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3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4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5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6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7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8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9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10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1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12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notesSlides/notesSlide13.xml" ContentType="application/vnd.openxmlformats-officedocument.presentationml.notesSlide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14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notesSlides/notesSlide15.xml" ContentType="application/vnd.openxmlformats-officedocument.presentationml.notesSlide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notesSlides/notesSlide16.xml" ContentType="application/vnd.openxmlformats-officedocument.presentationml.notesSlide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notesSlides/notesSlide17.xml" ContentType="application/vnd.openxmlformats-officedocument.presentationml.notesSlide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9" r:id="rId3"/>
    <p:sldId id="281" r:id="rId4"/>
    <p:sldId id="279" r:id="rId5"/>
    <p:sldId id="283" r:id="rId6"/>
    <p:sldId id="272" r:id="rId7"/>
    <p:sldId id="284" r:id="rId8"/>
    <p:sldId id="282" r:id="rId9"/>
    <p:sldId id="274" r:id="rId10"/>
    <p:sldId id="276" r:id="rId11"/>
    <p:sldId id="288" r:id="rId12"/>
    <p:sldId id="265" r:id="rId13"/>
    <p:sldId id="268" r:id="rId14"/>
    <p:sldId id="267" r:id="rId15"/>
    <p:sldId id="289" r:id="rId16"/>
    <p:sldId id="290" r:id="rId17"/>
    <p:sldId id="287" r:id="rId18"/>
    <p:sldId id="285" r:id="rId19"/>
    <p:sldId id="286" r:id="rId20"/>
    <p:sldId id="258" r:id="rId21"/>
    <p:sldId id="259" r:id="rId22"/>
    <p:sldId id="300" r:id="rId23"/>
    <p:sldId id="301" r:id="rId24"/>
    <p:sldId id="295" r:id="rId25"/>
    <p:sldId id="266" r:id="rId26"/>
    <p:sldId id="299" r:id="rId27"/>
    <p:sldId id="294" r:id="rId28"/>
    <p:sldId id="291" r:id="rId29"/>
    <p:sldId id="297" r:id="rId30"/>
    <p:sldId id="296" r:id="rId31"/>
    <p:sldId id="302" r:id="rId32"/>
    <p:sldId id="298" r:id="rId33"/>
    <p:sldId id="278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28" autoAdjust="0"/>
  </p:normalViewPr>
  <p:slideViewPr>
    <p:cSldViewPr>
      <p:cViewPr varScale="1">
        <p:scale>
          <a:sx n="119" d="100"/>
          <a:sy n="119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three versions are equivalent.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three versions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three versions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three versions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Height</a:t>
            </a:r>
            <a:r>
              <a:rPr lang="en-US" baseline="0" dirty="0" smtClean="0"/>
              <a:t> = 72 will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9B1EA9-F4CC-4522-9684-1114B8FF3346}" type="datetime1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33C18C-D68A-4EF2-8D3C-30BC6DA8A863}" type="datetime1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BF351B-9BAC-44C1-AB42-6623EFB52E3F}" type="datetime1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BB3009-98E2-45FA-851D-EB02622AD5FE}" type="datetime1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CA994D-C24F-40B9-AEB1-A85F896AD7F1}" type="datetime1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B88260-C322-4A2A-8328-A0CEBB0345AA}" type="datetime1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29D59-1B96-4960-B1D3-8B78294A6E60}" type="datetime1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6F9F30-B081-4D7C-B44C-6DB3AEC297E9}" type="datetime1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B433D5-D8C5-4B67-AD45-B368442BDCA9}" type="datetime1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6BD00D-0CAA-476A-A8F0-341EF41534CA}" type="datetime1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FD0BB-4DB2-4D82-B9FA-96A94BE7A7DB}" type="datetime1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5" Type="http://schemas.openxmlformats.org/officeDocument/2006/relationships/tags" Target="../tags/tag118.xml"/><Relationship Id="rId10" Type="http://schemas.openxmlformats.org/officeDocument/2006/relationships/tags" Target="../tags/tag123.xml"/><Relationship Id="rId4" Type="http://schemas.openxmlformats.org/officeDocument/2006/relationships/tags" Target="../tags/tag117.xml"/><Relationship Id="rId9" Type="http://schemas.openxmlformats.org/officeDocument/2006/relationships/tags" Target="../tags/tag12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9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9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1.gi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tags" Target="../tags/tag233.xml"/><Relationship Id="rId50" Type="http://schemas.openxmlformats.org/officeDocument/2006/relationships/tags" Target="../tags/tag236.xml"/><Relationship Id="rId55" Type="http://schemas.openxmlformats.org/officeDocument/2006/relationships/tags" Target="../tags/tag241.xml"/><Relationship Id="rId63" Type="http://schemas.openxmlformats.org/officeDocument/2006/relationships/tags" Target="../tags/tag249.xml"/><Relationship Id="rId68" Type="http://schemas.openxmlformats.org/officeDocument/2006/relationships/tags" Target="../tags/tag254.xml"/><Relationship Id="rId76" Type="http://schemas.openxmlformats.org/officeDocument/2006/relationships/tags" Target="../tags/tag262.xml"/><Relationship Id="rId84" Type="http://schemas.openxmlformats.org/officeDocument/2006/relationships/tags" Target="../tags/tag270.xml"/><Relationship Id="rId89" Type="http://schemas.openxmlformats.org/officeDocument/2006/relationships/tags" Target="../tags/tag275.xml"/><Relationship Id="rId7" Type="http://schemas.openxmlformats.org/officeDocument/2006/relationships/tags" Target="../tags/tag193.xml"/><Relationship Id="rId71" Type="http://schemas.openxmlformats.org/officeDocument/2006/relationships/tags" Target="../tags/tag257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9" Type="http://schemas.openxmlformats.org/officeDocument/2006/relationships/tags" Target="../tags/tag215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tags" Target="../tags/tag231.xml"/><Relationship Id="rId53" Type="http://schemas.openxmlformats.org/officeDocument/2006/relationships/tags" Target="../tags/tag239.xml"/><Relationship Id="rId58" Type="http://schemas.openxmlformats.org/officeDocument/2006/relationships/tags" Target="../tags/tag244.xml"/><Relationship Id="rId66" Type="http://schemas.openxmlformats.org/officeDocument/2006/relationships/tags" Target="../tags/tag252.xml"/><Relationship Id="rId74" Type="http://schemas.openxmlformats.org/officeDocument/2006/relationships/tags" Target="../tags/tag260.xml"/><Relationship Id="rId79" Type="http://schemas.openxmlformats.org/officeDocument/2006/relationships/tags" Target="../tags/tag265.xml"/><Relationship Id="rId87" Type="http://schemas.openxmlformats.org/officeDocument/2006/relationships/tags" Target="../tags/tag273.xml"/><Relationship Id="rId5" Type="http://schemas.openxmlformats.org/officeDocument/2006/relationships/tags" Target="../tags/tag191.xml"/><Relationship Id="rId61" Type="http://schemas.openxmlformats.org/officeDocument/2006/relationships/tags" Target="../tags/tag247.xml"/><Relationship Id="rId82" Type="http://schemas.openxmlformats.org/officeDocument/2006/relationships/tags" Target="../tags/tag268.xml"/><Relationship Id="rId90" Type="http://schemas.openxmlformats.org/officeDocument/2006/relationships/slideLayout" Target="../slideLayouts/slideLayout4.xml"/><Relationship Id="rId19" Type="http://schemas.openxmlformats.org/officeDocument/2006/relationships/tags" Target="../tags/tag20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tags" Target="../tags/tag234.xml"/><Relationship Id="rId56" Type="http://schemas.openxmlformats.org/officeDocument/2006/relationships/tags" Target="../tags/tag242.xml"/><Relationship Id="rId64" Type="http://schemas.openxmlformats.org/officeDocument/2006/relationships/tags" Target="../tags/tag250.xml"/><Relationship Id="rId69" Type="http://schemas.openxmlformats.org/officeDocument/2006/relationships/tags" Target="../tags/tag255.xml"/><Relationship Id="rId77" Type="http://schemas.openxmlformats.org/officeDocument/2006/relationships/tags" Target="../tags/tag263.xml"/><Relationship Id="rId8" Type="http://schemas.openxmlformats.org/officeDocument/2006/relationships/tags" Target="../tags/tag194.xml"/><Relationship Id="rId51" Type="http://schemas.openxmlformats.org/officeDocument/2006/relationships/tags" Target="../tags/tag237.xml"/><Relationship Id="rId72" Type="http://schemas.openxmlformats.org/officeDocument/2006/relationships/tags" Target="../tags/tag258.xml"/><Relationship Id="rId80" Type="http://schemas.openxmlformats.org/officeDocument/2006/relationships/tags" Target="../tags/tag266.xml"/><Relationship Id="rId85" Type="http://schemas.openxmlformats.org/officeDocument/2006/relationships/tags" Target="../tags/tag271.xml"/><Relationship Id="rId3" Type="http://schemas.openxmlformats.org/officeDocument/2006/relationships/tags" Target="../tags/tag189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232.xml"/><Relationship Id="rId59" Type="http://schemas.openxmlformats.org/officeDocument/2006/relationships/tags" Target="../tags/tag245.xml"/><Relationship Id="rId67" Type="http://schemas.openxmlformats.org/officeDocument/2006/relationships/tags" Target="../tags/tag253.xml"/><Relationship Id="rId20" Type="http://schemas.openxmlformats.org/officeDocument/2006/relationships/tags" Target="../tags/tag206.xml"/><Relationship Id="rId41" Type="http://schemas.openxmlformats.org/officeDocument/2006/relationships/tags" Target="../tags/tag227.xml"/><Relationship Id="rId54" Type="http://schemas.openxmlformats.org/officeDocument/2006/relationships/tags" Target="../tags/tag240.xml"/><Relationship Id="rId62" Type="http://schemas.openxmlformats.org/officeDocument/2006/relationships/tags" Target="../tags/tag248.xml"/><Relationship Id="rId70" Type="http://schemas.openxmlformats.org/officeDocument/2006/relationships/tags" Target="../tags/tag256.xml"/><Relationship Id="rId75" Type="http://schemas.openxmlformats.org/officeDocument/2006/relationships/tags" Target="../tags/tag261.xml"/><Relationship Id="rId83" Type="http://schemas.openxmlformats.org/officeDocument/2006/relationships/tags" Target="../tags/tag269.xml"/><Relationship Id="rId88" Type="http://schemas.openxmlformats.org/officeDocument/2006/relationships/tags" Target="../tags/tag274.xml"/><Relationship Id="rId91" Type="http://schemas.openxmlformats.org/officeDocument/2006/relationships/notesSlide" Target="../notesSlides/notesSlide10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tags" Target="../tags/tag235.xml"/><Relationship Id="rId57" Type="http://schemas.openxmlformats.org/officeDocument/2006/relationships/tags" Target="../tags/tag243.xml"/><Relationship Id="rId10" Type="http://schemas.openxmlformats.org/officeDocument/2006/relationships/tags" Target="../tags/tag196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52" Type="http://schemas.openxmlformats.org/officeDocument/2006/relationships/tags" Target="../tags/tag238.xml"/><Relationship Id="rId60" Type="http://schemas.openxmlformats.org/officeDocument/2006/relationships/tags" Target="../tags/tag246.xml"/><Relationship Id="rId65" Type="http://schemas.openxmlformats.org/officeDocument/2006/relationships/tags" Target="../tags/tag251.xml"/><Relationship Id="rId73" Type="http://schemas.openxmlformats.org/officeDocument/2006/relationships/tags" Target="../tags/tag259.xml"/><Relationship Id="rId78" Type="http://schemas.openxmlformats.org/officeDocument/2006/relationships/tags" Target="../tags/tag264.xml"/><Relationship Id="rId81" Type="http://schemas.openxmlformats.org/officeDocument/2006/relationships/tags" Target="../tags/tag267.xml"/><Relationship Id="rId86" Type="http://schemas.openxmlformats.org/officeDocument/2006/relationships/tags" Target="../tags/tag272.xml"/><Relationship Id="rId4" Type="http://schemas.openxmlformats.org/officeDocument/2006/relationships/tags" Target="../tags/tag190.xml"/><Relationship Id="rId9" Type="http://schemas.openxmlformats.org/officeDocument/2006/relationships/tags" Target="../tags/tag195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26" Type="http://schemas.openxmlformats.org/officeDocument/2006/relationships/tags" Target="../tags/tag301.xml"/><Relationship Id="rId39" Type="http://schemas.openxmlformats.org/officeDocument/2006/relationships/tags" Target="../tags/tag314.xml"/><Relationship Id="rId21" Type="http://schemas.openxmlformats.org/officeDocument/2006/relationships/tags" Target="../tags/tag296.xml"/><Relationship Id="rId34" Type="http://schemas.openxmlformats.org/officeDocument/2006/relationships/tags" Target="../tags/tag309.xml"/><Relationship Id="rId42" Type="http://schemas.openxmlformats.org/officeDocument/2006/relationships/tags" Target="../tags/tag317.xml"/><Relationship Id="rId47" Type="http://schemas.openxmlformats.org/officeDocument/2006/relationships/tags" Target="../tags/tag322.xml"/><Relationship Id="rId50" Type="http://schemas.openxmlformats.org/officeDocument/2006/relationships/tags" Target="../tags/tag325.xml"/><Relationship Id="rId55" Type="http://schemas.openxmlformats.org/officeDocument/2006/relationships/tags" Target="../tags/tag330.xml"/><Relationship Id="rId63" Type="http://schemas.openxmlformats.org/officeDocument/2006/relationships/tags" Target="../tags/tag338.xml"/><Relationship Id="rId68" Type="http://schemas.openxmlformats.org/officeDocument/2006/relationships/tags" Target="../tags/tag343.xml"/><Relationship Id="rId76" Type="http://schemas.openxmlformats.org/officeDocument/2006/relationships/tags" Target="../tags/tag351.xml"/><Relationship Id="rId84" Type="http://schemas.openxmlformats.org/officeDocument/2006/relationships/tags" Target="../tags/tag359.xml"/><Relationship Id="rId89" Type="http://schemas.openxmlformats.org/officeDocument/2006/relationships/notesSlide" Target="../notesSlides/notesSlide11.xml"/><Relationship Id="rId7" Type="http://schemas.openxmlformats.org/officeDocument/2006/relationships/tags" Target="../tags/tag282.xml"/><Relationship Id="rId71" Type="http://schemas.openxmlformats.org/officeDocument/2006/relationships/tags" Target="../tags/tag346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9" Type="http://schemas.openxmlformats.org/officeDocument/2006/relationships/tags" Target="../tags/tag304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32" Type="http://schemas.openxmlformats.org/officeDocument/2006/relationships/tags" Target="../tags/tag307.xml"/><Relationship Id="rId37" Type="http://schemas.openxmlformats.org/officeDocument/2006/relationships/tags" Target="../tags/tag312.xml"/><Relationship Id="rId40" Type="http://schemas.openxmlformats.org/officeDocument/2006/relationships/tags" Target="../tags/tag315.xml"/><Relationship Id="rId45" Type="http://schemas.openxmlformats.org/officeDocument/2006/relationships/tags" Target="../tags/tag320.xml"/><Relationship Id="rId53" Type="http://schemas.openxmlformats.org/officeDocument/2006/relationships/tags" Target="../tags/tag328.xml"/><Relationship Id="rId58" Type="http://schemas.openxmlformats.org/officeDocument/2006/relationships/tags" Target="../tags/tag333.xml"/><Relationship Id="rId66" Type="http://schemas.openxmlformats.org/officeDocument/2006/relationships/tags" Target="../tags/tag341.xml"/><Relationship Id="rId74" Type="http://schemas.openxmlformats.org/officeDocument/2006/relationships/tags" Target="../tags/tag349.xml"/><Relationship Id="rId79" Type="http://schemas.openxmlformats.org/officeDocument/2006/relationships/tags" Target="../tags/tag354.xml"/><Relationship Id="rId87" Type="http://schemas.openxmlformats.org/officeDocument/2006/relationships/tags" Target="../tags/tag362.xml"/><Relationship Id="rId5" Type="http://schemas.openxmlformats.org/officeDocument/2006/relationships/tags" Target="../tags/tag280.xml"/><Relationship Id="rId61" Type="http://schemas.openxmlformats.org/officeDocument/2006/relationships/tags" Target="../tags/tag336.xml"/><Relationship Id="rId82" Type="http://schemas.openxmlformats.org/officeDocument/2006/relationships/tags" Target="../tags/tag357.xml"/><Relationship Id="rId19" Type="http://schemas.openxmlformats.org/officeDocument/2006/relationships/tags" Target="../tags/tag294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tags" Target="../tags/tag302.xml"/><Relationship Id="rId30" Type="http://schemas.openxmlformats.org/officeDocument/2006/relationships/tags" Target="../tags/tag305.xml"/><Relationship Id="rId35" Type="http://schemas.openxmlformats.org/officeDocument/2006/relationships/tags" Target="../tags/tag310.xml"/><Relationship Id="rId43" Type="http://schemas.openxmlformats.org/officeDocument/2006/relationships/tags" Target="../tags/tag318.xml"/><Relationship Id="rId48" Type="http://schemas.openxmlformats.org/officeDocument/2006/relationships/tags" Target="../tags/tag323.xml"/><Relationship Id="rId56" Type="http://schemas.openxmlformats.org/officeDocument/2006/relationships/tags" Target="../tags/tag331.xml"/><Relationship Id="rId64" Type="http://schemas.openxmlformats.org/officeDocument/2006/relationships/tags" Target="../tags/tag339.xml"/><Relationship Id="rId69" Type="http://schemas.openxmlformats.org/officeDocument/2006/relationships/tags" Target="../tags/tag344.xml"/><Relationship Id="rId77" Type="http://schemas.openxmlformats.org/officeDocument/2006/relationships/tags" Target="../tags/tag352.xml"/><Relationship Id="rId8" Type="http://schemas.openxmlformats.org/officeDocument/2006/relationships/tags" Target="../tags/tag283.xml"/><Relationship Id="rId51" Type="http://schemas.openxmlformats.org/officeDocument/2006/relationships/tags" Target="../tags/tag326.xml"/><Relationship Id="rId72" Type="http://schemas.openxmlformats.org/officeDocument/2006/relationships/tags" Target="../tags/tag347.xml"/><Relationship Id="rId80" Type="http://schemas.openxmlformats.org/officeDocument/2006/relationships/tags" Target="../tags/tag355.xml"/><Relationship Id="rId85" Type="http://schemas.openxmlformats.org/officeDocument/2006/relationships/tags" Target="../tags/tag360.xml"/><Relationship Id="rId3" Type="http://schemas.openxmlformats.org/officeDocument/2006/relationships/tags" Target="../tags/tag278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33" Type="http://schemas.openxmlformats.org/officeDocument/2006/relationships/tags" Target="../tags/tag308.xml"/><Relationship Id="rId38" Type="http://schemas.openxmlformats.org/officeDocument/2006/relationships/tags" Target="../tags/tag313.xml"/><Relationship Id="rId46" Type="http://schemas.openxmlformats.org/officeDocument/2006/relationships/tags" Target="../tags/tag321.xml"/><Relationship Id="rId59" Type="http://schemas.openxmlformats.org/officeDocument/2006/relationships/tags" Target="../tags/tag334.xml"/><Relationship Id="rId67" Type="http://schemas.openxmlformats.org/officeDocument/2006/relationships/tags" Target="../tags/tag342.xml"/><Relationship Id="rId20" Type="http://schemas.openxmlformats.org/officeDocument/2006/relationships/tags" Target="../tags/tag295.xml"/><Relationship Id="rId41" Type="http://schemas.openxmlformats.org/officeDocument/2006/relationships/tags" Target="../tags/tag316.xml"/><Relationship Id="rId54" Type="http://schemas.openxmlformats.org/officeDocument/2006/relationships/tags" Target="../tags/tag329.xml"/><Relationship Id="rId62" Type="http://schemas.openxmlformats.org/officeDocument/2006/relationships/tags" Target="../tags/tag337.xml"/><Relationship Id="rId70" Type="http://schemas.openxmlformats.org/officeDocument/2006/relationships/tags" Target="../tags/tag345.xml"/><Relationship Id="rId75" Type="http://schemas.openxmlformats.org/officeDocument/2006/relationships/tags" Target="../tags/tag350.xml"/><Relationship Id="rId83" Type="http://schemas.openxmlformats.org/officeDocument/2006/relationships/tags" Target="../tags/tag358.xml"/><Relationship Id="rId88" Type="http://schemas.openxmlformats.org/officeDocument/2006/relationships/slideLayout" Target="../slideLayouts/slideLayout4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28" Type="http://schemas.openxmlformats.org/officeDocument/2006/relationships/tags" Target="../tags/tag303.xml"/><Relationship Id="rId36" Type="http://schemas.openxmlformats.org/officeDocument/2006/relationships/tags" Target="../tags/tag311.xml"/><Relationship Id="rId49" Type="http://schemas.openxmlformats.org/officeDocument/2006/relationships/tags" Target="../tags/tag324.xml"/><Relationship Id="rId57" Type="http://schemas.openxmlformats.org/officeDocument/2006/relationships/tags" Target="../tags/tag332.xml"/><Relationship Id="rId10" Type="http://schemas.openxmlformats.org/officeDocument/2006/relationships/tags" Target="../tags/tag285.xml"/><Relationship Id="rId31" Type="http://schemas.openxmlformats.org/officeDocument/2006/relationships/tags" Target="../tags/tag306.xml"/><Relationship Id="rId44" Type="http://schemas.openxmlformats.org/officeDocument/2006/relationships/tags" Target="../tags/tag319.xml"/><Relationship Id="rId52" Type="http://schemas.openxmlformats.org/officeDocument/2006/relationships/tags" Target="../tags/tag327.xml"/><Relationship Id="rId60" Type="http://schemas.openxmlformats.org/officeDocument/2006/relationships/tags" Target="../tags/tag335.xml"/><Relationship Id="rId65" Type="http://schemas.openxmlformats.org/officeDocument/2006/relationships/tags" Target="../tags/tag340.xml"/><Relationship Id="rId73" Type="http://schemas.openxmlformats.org/officeDocument/2006/relationships/tags" Target="../tags/tag348.xml"/><Relationship Id="rId78" Type="http://schemas.openxmlformats.org/officeDocument/2006/relationships/tags" Target="../tags/tag353.xml"/><Relationship Id="rId81" Type="http://schemas.openxmlformats.org/officeDocument/2006/relationships/tags" Target="../tags/tag356.xml"/><Relationship Id="rId86" Type="http://schemas.openxmlformats.org/officeDocument/2006/relationships/tags" Target="../tags/tag361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375.xml"/><Relationship Id="rId18" Type="http://schemas.openxmlformats.org/officeDocument/2006/relationships/tags" Target="../tags/tag380.xml"/><Relationship Id="rId26" Type="http://schemas.openxmlformats.org/officeDocument/2006/relationships/tags" Target="../tags/tag388.xml"/><Relationship Id="rId39" Type="http://schemas.openxmlformats.org/officeDocument/2006/relationships/tags" Target="../tags/tag401.xml"/><Relationship Id="rId21" Type="http://schemas.openxmlformats.org/officeDocument/2006/relationships/tags" Target="../tags/tag383.xml"/><Relationship Id="rId34" Type="http://schemas.openxmlformats.org/officeDocument/2006/relationships/tags" Target="../tags/tag396.xml"/><Relationship Id="rId42" Type="http://schemas.openxmlformats.org/officeDocument/2006/relationships/tags" Target="../tags/tag404.xml"/><Relationship Id="rId47" Type="http://schemas.openxmlformats.org/officeDocument/2006/relationships/tags" Target="../tags/tag409.xml"/><Relationship Id="rId50" Type="http://schemas.openxmlformats.org/officeDocument/2006/relationships/tags" Target="../tags/tag412.xml"/><Relationship Id="rId55" Type="http://schemas.openxmlformats.org/officeDocument/2006/relationships/tags" Target="../tags/tag417.xml"/><Relationship Id="rId63" Type="http://schemas.openxmlformats.org/officeDocument/2006/relationships/tags" Target="../tags/tag425.xml"/><Relationship Id="rId68" Type="http://schemas.openxmlformats.org/officeDocument/2006/relationships/tags" Target="../tags/tag430.xml"/><Relationship Id="rId76" Type="http://schemas.openxmlformats.org/officeDocument/2006/relationships/notesSlide" Target="../notesSlides/notesSlide12.xml"/><Relationship Id="rId7" Type="http://schemas.openxmlformats.org/officeDocument/2006/relationships/tags" Target="../tags/tag369.xml"/><Relationship Id="rId71" Type="http://schemas.openxmlformats.org/officeDocument/2006/relationships/tags" Target="../tags/tag433.xml"/><Relationship Id="rId2" Type="http://schemas.openxmlformats.org/officeDocument/2006/relationships/tags" Target="../tags/tag364.xml"/><Relationship Id="rId16" Type="http://schemas.openxmlformats.org/officeDocument/2006/relationships/tags" Target="../tags/tag378.xml"/><Relationship Id="rId29" Type="http://schemas.openxmlformats.org/officeDocument/2006/relationships/tags" Target="../tags/tag391.xml"/><Relationship Id="rId11" Type="http://schemas.openxmlformats.org/officeDocument/2006/relationships/tags" Target="../tags/tag373.xml"/><Relationship Id="rId24" Type="http://schemas.openxmlformats.org/officeDocument/2006/relationships/tags" Target="../tags/tag386.xml"/><Relationship Id="rId32" Type="http://schemas.openxmlformats.org/officeDocument/2006/relationships/tags" Target="../tags/tag394.xml"/><Relationship Id="rId37" Type="http://schemas.openxmlformats.org/officeDocument/2006/relationships/tags" Target="../tags/tag399.xml"/><Relationship Id="rId40" Type="http://schemas.openxmlformats.org/officeDocument/2006/relationships/tags" Target="../tags/tag402.xml"/><Relationship Id="rId45" Type="http://schemas.openxmlformats.org/officeDocument/2006/relationships/tags" Target="../tags/tag407.xml"/><Relationship Id="rId53" Type="http://schemas.openxmlformats.org/officeDocument/2006/relationships/tags" Target="../tags/tag415.xml"/><Relationship Id="rId58" Type="http://schemas.openxmlformats.org/officeDocument/2006/relationships/tags" Target="../tags/tag420.xml"/><Relationship Id="rId66" Type="http://schemas.openxmlformats.org/officeDocument/2006/relationships/tags" Target="../tags/tag428.xml"/><Relationship Id="rId74" Type="http://schemas.openxmlformats.org/officeDocument/2006/relationships/tags" Target="../tags/tag436.xml"/><Relationship Id="rId5" Type="http://schemas.openxmlformats.org/officeDocument/2006/relationships/tags" Target="../tags/tag367.xml"/><Relationship Id="rId15" Type="http://schemas.openxmlformats.org/officeDocument/2006/relationships/tags" Target="../tags/tag377.xml"/><Relationship Id="rId23" Type="http://schemas.openxmlformats.org/officeDocument/2006/relationships/tags" Target="../tags/tag385.xml"/><Relationship Id="rId28" Type="http://schemas.openxmlformats.org/officeDocument/2006/relationships/tags" Target="../tags/tag390.xml"/><Relationship Id="rId36" Type="http://schemas.openxmlformats.org/officeDocument/2006/relationships/tags" Target="../tags/tag398.xml"/><Relationship Id="rId49" Type="http://schemas.openxmlformats.org/officeDocument/2006/relationships/tags" Target="../tags/tag411.xml"/><Relationship Id="rId57" Type="http://schemas.openxmlformats.org/officeDocument/2006/relationships/tags" Target="../tags/tag419.xml"/><Relationship Id="rId61" Type="http://schemas.openxmlformats.org/officeDocument/2006/relationships/tags" Target="../tags/tag423.xml"/><Relationship Id="rId10" Type="http://schemas.openxmlformats.org/officeDocument/2006/relationships/tags" Target="../tags/tag372.xml"/><Relationship Id="rId19" Type="http://schemas.openxmlformats.org/officeDocument/2006/relationships/tags" Target="../tags/tag381.xml"/><Relationship Id="rId31" Type="http://schemas.openxmlformats.org/officeDocument/2006/relationships/tags" Target="../tags/tag393.xml"/><Relationship Id="rId44" Type="http://schemas.openxmlformats.org/officeDocument/2006/relationships/tags" Target="../tags/tag406.xml"/><Relationship Id="rId52" Type="http://schemas.openxmlformats.org/officeDocument/2006/relationships/tags" Target="../tags/tag414.xml"/><Relationship Id="rId60" Type="http://schemas.openxmlformats.org/officeDocument/2006/relationships/tags" Target="../tags/tag422.xml"/><Relationship Id="rId65" Type="http://schemas.openxmlformats.org/officeDocument/2006/relationships/tags" Target="../tags/tag427.xml"/><Relationship Id="rId73" Type="http://schemas.openxmlformats.org/officeDocument/2006/relationships/tags" Target="../tags/tag435.xml"/><Relationship Id="rId4" Type="http://schemas.openxmlformats.org/officeDocument/2006/relationships/tags" Target="../tags/tag366.xml"/><Relationship Id="rId9" Type="http://schemas.openxmlformats.org/officeDocument/2006/relationships/tags" Target="../tags/tag371.xml"/><Relationship Id="rId14" Type="http://schemas.openxmlformats.org/officeDocument/2006/relationships/tags" Target="../tags/tag376.xml"/><Relationship Id="rId22" Type="http://schemas.openxmlformats.org/officeDocument/2006/relationships/tags" Target="../tags/tag384.xml"/><Relationship Id="rId27" Type="http://schemas.openxmlformats.org/officeDocument/2006/relationships/tags" Target="../tags/tag389.xml"/><Relationship Id="rId30" Type="http://schemas.openxmlformats.org/officeDocument/2006/relationships/tags" Target="../tags/tag392.xml"/><Relationship Id="rId35" Type="http://schemas.openxmlformats.org/officeDocument/2006/relationships/tags" Target="../tags/tag397.xml"/><Relationship Id="rId43" Type="http://schemas.openxmlformats.org/officeDocument/2006/relationships/tags" Target="../tags/tag405.xml"/><Relationship Id="rId48" Type="http://schemas.openxmlformats.org/officeDocument/2006/relationships/tags" Target="../tags/tag410.xml"/><Relationship Id="rId56" Type="http://schemas.openxmlformats.org/officeDocument/2006/relationships/tags" Target="../tags/tag418.xml"/><Relationship Id="rId64" Type="http://schemas.openxmlformats.org/officeDocument/2006/relationships/tags" Target="../tags/tag426.xml"/><Relationship Id="rId69" Type="http://schemas.openxmlformats.org/officeDocument/2006/relationships/tags" Target="../tags/tag431.xml"/><Relationship Id="rId8" Type="http://schemas.openxmlformats.org/officeDocument/2006/relationships/tags" Target="../tags/tag370.xml"/><Relationship Id="rId51" Type="http://schemas.openxmlformats.org/officeDocument/2006/relationships/tags" Target="../tags/tag413.xml"/><Relationship Id="rId72" Type="http://schemas.openxmlformats.org/officeDocument/2006/relationships/tags" Target="../tags/tag434.xml"/><Relationship Id="rId3" Type="http://schemas.openxmlformats.org/officeDocument/2006/relationships/tags" Target="../tags/tag365.xml"/><Relationship Id="rId12" Type="http://schemas.openxmlformats.org/officeDocument/2006/relationships/tags" Target="../tags/tag374.xml"/><Relationship Id="rId17" Type="http://schemas.openxmlformats.org/officeDocument/2006/relationships/tags" Target="../tags/tag379.xml"/><Relationship Id="rId25" Type="http://schemas.openxmlformats.org/officeDocument/2006/relationships/tags" Target="../tags/tag387.xml"/><Relationship Id="rId33" Type="http://schemas.openxmlformats.org/officeDocument/2006/relationships/tags" Target="../tags/tag395.xml"/><Relationship Id="rId38" Type="http://schemas.openxmlformats.org/officeDocument/2006/relationships/tags" Target="../tags/tag400.xml"/><Relationship Id="rId46" Type="http://schemas.openxmlformats.org/officeDocument/2006/relationships/tags" Target="../tags/tag408.xml"/><Relationship Id="rId59" Type="http://schemas.openxmlformats.org/officeDocument/2006/relationships/tags" Target="../tags/tag421.xml"/><Relationship Id="rId67" Type="http://schemas.openxmlformats.org/officeDocument/2006/relationships/tags" Target="../tags/tag429.xml"/><Relationship Id="rId20" Type="http://schemas.openxmlformats.org/officeDocument/2006/relationships/tags" Target="../tags/tag382.xml"/><Relationship Id="rId41" Type="http://schemas.openxmlformats.org/officeDocument/2006/relationships/tags" Target="../tags/tag403.xml"/><Relationship Id="rId54" Type="http://schemas.openxmlformats.org/officeDocument/2006/relationships/tags" Target="../tags/tag416.xml"/><Relationship Id="rId62" Type="http://schemas.openxmlformats.org/officeDocument/2006/relationships/tags" Target="../tags/tag424.xml"/><Relationship Id="rId70" Type="http://schemas.openxmlformats.org/officeDocument/2006/relationships/tags" Target="../tags/tag432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363.xml"/><Relationship Id="rId6" Type="http://schemas.openxmlformats.org/officeDocument/2006/relationships/tags" Target="../tags/tag368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449.xml"/><Relationship Id="rId18" Type="http://schemas.openxmlformats.org/officeDocument/2006/relationships/tags" Target="../tags/tag454.xml"/><Relationship Id="rId26" Type="http://schemas.openxmlformats.org/officeDocument/2006/relationships/tags" Target="../tags/tag462.xml"/><Relationship Id="rId39" Type="http://schemas.openxmlformats.org/officeDocument/2006/relationships/tags" Target="../tags/tag475.xml"/><Relationship Id="rId21" Type="http://schemas.openxmlformats.org/officeDocument/2006/relationships/tags" Target="../tags/tag457.xml"/><Relationship Id="rId34" Type="http://schemas.openxmlformats.org/officeDocument/2006/relationships/tags" Target="../tags/tag470.xml"/><Relationship Id="rId42" Type="http://schemas.openxmlformats.org/officeDocument/2006/relationships/tags" Target="../tags/tag478.xml"/><Relationship Id="rId47" Type="http://schemas.openxmlformats.org/officeDocument/2006/relationships/tags" Target="../tags/tag483.xml"/><Relationship Id="rId50" Type="http://schemas.openxmlformats.org/officeDocument/2006/relationships/tags" Target="../tags/tag486.xml"/><Relationship Id="rId55" Type="http://schemas.openxmlformats.org/officeDocument/2006/relationships/tags" Target="../tags/tag491.xml"/><Relationship Id="rId63" Type="http://schemas.openxmlformats.org/officeDocument/2006/relationships/tags" Target="../tags/tag499.xml"/><Relationship Id="rId68" Type="http://schemas.openxmlformats.org/officeDocument/2006/relationships/tags" Target="../tags/tag504.xml"/><Relationship Id="rId76" Type="http://schemas.openxmlformats.org/officeDocument/2006/relationships/notesSlide" Target="../notesSlides/notesSlide13.xml"/><Relationship Id="rId7" Type="http://schemas.openxmlformats.org/officeDocument/2006/relationships/tags" Target="../tags/tag443.xml"/><Relationship Id="rId71" Type="http://schemas.openxmlformats.org/officeDocument/2006/relationships/tags" Target="../tags/tag507.xml"/><Relationship Id="rId2" Type="http://schemas.openxmlformats.org/officeDocument/2006/relationships/tags" Target="../tags/tag438.xml"/><Relationship Id="rId16" Type="http://schemas.openxmlformats.org/officeDocument/2006/relationships/tags" Target="../tags/tag452.xml"/><Relationship Id="rId29" Type="http://schemas.openxmlformats.org/officeDocument/2006/relationships/tags" Target="../tags/tag465.xml"/><Relationship Id="rId11" Type="http://schemas.openxmlformats.org/officeDocument/2006/relationships/tags" Target="../tags/tag447.xml"/><Relationship Id="rId24" Type="http://schemas.openxmlformats.org/officeDocument/2006/relationships/tags" Target="../tags/tag460.xml"/><Relationship Id="rId32" Type="http://schemas.openxmlformats.org/officeDocument/2006/relationships/tags" Target="../tags/tag468.xml"/><Relationship Id="rId37" Type="http://schemas.openxmlformats.org/officeDocument/2006/relationships/tags" Target="../tags/tag473.xml"/><Relationship Id="rId40" Type="http://schemas.openxmlformats.org/officeDocument/2006/relationships/tags" Target="../tags/tag476.xml"/><Relationship Id="rId45" Type="http://schemas.openxmlformats.org/officeDocument/2006/relationships/tags" Target="../tags/tag481.xml"/><Relationship Id="rId53" Type="http://schemas.openxmlformats.org/officeDocument/2006/relationships/tags" Target="../tags/tag489.xml"/><Relationship Id="rId58" Type="http://schemas.openxmlformats.org/officeDocument/2006/relationships/tags" Target="../tags/tag494.xml"/><Relationship Id="rId66" Type="http://schemas.openxmlformats.org/officeDocument/2006/relationships/tags" Target="../tags/tag502.xml"/><Relationship Id="rId74" Type="http://schemas.openxmlformats.org/officeDocument/2006/relationships/tags" Target="../tags/tag510.xml"/><Relationship Id="rId5" Type="http://schemas.openxmlformats.org/officeDocument/2006/relationships/tags" Target="../tags/tag441.xml"/><Relationship Id="rId15" Type="http://schemas.openxmlformats.org/officeDocument/2006/relationships/tags" Target="../tags/tag451.xml"/><Relationship Id="rId23" Type="http://schemas.openxmlformats.org/officeDocument/2006/relationships/tags" Target="../tags/tag459.xml"/><Relationship Id="rId28" Type="http://schemas.openxmlformats.org/officeDocument/2006/relationships/tags" Target="../tags/tag464.xml"/><Relationship Id="rId36" Type="http://schemas.openxmlformats.org/officeDocument/2006/relationships/tags" Target="../tags/tag472.xml"/><Relationship Id="rId49" Type="http://schemas.openxmlformats.org/officeDocument/2006/relationships/tags" Target="../tags/tag485.xml"/><Relationship Id="rId57" Type="http://schemas.openxmlformats.org/officeDocument/2006/relationships/tags" Target="../tags/tag493.xml"/><Relationship Id="rId61" Type="http://schemas.openxmlformats.org/officeDocument/2006/relationships/tags" Target="../tags/tag497.xml"/><Relationship Id="rId10" Type="http://schemas.openxmlformats.org/officeDocument/2006/relationships/tags" Target="../tags/tag446.xml"/><Relationship Id="rId19" Type="http://schemas.openxmlformats.org/officeDocument/2006/relationships/tags" Target="../tags/tag455.xml"/><Relationship Id="rId31" Type="http://schemas.openxmlformats.org/officeDocument/2006/relationships/tags" Target="../tags/tag467.xml"/><Relationship Id="rId44" Type="http://schemas.openxmlformats.org/officeDocument/2006/relationships/tags" Target="../tags/tag480.xml"/><Relationship Id="rId52" Type="http://schemas.openxmlformats.org/officeDocument/2006/relationships/tags" Target="../tags/tag488.xml"/><Relationship Id="rId60" Type="http://schemas.openxmlformats.org/officeDocument/2006/relationships/tags" Target="../tags/tag496.xml"/><Relationship Id="rId65" Type="http://schemas.openxmlformats.org/officeDocument/2006/relationships/tags" Target="../tags/tag501.xml"/><Relationship Id="rId73" Type="http://schemas.openxmlformats.org/officeDocument/2006/relationships/tags" Target="../tags/tag509.xml"/><Relationship Id="rId4" Type="http://schemas.openxmlformats.org/officeDocument/2006/relationships/tags" Target="../tags/tag440.xml"/><Relationship Id="rId9" Type="http://schemas.openxmlformats.org/officeDocument/2006/relationships/tags" Target="../tags/tag445.xml"/><Relationship Id="rId14" Type="http://schemas.openxmlformats.org/officeDocument/2006/relationships/tags" Target="../tags/tag450.xml"/><Relationship Id="rId22" Type="http://schemas.openxmlformats.org/officeDocument/2006/relationships/tags" Target="../tags/tag458.xml"/><Relationship Id="rId27" Type="http://schemas.openxmlformats.org/officeDocument/2006/relationships/tags" Target="../tags/tag463.xml"/><Relationship Id="rId30" Type="http://schemas.openxmlformats.org/officeDocument/2006/relationships/tags" Target="../tags/tag466.xml"/><Relationship Id="rId35" Type="http://schemas.openxmlformats.org/officeDocument/2006/relationships/tags" Target="../tags/tag471.xml"/><Relationship Id="rId43" Type="http://schemas.openxmlformats.org/officeDocument/2006/relationships/tags" Target="../tags/tag479.xml"/><Relationship Id="rId48" Type="http://schemas.openxmlformats.org/officeDocument/2006/relationships/tags" Target="../tags/tag484.xml"/><Relationship Id="rId56" Type="http://schemas.openxmlformats.org/officeDocument/2006/relationships/tags" Target="../tags/tag492.xml"/><Relationship Id="rId64" Type="http://schemas.openxmlformats.org/officeDocument/2006/relationships/tags" Target="../tags/tag500.xml"/><Relationship Id="rId69" Type="http://schemas.openxmlformats.org/officeDocument/2006/relationships/tags" Target="../tags/tag505.xml"/><Relationship Id="rId8" Type="http://schemas.openxmlformats.org/officeDocument/2006/relationships/tags" Target="../tags/tag444.xml"/><Relationship Id="rId51" Type="http://schemas.openxmlformats.org/officeDocument/2006/relationships/tags" Target="../tags/tag487.xml"/><Relationship Id="rId72" Type="http://schemas.openxmlformats.org/officeDocument/2006/relationships/tags" Target="../tags/tag508.xml"/><Relationship Id="rId3" Type="http://schemas.openxmlformats.org/officeDocument/2006/relationships/tags" Target="../tags/tag439.xml"/><Relationship Id="rId12" Type="http://schemas.openxmlformats.org/officeDocument/2006/relationships/tags" Target="../tags/tag448.xml"/><Relationship Id="rId17" Type="http://schemas.openxmlformats.org/officeDocument/2006/relationships/tags" Target="../tags/tag453.xml"/><Relationship Id="rId25" Type="http://schemas.openxmlformats.org/officeDocument/2006/relationships/tags" Target="../tags/tag461.xml"/><Relationship Id="rId33" Type="http://schemas.openxmlformats.org/officeDocument/2006/relationships/tags" Target="../tags/tag469.xml"/><Relationship Id="rId38" Type="http://schemas.openxmlformats.org/officeDocument/2006/relationships/tags" Target="../tags/tag474.xml"/><Relationship Id="rId46" Type="http://schemas.openxmlformats.org/officeDocument/2006/relationships/tags" Target="../tags/tag482.xml"/><Relationship Id="rId59" Type="http://schemas.openxmlformats.org/officeDocument/2006/relationships/tags" Target="../tags/tag495.xml"/><Relationship Id="rId67" Type="http://schemas.openxmlformats.org/officeDocument/2006/relationships/tags" Target="../tags/tag503.xml"/><Relationship Id="rId20" Type="http://schemas.openxmlformats.org/officeDocument/2006/relationships/tags" Target="../tags/tag456.xml"/><Relationship Id="rId41" Type="http://schemas.openxmlformats.org/officeDocument/2006/relationships/tags" Target="../tags/tag477.xml"/><Relationship Id="rId54" Type="http://schemas.openxmlformats.org/officeDocument/2006/relationships/tags" Target="../tags/tag490.xml"/><Relationship Id="rId62" Type="http://schemas.openxmlformats.org/officeDocument/2006/relationships/tags" Target="../tags/tag498.xml"/><Relationship Id="rId70" Type="http://schemas.openxmlformats.org/officeDocument/2006/relationships/tags" Target="../tags/tag506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437.xml"/><Relationship Id="rId6" Type="http://schemas.openxmlformats.org/officeDocument/2006/relationships/tags" Target="../tags/tag442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523.xml"/><Relationship Id="rId18" Type="http://schemas.openxmlformats.org/officeDocument/2006/relationships/tags" Target="../tags/tag528.xml"/><Relationship Id="rId26" Type="http://schemas.openxmlformats.org/officeDocument/2006/relationships/tags" Target="../tags/tag536.xml"/><Relationship Id="rId39" Type="http://schemas.openxmlformats.org/officeDocument/2006/relationships/tags" Target="../tags/tag549.xml"/><Relationship Id="rId21" Type="http://schemas.openxmlformats.org/officeDocument/2006/relationships/tags" Target="../tags/tag531.xml"/><Relationship Id="rId34" Type="http://schemas.openxmlformats.org/officeDocument/2006/relationships/tags" Target="../tags/tag544.xml"/><Relationship Id="rId42" Type="http://schemas.openxmlformats.org/officeDocument/2006/relationships/tags" Target="../tags/tag552.xml"/><Relationship Id="rId47" Type="http://schemas.openxmlformats.org/officeDocument/2006/relationships/tags" Target="../tags/tag557.xml"/><Relationship Id="rId50" Type="http://schemas.openxmlformats.org/officeDocument/2006/relationships/tags" Target="../tags/tag560.xml"/><Relationship Id="rId55" Type="http://schemas.openxmlformats.org/officeDocument/2006/relationships/tags" Target="../tags/tag565.xml"/><Relationship Id="rId63" Type="http://schemas.openxmlformats.org/officeDocument/2006/relationships/tags" Target="../tags/tag573.xml"/><Relationship Id="rId68" Type="http://schemas.openxmlformats.org/officeDocument/2006/relationships/tags" Target="../tags/tag578.xml"/><Relationship Id="rId76" Type="http://schemas.openxmlformats.org/officeDocument/2006/relationships/notesSlide" Target="../notesSlides/notesSlide14.xml"/><Relationship Id="rId7" Type="http://schemas.openxmlformats.org/officeDocument/2006/relationships/tags" Target="../tags/tag517.xml"/><Relationship Id="rId71" Type="http://schemas.openxmlformats.org/officeDocument/2006/relationships/tags" Target="../tags/tag581.xml"/><Relationship Id="rId2" Type="http://schemas.openxmlformats.org/officeDocument/2006/relationships/tags" Target="../tags/tag512.xml"/><Relationship Id="rId16" Type="http://schemas.openxmlformats.org/officeDocument/2006/relationships/tags" Target="../tags/tag526.xml"/><Relationship Id="rId29" Type="http://schemas.openxmlformats.org/officeDocument/2006/relationships/tags" Target="../tags/tag539.xml"/><Relationship Id="rId11" Type="http://schemas.openxmlformats.org/officeDocument/2006/relationships/tags" Target="../tags/tag521.xml"/><Relationship Id="rId24" Type="http://schemas.openxmlformats.org/officeDocument/2006/relationships/tags" Target="../tags/tag534.xml"/><Relationship Id="rId32" Type="http://schemas.openxmlformats.org/officeDocument/2006/relationships/tags" Target="../tags/tag542.xml"/><Relationship Id="rId37" Type="http://schemas.openxmlformats.org/officeDocument/2006/relationships/tags" Target="../tags/tag547.xml"/><Relationship Id="rId40" Type="http://schemas.openxmlformats.org/officeDocument/2006/relationships/tags" Target="../tags/tag550.xml"/><Relationship Id="rId45" Type="http://schemas.openxmlformats.org/officeDocument/2006/relationships/tags" Target="../tags/tag555.xml"/><Relationship Id="rId53" Type="http://schemas.openxmlformats.org/officeDocument/2006/relationships/tags" Target="../tags/tag563.xml"/><Relationship Id="rId58" Type="http://schemas.openxmlformats.org/officeDocument/2006/relationships/tags" Target="../tags/tag568.xml"/><Relationship Id="rId66" Type="http://schemas.openxmlformats.org/officeDocument/2006/relationships/tags" Target="../tags/tag576.xml"/><Relationship Id="rId74" Type="http://schemas.openxmlformats.org/officeDocument/2006/relationships/tags" Target="../tags/tag584.xml"/><Relationship Id="rId5" Type="http://schemas.openxmlformats.org/officeDocument/2006/relationships/tags" Target="../tags/tag515.xml"/><Relationship Id="rId15" Type="http://schemas.openxmlformats.org/officeDocument/2006/relationships/tags" Target="../tags/tag525.xml"/><Relationship Id="rId23" Type="http://schemas.openxmlformats.org/officeDocument/2006/relationships/tags" Target="../tags/tag533.xml"/><Relationship Id="rId28" Type="http://schemas.openxmlformats.org/officeDocument/2006/relationships/tags" Target="../tags/tag538.xml"/><Relationship Id="rId36" Type="http://schemas.openxmlformats.org/officeDocument/2006/relationships/tags" Target="../tags/tag546.xml"/><Relationship Id="rId49" Type="http://schemas.openxmlformats.org/officeDocument/2006/relationships/tags" Target="../tags/tag559.xml"/><Relationship Id="rId57" Type="http://schemas.openxmlformats.org/officeDocument/2006/relationships/tags" Target="../tags/tag567.xml"/><Relationship Id="rId61" Type="http://schemas.openxmlformats.org/officeDocument/2006/relationships/tags" Target="../tags/tag571.xml"/><Relationship Id="rId10" Type="http://schemas.openxmlformats.org/officeDocument/2006/relationships/tags" Target="../tags/tag520.xml"/><Relationship Id="rId19" Type="http://schemas.openxmlformats.org/officeDocument/2006/relationships/tags" Target="../tags/tag529.xml"/><Relationship Id="rId31" Type="http://schemas.openxmlformats.org/officeDocument/2006/relationships/tags" Target="../tags/tag541.xml"/><Relationship Id="rId44" Type="http://schemas.openxmlformats.org/officeDocument/2006/relationships/tags" Target="../tags/tag554.xml"/><Relationship Id="rId52" Type="http://schemas.openxmlformats.org/officeDocument/2006/relationships/tags" Target="../tags/tag562.xml"/><Relationship Id="rId60" Type="http://schemas.openxmlformats.org/officeDocument/2006/relationships/tags" Target="../tags/tag570.xml"/><Relationship Id="rId65" Type="http://schemas.openxmlformats.org/officeDocument/2006/relationships/tags" Target="../tags/tag575.xml"/><Relationship Id="rId73" Type="http://schemas.openxmlformats.org/officeDocument/2006/relationships/tags" Target="../tags/tag583.xml"/><Relationship Id="rId4" Type="http://schemas.openxmlformats.org/officeDocument/2006/relationships/tags" Target="../tags/tag514.xml"/><Relationship Id="rId9" Type="http://schemas.openxmlformats.org/officeDocument/2006/relationships/tags" Target="../tags/tag519.xml"/><Relationship Id="rId14" Type="http://schemas.openxmlformats.org/officeDocument/2006/relationships/tags" Target="../tags/tag524.xml"/><Relationship Id="rId22" Type="http://schemas.openxmlformats.org/officeDocument/2006/relationships/tags" Target="../tags/tag532.xml"/><Relationship Id="rId27" Type="http://schemas.openxmlformats.org/officeDocument/2006/relationships/tags" Target="../tags/tag537.xml"/><Relationship Id="rId30" Type="http://schemas.openxmlformats.org/officeDocument/2006/relationships/tags" Target="../tags/tag540.xml"/><Relationship Id="rId35" Type="http://schemas.openxmlformats.org/officeDocument/2006/relationships/tags" Target="../tags/tag545.xml"/><Relationship Id="rId43" Type="http://schemas.openxmlformats.org/officeDocument/2006/relationships/tags" Target="../tags/tag553.xml"/><Relationship Id="rId48" Type="http://schemas.openxmlformats.org/officeDocument/2006/relationships/tags" Target="../tags/tag558.xml"/><Relationship Id="rId56" Type="http://schemas.openxmlformats.org/officeDocument/2006/relationships/tags" Target="../tags/tag566.xml"/><Relationship Id="rId64" Type="http://schemas.openxmlformats.org/officeDocument/2006/relationships/tags" Target="../tags/tag574.xml"/><Relationship Id="rId69" Type="http://schemas.openxmlformats.org/officeDocument/2006/relationships/tags" Target="../tags/tag579.xml"/><Relationship Id="rId8" Type="http://schemas.openxmlformats.org/officeDocument/2006/relationships/tags" Target="../tags/tag518.xml"/><Relationship Id="rId51" Type="http://schemas.openxmlformats.org/officeDocument/2006/relationships/tags" Target="../tags/tag561.xml"/><Relationship Id="rId72" Type="http://schemas.openxmlformats.org/officeDocument/2006/relationships/tags" Target="../tags/tag582.xml"/><Relationship Id="rId3" Type="http://schemas.openxmlformats.org/officeDocument/2006/relationships/tags" Target="../tags/tag513.xml"/><Relationship Id="rId12" Type="http://schemas.openxmlformats.org/officeDocument/2006/relationships/tags" Target="../tags/tag522.xml"/><Relationship Id="rId17" Type="http://schemas.openxmlformats.org/officeDocument/2006/relationships/tags" Target="../tags/tag527.xml"/><Relationship Id="rId25" Type="http://schemas.openxmlformats.org/officeDocument/2006/relationships/tags" Target="../tags/tag535.xml"/><Relationship Id="rId33" Type="http://schemas.openxmlformats.org/officeDocument/2006/relationships/tags" Target="../tags/tag543.xml"/><Relationship Id="rId38" Type="http://schemas.openxmlformats.org/officeDocument/2006/relationships/tags" Target="../tags/tag548.xml"/><Relationship Id="rId46" Type="http://schemas.openxmlformats.org/officeDocument/2006/relationships/tags" Target="../tags/tag556.xml"/><Relationship Id="rId59" Type="http://schemas.openxmlformats.org/officeDocument/2006/relationships/tags" Target="../tags/tag569.xml"/><Relationship Id="rId67" Type="http://schemas.openxmlformats.org/officeDocument/2006/relationships/tags" Target="../tags/tag577.xml"/><Relationship Id="rId20" Type="http://schemas.openxmlformats.org/officeDocument/2006/relationships/tags" Target="../tags/tag530.xml"/><Relationship Id="rId41" Type="http://schemas.openxmlformats.org/officeDocument/2006/relationships/tags" Target="../tags/tag551.xml"/><Relationship Id="rId54" Type="http://schemas.openxmlformats.org/officeDocument/2006/relationships/tags" Target="../tags/tag564.xml"/><Relationship Id="rId62" Type="http://schemas.openxmlformats.org/officeDocument/2006/relationships/tags" Target="../tags/tag572.xml"/><Relationship Id="rId70" Type="http://schemas.openxmlformats.org/officeDocument/2006/relationships/tags" Target="../tags/tag580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511.xml"/><Relationship Id="rId6" Type="http://schemas.openxmlformats.org/officeDocument/2006/relationships/tags" Target="../tags/tag5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gi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597.xml"/><Relationship Id="rId18" Type="http://schemas.openxmlformats.org/officeDocument/2006/relationships/tags" Target="../tags/tag602.xml"/><Relationship Id="rId26" Type="http://schemas.openxmlformats.org/officeDocument/2006/relationships/tags" Target="../tags/tag610.xml"/><Relationship Id="rId39" Type="http://schemas.openxmlformats.org/officeDocument/2006/relationships/tags" Target="../tags/tag623.xml"/><Relationship Id="rId21" Type="http://schemas.openxmlformats.org/officeDocument/2006/relationships/tags" Target="../tags/tag605.xml"/><Relationship Id="rId34" Type="http://schemas.openxmlformats.org/officeDocument/2006/relationships/tags" Target="../tags/tag618.xml"/><Relationship Id="rId42" Type="http://schemas.openxmlformats.org/officeDocument/2006/relationships/tags" Target="../tags/tag626.xml"/><Relationship Id="rId47" Type="http://schemas.openxmlformats.org/officeDocument/2006/relationships/tags" Target="../tags/tag631.xml"/><Relationship Id="rId50" Type="http://schemas.openxmlformats.org/officeDocument/2006/relationships/tags" Target="../tags/tag634.xml"/><Relationship Id="rId55" Type="http://schemas.openxmlformats.org/officeDocument/2006/relationships/tags" Target="../tags/tag639.xml"/><Relationship Id="rId63" Type="http://schemas.openxmlformats.org/officeDocument/2006/relationships/tags" Target="../tags/tag647.xml"/><Relationship Id="rId68" Type="http://schemas.openxmlformats.org/officeDocument/2006/relationships/tags" Target="../tags/tag652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591.xml"/><Relationship Id="rId71" Type="http://schemas.openxmlformats.org/officeDocument/2006/relationships/tags" Target="../tags/tag655.xml"/><Relationship Id="rId2" Type="http://schemas.openxmlformats.org/officeDocument/2006/relationships/tags" Target="../tags/tag586.xml"/><Relationship Id="rId16" Type="http://schemas.openxmlformats.org/officeDocument/2006/relationships/tags" Target="../tags/tag600.xml"/><Relationship Id="rId29" Type="http://schemas.openxmlformats.org/officeDocument/2006/relationships/tags" Target="../tags/tag613.xml"/><Relationship Id="rId11" Type="http://schemas.openxmlformats.org/officeDocument/2006/relationships/tags" Target="../tags/tag595.xml"/><Relationship Id="rId24" Type="http://schemas.openxmlformats.org/officeDocument/2006/relationships/tags" Target="../tags/tag608.xml"/><Relationship Id="rId32" Type="http://schemas.openxmlformats.org/officeDocument/2006/relationships/tags" Target="../tags/tag616.xml"/><Relationship Id="rId37" Type="http://schemas.openxmlformats.org/officeDocument/2006/relationships/tags" Target="../tags/tag621.xml"/><Relationship Id="rId40" Type="http://schemas.openxmlformats.org/officeDocument/2006/relationships/tags" Target="../tags/tag624.xml"/><Relationship Id="rId45" Type="http://schemas.openxmlformats.org/officeDocument/2006/relationships/tags" Target="../tags/tag629.xml"/><Relationship Id="rId53" Type="http://schemas.openxmlformats.org/officeDocument/2006/relationships/tags" Target="../tags/tag637.xml"/><Relationship Id="rId58" Type="http://schemas.openxmlformats.org/officeDocument/2006/relationships/tags" Target="../tags/tag642.xml"/><Relationship Id="rId66" Type="http://schemas.openxmlformats.org/officeDocument/2006/relationships/tags" Target="../tags/tag650.xml"/><Relationship Id="rId74" Type="http://schemas.openxmlformats.org/officeDocument/2006/relationships/tags" Target="../tags/tag658.xml"/><Relationship Id="rId5" Type="http://schemas.openxmlformats.org/officeDocument/2006/relationships/tags" Target="../tags/tag589.xml"/><Relationship Id="rId15" Type="http://schemas.openxmlformats.org/officeDocument/2006/relationships/tags" Target="../tags/tag599.xml"/><Relationship Id="rId23" Type="http://schemas.openxmlformats.org/officeDocument/2006/relationships/tags" Target="../tags/tag607.xml"/><Relationship Id="rId28" Type="http://schemas.openxmlformats.org/officeDocument/2006/relationships/tags" Target="../tags/tag612.xml"/><Relationship Id="rId36" Type="http://schemas.openxmlformats.org/officeDocument/2006/relationships/tags" Target="../tags/tag620.xml"/><Relationship Id="rId49" Type="http://schemas.openxmlformats.org/officeDocument/2006/relationships/tags" Target="../tags/tag633.xml"/><Relationship Id="rId57" Type="http://schemas.openxmlformats.org/officeDocument/2006/relationships/tags" Target="../tags/tag641.xml"/><Relationship Id="rId61" Type="http://schemas.openxmlformats.org/officeDocument/2006/relationships/tags" Target="../tags/tag645.xml"/><Relationship Id="rId10" Type="http://schemas.openxmlformats.org/officeDocument/2006/relationships/tags" Target="../tags/tag594.xml"/><Relationship Id="rId19" Type="http://schemas.openxmlformats.org/officeDocument/2006/relationships/tags" Target="../tags/tag603.xml"/><Relationship Id="rId31" Type="http://schemas.openxmlformats.org/officeDocument/2006/relationships/tags" Target="../tags/tag615.xml"/><Relationship Id="rId44" Type="http://schemas.openxmlformats.org/officeDocument/2006/relationships/tags" Target="../tags/tag628.xml"/><Relationship Id="rId52" Type="http://schemas.openxmlformats.org/officeDocument/2006/relationships/tags" Target="../tags/tag636.xml"/><Relationship Id="rId60" Type="http://schemas.openxmlformats.org/officeDocument/2006/relationships/tags" Target="../tags/tag644.xml"/><Relationship Id="rId65" Type="http://schemas.openxmlformats.org/officeDocument/2006/relationships/tags" Target="../tags/tag649.xml"/><Relationship Id="rId73" Type="http://schemas.openxmlformats.org/officeDocument/2006/relationships/tags" Target="../tags/tag657.xml"/><Relationship Id="rId4" Type="http://schemas.openxmlformats.org/officeDocument/2006/relationships/tags" Target="../tags/tag588.xml"/><Relationship Id="rId9" Type="http://schemas.openxmlformats.org/officeDocument/2006/relationships/tags" Target="../tags/tag593.xml"/><Relationship Id="rId14" Type="http://schemas.openxmlformats.org/officeDocument/2006/relationships/tags" Target="../tags/tag598.xml"/><Relationship Id="rId22" Type="http://schemas.openxmlformats.org/officeDocument/2006/relationships/tags" Target="../tags/tag606.xml"/><Relationship Id="rId27" Type="http://schemas.openxmlformats.org/officeDocument/2006/relationships/tags" Target="../tags/tag611.xml"/><Relationship Id="rId30" Type="http://schemas.openxmlformats.org/officeDocument/2006/relationships/tags" Target="../tags/tag614.xml"/><Relationship Id="rId35" Type="http://schemas.openxmlformats.org/officeDocument/2006/relationships/tags" Target="../tags/tag619.xml"/><Relationship Id="rId43" Type="http://schemas.openxmlformats.org/officeDocument/2006/relationships/tags" Target="../tags/tag627.xml"/><Relationship Id="rId48" Type="http://schemas.openxmlformats.org/officeDocument/2006/relationships/tags" Target="../tags/tag632.xml"/><Relationship Id="rId56" Type="http://schemas.openxmlformats.org/officeDocument/2006/relationships/tags" Target="../tags/tag640.xml"/><Relationship Id="rId64" Type="http://schemas.openxmlformats.org/officeDocument/2006/relationships/tags" Target="../tags/tag648.xml"/><Relationship Id="rId69" Type="http://schemas.openxmlformats.org/officeDocument/2006/relationships/tags" Target="../tags/tag653.xml"/><Relationship Id="rId77" Type="http://schemas.openxmlformats.org/officeDocument/2006/relationships/notesSlide" Target="../notesSlides/notesSlide15.xml"/><Relationship Id="rId8" Type="http://schemas.openxmlformats.org/officeDocument/2006/relationships/tags" Target="../tags/tag592.xml"/><Relationship Id="rId51" Type="http://schemas.openxmlformats.org/officeDocument/2006/relationships/tags" Target="../tags/tag635.xml"/><Relationship Id="rId72" Type="http://schemas.openxmlformats.org/officeDocument/2006/relationships/tags" Target="../tags/tag656.xml"/><Relationship Id="rId3" Type="http://schemas.openxmlformats.org/officeDocument/2006/relationships/tags" Target="../tags/tag587.xml"/><Relationship Id="rId12" Type="http://schemas.openxmlformats.org/officeDocument/2006/relationships/tags" Target="../tags/tag596.xml"/><Relationship Id="rId17" Type="http://schemas.openxmlformats.org/officeDocument/2006/relationships/tags" Target="../tags/tag601.xml"/><Relationship Id="rId25" Type="http://schemas.openxmlformats.org/officeDocument/2006/relationships/tags" Target="../tags/tag609.xml"/><Relationship Id="rId33" Type="http://schemas.openxmlformats.org/officeDocument/2006/relationships/tags" Target="../tags/tag617.xml"/><Relationship Id="rId38" Type="http://schemas.openxmlformats.org/officeDocument/2006/relationships/tags" Target="../tags/tag622.xml"/><Relationship Id="rId46" Type="http://schemas.openxmlformats.org/officeDocument/2006/relationships/tags" Target="../tags/tag630.xml"/><Relationship Id="rId59" Type="http://schemas.openxmlformats.org/officeDocument/2006/relationships/tags" Target="../tags/tag643.xml"/><Relationship Id="rId67" Type="http://schemas.openxmlformats.org/officeDocument/2006/relationships/tags" Target="../tags/tag651.xml"/><Relationship Id="rId20" Type="http://schemas.openxmlformats.org/officeDocument/2006/relationships/tags" Target="../tags/tag604.xml"/><Relationship Id="rId41" Type="http://schemas.openxmlformats.org/officeDocument/2006/relationships/tags" Target="../tags/tag625.xml"/><Relationship Id="rId54" Type="http://schemas.openxmlformats.org/officeDocument/2006/relationships/tags" Target="../tags/tag638.xml"/><Relationship Id="rId62" Type="http://schemas.openxmlformats.org/officeDocument/2006/relationships/tags" Target="../tags/tag646.xml"/><Relationship Id="rId70" Type="http://schemas.openxmlformats.org/officeDocument/2006/relationships/tags" Target="../tags/tag654.xml"/><Relationship Id="rId75" Type="http://schemas.openxmlformats.org/officeDocument/2006/relationships/tags" Target="../tags/tag659.xml"/><Relationship Id="rId1" Type="http://schemas.openxmlformats.org/officeDocument/2006/relationships/tags" Target="../tags/tag585.xml"/><Relationship Id="rId6" Type="http://schemas.openxmlformats.org/officeDocument/2006/relationships/tags" Target="../tags/tag590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672.xml"/><Relationship Id="rId18" Type="http://schemas.openxmlformats.org/officeDocument/2006/relationships/tags" Target="../tags/tag677.xml"/><Relationship Id="rId26" Type="http://schemas.openxmlformats.org/officeDocument/2006/relationships/tags" Target="../tags/tag685.xml"/><Relationship Id="rId39" Type="http://schemas.openxmlformats.org/officeDocument/2006/relationships/tags" Target="../tags/tag698.xml"/><Relationship Id="rId21" Type="http://schemas.openxmlformats.org/officeDocument/2006/relationships/tags" Target="../tags/tag680.xml"/><Relationship Id="rId34" Type="http://schemas.openxmlformats.org/officeDocument/2006/relationships/tags" Target="../tags/tag693.xml"/><Relationship Id="rId42" Type="http://schemas.openxmlformats.org/officeDocument/2006/relationships/tags" Target="../tags/tag701.xml"/><Relationship Id="rId47" Type="http://schemas.openxmlformats.org/officeDocument/2006/relationships/tags" Target="../tags/tag706.xml"/><Relationship Id="rId50" Type="http://schemas.openxmlformats.org/officeDocument/2006/relationships/tags" Target="../tags/tag709.xml"/><Relationship Id="rId55" Type="http://schemas.openxmlformats.org/officeDocument/2006/relationships/tags" Target="../tags/tag714.xml"/><Relationship Id="rId63" Type="http://schemas.openxmlformats.org/officeDocument/2006/relationships/tags" Target="../tags/tag722.xml"/><Relationship Id="rId68" Type="http://schemas.openxmlformats.org/officeDocument/2006/relationships/tags" Target="../tags/tag727.xml"/><Relationship Id="rId76" Type="http://schemas.openxmlformats.org/officeDocument/2006/relationships/notesSlide" Target="../notesSlides/notesSlide16.xml"/><Relationship Id="rId7" Type="http://schemas.openxmlformats.org/officeDocument/2006/relationships/tags" Target="../tags/tag666.xml"/><Relationship Id="rId71" Type="http://schemas.openxmlformats.org/officeDocument/2006/relationships/tags" Target="../tags/tag730.xml"/><Relationship Id="rId2" Type="http://schemas.openxmlformats.org/officeDocument/2006/relationships/tags" Target="../tags/tag661.xml"/><Relationship Id="rId16" Type="http://schemas.openxmlformats.org/officeDocument/2006/relationships/tags" Target="../tags/tag675.xml"/><Relationship Id="rId29" Type="http://schemas.openxmlformats.org/officeDocument/2006/relationships/tags" Target="../tags/tag688.xml"/><Relationship Id="rId11" Type="http://schemas.openxmlformats.org/officeDocument/2006/relationships/tags" Target="../tags/tag670.xml"/><Relationship Id="rId24" Type="http://schemas.openxmlformats.org/officeDocument/2006/relationships/tags" Target="../tags/tag683.xml"/><Relationship Id="rId32" Type="http://schemas.openxmlformats.org/officeDocument/2006/relationships/tags" Target="../tags/tag691.xml"/><Relationship Id="rId37" Type="http://schemas.openxmlformats.org/officeDocument/2006/relationships/tags" Target="../tags/tag696.xml"/><Relationship Id="rId40" Type="http://schemas.openxmlformats.org/officeDocument/2006/relationships/tags" Target="../tags/tag699.xml"/><Relationship Id="rId45" Type="http://schemas.openxmlformats.org/officeDocument/2006/relationships/tags" Target="../tags/tag704.xml"/><Relationship Id="rId53" Type="http://schemas.openxmlformats.org/officeDocument/2006/relationships/tags" Target="../tags/tag712.xml"/><Relationship Id="rId58" Type="http://schemas.openxmlformats.org/officeDocument/2006/relationships/tags" Target="../tags/tag717.xml"/><Relationship Id="rId66" Type="http://schemas.openxmlformats.org/officeDocument/2006/relationships/tags" Target="../tags/tag725.xml"/><Relationship Id="rId74" Type="http://schemas.openxmlformats.org/officeDocument/2006/relationships/tags" Target="../tags/tag733.xml"/><Relationship Id="rId5" Type="http://schemas.openxmlformats.org/officeDocument/2006/relationships/tags" Target="../tags/tag664.xml"/><Relationship Id="rId15" Type="http://schemas.openxmlformats.org/officeDocument/2006/relationships/tags" Target="../tags/tag674.xml"/><Relationship Id="rId23" Type="http://schemas.openxmlformats.org/officeDocument/2006/relationships/tags" Target="../tags/tag682.xml"/><Relationship Id="rId28" Type="http://schemas.openxmlformats.org/officeDocument/2006/relationships/tags" Target="../tags/tag687.xml"/><Relationship Id="rId36" Type="http://schemas.openxmlformats.org/officeDocument/2006/relationships/tags" Target="../tags/tag695.xml"/><Relationship Id="rId49" Type="http://schemas.openxmlformats.org/officeDocument/2006/relationships/tags" Target="../tags/tag708.xml"/><Relationship Id="rId57" Type="http://schemas.openxmlformats.org/officeDocument/2006/relationships/tags" Target="../tags/tag716.xml"/><Relationship Id="rId61" Type="http://schemas.openxmlformats.org/officeDocument/2006/relationships/tags" Target="../tags/tag720.xml"/><Relationship Id="rId10" Type="http://schemas.openxmlformats.org/officeDocument/2006/relationships/tags" Target="../tags/tag669.xml"/><Relationship Id="rId19" Type="http://schemas.openxmlformats.org/officeDocument/2006/relationships/tags" Target="../tags/tag678.xml"/><Relationship Id="rId31" Type="http://schemas.openxmlformats.org/officeDocument/2006/relationships/tags" Target="../tags/tag690.xml"/><Relationship Id="rId44" Type="http://schemas.openxmlformats.org/officeDocument/2006/relationships/tags" Target="../tags/tag703.xml"/><Relationship Id="rId52" Type="http://schemas.openxmlformats.org/officeDocument/2006/relationships/tags" Target="../tags/tag711.xml"/><Relationship Id="rId60" Type="http://schemas.openxmlformats.org/officeDocument/2006/relationships/tags" Target="../tags/tag719.xml"/><Relationship Id="rId65" Type="http://schemas.openxmlformats.org/officeDocument/2006/relationships/tags" Target="../tags/tag724.xml"/><Relationship Id="rId73" Type="http://schemas.openxmlformats.org/officeDocument/2006/relationships/tags" Target="../tags/tag732.xml"/><Relationship Id="rId4" Type="http://schemas.openxmlformats.org/officeDocument/2006/relationships/tags" Target="../tags/tag663.xml"/><Relationship Id="rId9" Type="http://schemas.openxmlformats.org/officeDocument/2006/relationships/tags" Target="../tags/tag668.xml"/><Relationship Id="rId14" Type="http://schemas.openxmlformats.org/officeDocument/2006/relationships/tags" Target="../tags/tag673.xml"/><Relationship Id="rId22" Type="http://schemas.openxmlformats.org/officeDocument/2006/relationships/tags" Target="../tags/tag681.xml"/><Relationship Id="rId27" Type="http://schemas.openxmlformats.org/officeDocument/2006/relationships/tags" Target="../tags/tag686.xml"/><Relationship Id="rId30" Type="http://schemas.openxmlformats.org/officeDocument/2006/relationships/tags" Target="../tags/tag689.xml"/><Relationship Id="rId35" Type="http://schemas.openxmlformats.org/officeDocument/2006/relationships/tags" Target="../tags/tag694.xml"/><Relationship Id="rId43" Type="http://schemas.openxmlformats.org/officeDocument/2006/relationships/tags" Target="../tags/tag702.xml"/><Relationship Id="rId48" Type="http://schemas.openxmlformats.org/officeDocument/2006/relationships/tags" Target="../tags/tag707.xml"/><Relationship Id="rId56" Type="http://schemas.openxmlformats.org/officeDocument/2006/relationships/tags" Target="../tags/tag715.xml"/><Relationship Id="rId64" Type="http://schemas.openxmlformats.org/officeDocument/2006/relationships/tags" Target="../tags/tag723.xml"/><Relationship Id="rId69" Type="http://schemas.openxmlformats.org/officeDocument/2006/relationships/tags" Target="../tags/tag728.xml"/><Relationship Id="rId8" Type="http://schemas.openxmlformats.org/officeDocument/2006/relationships/tags" Target="../tags/tag667.xml"/><Relationship Id="rId51" Type="http://schemas.openxmlformats.org/officeDocument/2006/relationships/tags" Target="../tags/tag710.xml"/><Relationship Id="rId72" Type="http://schemas.openxmlformats.org/officeDocument/2006/relationships/tags" Target="../tags/tag731.xml"/><Relationship Id="rId3" Type="http://schemas.openxmlformats.org/officeDocument/2006/relationships/tags" Target="../tags/tag662.xml"/><Relationship Id="rId12" Type="http://schemas.openxmlformats.org/officeDocument/2006/relationships/tags" Target="../tags/tag671.xml"/><Relationship Id="rId17" Type="http://schemas.openxmlformats.org/officeDocument/2006/relationships/tags" Target="../tags/tag676.xml"/><Relationship Id="rId25" Type="http://schemas.openxmlformats.org/officeDocument/2006/relationships/tags" Target="../tags/tag684.xml"/><Relationship Id="rId33" Type="http://schemas.openxmlformats.org/officeDocument/2006/relationships/tags" Target="../tags/tag692.xml"/><Relationship Id="rId38" Type="http://schemas.openxmlformats.org/officeDocument/2006/relationships/tags" Target="../tags/tag697.xml"/><Relationship Id="rId46" Type="http://schemas.openxmlformats.org/officeDocument/2006/relationships/tags" Target="../tags/tag705.xml"/><Relationship Id="rId59" Type="http://schemas.openxmlformats.org/officeDocument/2006/relationships/tags" Target="../tags/tag718.xml"/><Relationship Id="rId67" Type="http://schemas.openxmlformats.org/officeDocument/2006/relationships/tags" Target="../tags/tag726.xml"/><Relationship Id="rId20" Type="http://schemas.openxmlformats.org/officeDocument/2006/relationships/tags" Target="../tags/tag679.xml"/><Relationship Id="rId41" Type="http://schemas.openxmlformats.org/officeDocument/2006/relationships/tags" Target="../tags/tag700.xml"/><Relationship Id="rId54" Type="http://schemas.openxmlformats.org/officeDocument/2006/relationships/tags" Target="../tags/tag713.xml"/><Relationship Id="rId62" Type="http://schemas.openxmlformats.org/officeDocument/2006/relationships/tags" Target="../tags/tag721.xml"/><Relationship Id="rId70" Type="http://schemas.openxmlformats.org/officeDocument/2006/relationships/tags" Target="../tags/tag729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660.xml"/><Relationship Id="rId6" Type="http://schemas.openxmlformats.org/officeDocument/2006/relationships/tags" Target="../tags/tag665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746.xml"/><Relationship Id="rId18" Type="http://schemas.openxmlformats.org/officeDocument/2006/relationships/tags" Target="../tags/tag751.xml"/><Relationship Id="rId26" Type="http://schemas.openxmlformats.org/officeDocument/2006/relationships/tags" Target="../tags/tag759.xml"/><Relationship Id="rId39" Type="http://schemas.openxmlformats.org/officeDocument/2006/relationships/tags" Target="../tags/tag772.xml"/><Relationship Id="rId21" Type="http://schemas.openxmlformats.org/officeDocument/2006/relationships/tags" Target="../tags/tag754.xml"/><Relationship Id="rId34" Type="http://schemas.openxmlformats.org/officeDocument/2006/relationships/tags" Target="../tags/tag767.xml"/><Relationship Id="rId42" Type="http://schemas.openxmlformats.org/officeDocument/2006/relationships/tags" Target="../tags/tag775.xml"/><Relationship Id="rId47" Type="http://schemas.openxmlformats.org/officeDocument/2006/relationships/tags" Target="../tags/tag780.xml"/><Relationship Id="rId50" Type="http://schemas.openxmlformats.org/officeDocument/2006/relationships/tags" Target="../tags/tag783.xml"/><Relationship Id="rId55" Type="http://schemas.openxmlformats.org/officeDocument/2006/relationships/tags" Target="../tags/tag788.xml"/><Relationship Id="rId63" Type="http://schemas.openxmlformats.org/officeDocument/2006/relationships/tags" Target="../tags/tag796.xml"/><Relationship Id="rId68" Type="http://schemas.openxmlformats.org/officeDocument/2006/relationships/tags" Target="../tags/tag801.xml"/><Relationship Id="rId76" Type="http://schemas.openxmlformats.org/officeDocument/2006/relationships/notesSlide" Target="../notesSlides/notesSlide17.xml"/><Relationship Id="rId7" Type="http://schemas.openxmlformats.org/officeDocument/2006/relationships/tags" Target="../tags/tag740.xml"/><Relationship Id="rId71" Type="http://schemas.openxmlformats.org/officeDocument/2006/relationships/tags" Target="../tags/tag804.xml"/><Relationship Id="rId2" Type="http://schemas.openxmlformats.org/officeDocument/2006/relationships/tags" Target="../tags/tag735.xml"/><Relationship Id="rId16" Type="http://schemas.openxmlformats.org/officeDocument/2006/relationships/tags" Target="../tags/tag749.xml"/><Relationship Id="rId29" Type="http://schemas.openxmlformats.org/officeDocument/2006/relationships/tags" Target="../tags/tag762.xml"/><Relationship Id="rId11" Type="http://schemas.openxmlformats.org/officeDocument/2006/relationships/tags" Target="../tags/tag744.xml"/><Relationship Id="rId24" Type="http://schemas.openxmlformats.org/officeDocument/2006/relationships/tags" Target="../tags/tag757.xml"/><Relationship Id="rId32" Type="http://schemas.openxmlformats.org/officeDocument/2006/relationships/tags" Target="../tags/tag765.xml"/><Relationship Id="rId37" Type="http://schemas.openxmlformats.org/officeDocument/2006/relationships/tags" Target="../tags/tag770.xml"/><Relationship Id="rId40" Type="http://schemas.openxmlformats.org/officeDocument/2006/relationships/tags" Target="../tags/tag773.xml"/><Relationship Id="rId45" Type="http://schemas.openxmlformats.org/officeDocument/2006/relationships/tags" Target="../tags/tag778.xml"/><Relationship Id="rId53" Type="http://schemas.openxmlformats.org/officeDocument/2006/relationships/tags" Target="../tags/tag786.xml"/><Relationship Id="rId58" Type="http://schemas.openxmlformats.org/officeDocument/2006/relationships/tags" Target="../tags/tag791.xml"/><Relationship Id="rId66" Type="http://schemas.openxmlformats.org/officeDocument/2006/relationships/tags" Target="../tags/tag799.xml"/><Relationship Id="rId74" Type="http://schemas.openxmlformats.org/officeDocument/2006/relationships/tags" Target="../tags/tag807.xml"/><Relationship Id="rId5" Type="http://schemas.openxmlformats.org/officeDocument/2006/relationships/tags" Target="../tags/tag738.xml"/><Relationship Id="rId15" Type="http://schemas.openxmlformats.org/officeDocument/2006/relationships/tags" Target="../tags/tag748.xml"/><Relationship Id="rId23" Type="http://schemas.openxmlformats.org/officeDocument/2006/relationships/tags" Target="../tags/tag756.xml"/><Relationship Id="rId28" Type="http://schemas.openxmlformats.org/officeDocument/2006/relationships/tags" Target="../tags/tag761.xml"/><Relationship Id="rId36" Type="http://schemas.openxmlformats.org/officeDocument/2006/relationships/tags" Target="../tags/tag769.xml"/><Relationship Id="rId49" Type="http://schemas.openxmlformats.org/officeDocument/2006/relationships/tags" Target="../tags/tag782.xml"/><Relationship Id="rId57" Type="http://schemas.openxmlformats.org/officeDocument/2006/relationships/tags" Target="../tags/tag790.xml"/><Relationship Id="rId61" Type="http://schemas.openxmlformats.org/officeDocument/2006/relationships/tags" Target="../tags/tag794.xml"/><Relationship Id="rId10" Type="http://schemas.openxmlformats.org/officeDocument/2006/relationships/tags" Target="../tags/tag743.xml"/><Relationship Id="rId19" Type="http://schemas.openxmlformats.org/officeDocument/2006/relationships/tags" Target="../tags/tag752.xml"/><Relationship Id="rId31" Type="http://schemas.openxmlformats.org/officeDocument/2006/relationships/tags" Target="../tags/tag764.xml"/><Relationship Id="rId44" Type="http://schemas.openxmlformats.org/officeDocument/2006/relationships/tags" Target="../tags/tag777.xml"/><Relationship Id="rId52" Type="http://schemas.openxmlformats.org/officeDocument/2006/relationships/tags" Target="../tags/tag785.xml"/><Relationship Id="rId60" Type="http://schemas.openxmlformats.org/officeDocument/2006/relationships/tags" Target="../tags/tag793.xml"/><Relationship Id="rId65" Type="http://schemas.openxmlformats.org/officeDocument/2006/relationships/tags" Target="../tags/tag798.xml"/><Relationship Id="rId73" Type="http://schemas.openxmlformats.org/officeDocument/2006/relationships/tags" Target="../tags/tag806.xml"/><Relationship Id="rId4" Type="http://schemas.openxmlformats.org/officeDocument/2006/relationships/tags" Target="../tags/tag737.xml"/><Relationship Id="rId9" Type="http://schemas.openxmlformats.org/officeDocument/2006/relationships/tags" Target="../tags/tag742.xml"/><Relationship Id="rId14" Type="http://schemas.openxmlformats.org/officeDocument/2006/relationships/tags" Target="../tags/tag747.xml"/><Relationship Id="rId22" Type="http://schemas.openxmlformats.org/officeDocument/2006/relationships/tags" Target="../tags/tag755.xml"/><Relationship Id="rId27" Type="http://schemas.openxmlformats.org/officeDocument/2006/relationships/tags" Target="../tags/tag760.xml"/><Relationship Id="rId30" Type="http://schemas.openxmlformats.org/officeDocument/2006/relationships/tags" Target="../tags/tag763.xml"/><Relationship Id="rId35" Type="http://schemas.openxmlformats.org/officeDocument/2006/relationships/tags" Target="../tags/tag768.xml"/><Relationship Id="rId43" Type="http://schemas.openxmlformats.org/officeDocument/2006/relationships/tags" Target="../tags/tag776.xml"/><Relationship Id="rId48" Type="http://schemas.openxmlformats.org/officeDocument/2006/relationships/tags" Target="../tags/tag781.xml"/><Relationship Id="rId56" Type="http://schemas.openxmlformats.org/officeDocument/2006/relationships/tags" Target="../tags/tag789.xml"/><Relationship Id="rId64" Type="http://schemas.openxmlformats.org/officeDocument/2006/relationships/tags" Target="../tags/tag797.xml"/><Relationship Id="rId69" Type="http://schemas.openxmlformats.org/officeDocument/2006/relationships/tags" Target="../tags/tag802.xml"/><Relationship Id="rId8" Type="http://schemas.openxmlformats.org/officeDocument/2006/relationships/tags" Target="../tags/tag741.xml"/><Relationship Id="rId51" Type="http://schemas.openxmlformats.org/officeDocument/2006/relationships/tags" Target="../tags/tag784.xml"/><Relationship Id="rId72" Type="http://schemas.openxmlformats.org/officeDocument/2006/relationships/tags" Target="../tags/tag805.xml"/><Relationship Id="rId3" Type="http://schemas.openxmlformats.org/officeDocument/2006/relationships/tags" Target="../tags/tag736.xml"/><Relationship Id="rId12" Type="http://schemas.openxmlformats.org/officeDocument/2006/relationships/tags" Target="../tags/tag745.xml"/><Relationship Id="rId17" Type="http://schemas.openxmlformats.org/officeDocument/2006/relationships/tags" Target="../tags/tag750.xml"/><Relationship Id="rId25" Type="http://schemas.openxmlformats.org/officeDocument/2006/relationships/tags" Target="../tags/tag758.xml"/><Relationship Id="rId33" Type="http://schemas.openxmlformats.org/officeDocument/2006/relationships/tags" Target="../tags/tag766.xml"/><Relationship Id="rId38" Type="http://schemas.openxmlformats.org/officeDocument/2006/relationships/tags" Target="../tags/tag771.xml"/><Relationship Id="rId46" Type="http://schemas.openxmlformats.org/officeDocument/2006/relationships/tags" Target="../tags/tag779.xml"/><Relationship Id="rId59" Type="http://schemas.openxmlformats.org/officeDocument/2006/relationships/tags" Target="../tags/tag792.xml"/><Relationship Id="rId67" Type="http://schemas.openxmlformats.org/officeDocument/2006/relationships/tags" Target="../tags/tag800.xml"/><Relationship Id="rId20" Type="http://schemas.openxmlformats.org/officeDocument/2006/relationships/tags" Target="../tags/tag753.xml"/><Relationship Id="rId41" Type="http://schemas.openxmlformats.org/officeDocument/2006/relationships/tags" Target="../tags/tag774.xml"/><Relationship Id="rId54" Type="http://schemas.openxmlformats.org/officeDocument/2006/relationships/tags" Target="../tags/tag787.xml"/><Relationship Id="rId62" Type="http://schemas.openxmlformats.org/officeDocument/2006/relationships/tags" Target="../tags/tag795.xml"/><Relationship Id="rId70" Type="http://schemas.openxmlformats.org/officeDocument/2006/relationships/tags" Target="../tags/tag803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734.xml"/><Relationship Id="rId6" Type="http://schemas.openxmlformats.org/officeDocument/2006/relationships/tags" Target="../tags/tag73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810.xml"/><Relationship Id="rId2" Type="http://schemas.openxmlformats.org/officeDocument/2006/relationships/tags" Target="../tags/tag809.xml"/><Relationship Id="rId1" Type="http://schemas.openxmlformats.org/officeDocument/2006/relationships/tags" Target="../tags/tag808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image" Target="../media/image1.gif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21" Type="http://schemas.openxmlformats.org/officeDocument/2006/relationships/tags" Target="../tags/tag77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tags" Target="../tags/tag7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82.xml"/><Relationship Id="rId9" Type="http://schemas.openxmlformats.org/officeDocument/2006/relationships/tags" Target="../tags/tag8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6.xml"/><Relationship Id="rId9" Type="http://schemas.openxmlformats.org/officeDocument/2006/relationships/tags" Target="../tags/tag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3843278"/>
            <a:ext cx="3079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[2,3]: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48000" y="3843278"/>
            <a:ext cx="2803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035227" y="3843278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6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= </a:t>
            </a:r>
            <a:r>
              <a:rPr lang="en-US" dirty="0" smtClean="0">
                <a:cs typeface="Courier New" pitchFamily="49" charset="0"/>
              </a:rPr>
              <a:t>[0,1,2,3,4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</a:t>
            </a:r>
            <a:r>
              <a:rPr lang="en-US" dirty="0">
                <a:cs typeface="Courier New" pitchFamily="49" charset="0"/>
              </a:rPr>
              <a:t> = [1,2,3,4]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= [1,3,5,7,9]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410200" y="2133600"/>
            <a:ext cx="1143000" cy="549212"/>
          </a:xfrm>
          <a:prstGeom prst="wedgeRectCallout">
            <a:avLst>
              <a:gd name="adj1" fmla="val -117304"/>
              <a:gd name="adj2" fmla="val -34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[0,1,2,3,4]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range(5,1,-1):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range(0,8,2):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More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"size="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result="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are done!"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list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To compute a value for a list:</a:t>
            </a:r>
          </a:p>
          <a:p>
            <a:pPr lvl="1"/>
            <a:r>
              <a:rPr lang="en-US" dirty="0" smtClean="0"/>
              <a:t>Compute a partial result for all but the last element</a:t>
            </a:r>
          </a:p>
          <a:p>
            <a:pPr lvl="1"/>
            <a:r>
              <a:rPr lang="en-US" dirty="0" smtClean="0"/>
              <a:t>Combine the partial result with the last element</a:t>
            </a:r>
          </a:p>
          <a:p>
            <a:pPr marL="57150" indent="0">
              <a:buNone/>
            </a:pPr>
            <a:r>
              <a:rPr lang="en-US" dirty="0" smtClean="0"/>
              <a:t>Example:  sum of a list:</a:t>
            </a:r>
          </a:p>
          <a:p>
            <a:pPr marL="57150" indent="0">
              <a:buNone/>
            </a:pPr>
            <a:r>
              <a:rPr lang="en-US" dirty="0" smtClean="0"/>
              <a:t>  [ 3, 1, 4, 1, 5, 9, 2, 6, 5 ]</a:t>
            </a:r>
          </a:p>
          <a:p>
            <a:pPr lvl="1"/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 rot="5400000">
            <a:off x="2383716" y="4474284"/>
            <a:ext cx="337968" cy="3124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>
            <p:custDataLst>
              <p:tags r:id="rId4"/>
            </p:custDataLst>
          </p:nvPr>
        </p:nvSpPr>
        <p:spPr>
          <a:xfrm rot="5400000">
            <a:off x="2590800" y="4736068"/>
            <a:ext cx="304800" cy="3505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2215588" y="6096000"/>
            <a:ext cx="67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b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2411699" y="6488668"/>
            <a:ext cx="66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a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5477243" y="5181600"/>
            <a:ext cx="27747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um(List a) = sum(List b) + 5</a:t>
            </a:r>
          </a:p>
          <a:p>
            <a:r>
              <a:rPr lang="en-US" dirty="0"/>
              <a:t>sum(List </a:t>
            </a:r>
            <a:r>
              <a:rPr lang="en-US" dirty="0" smtClean="0"/>
              <a:t>b) </a:t>
            </a:r>
            <a:r>
              <a:rPr lang="en-US" dirty="0"/>
              <a:t>= sum(List </a:t>
            </a:r>
            <a:r>
              <a:rPr lang="en-US" dirty="0" smtClean="0"/>
              <a:t>c) </a:t>
            </a:r>
            <a:r>
              <a:rPr lang="en-US" dirty="0"/>
              <a:t>+ 6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r>
              <a:rPr lang="en-US" dirty="0"/>
              <a:t>s</a:t>
            </a:r>
            <a:r>
              <a:rPr lang="en-US" dirty="0" smtClean="0"/>
              <a:t>um(List y) = sum(List z) + 3</a:t>
            </a:r>
            <a:endParaRPr lang="en-US" dirty="0"/>
          </a:p>
          <a:p>
            <a:r>
              <a:rPr lang="en-US" dirty="0" smtClean="0"/>
              <a:t>sum(empty </a:t>
            </a:r>
            <a:r>
              <a:rPr lang="en-US" dirty="0"/>
              <a:t>list)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Right Brace 9"/>
          <p:cNvSpPr/>
          <p:nvPr>
            <p:custDataLst>
              <p:tags r:id="rId8"/>
            </p:custDataLst>
          </p:nvPr>
        </p:nvSpPr>
        <p:spPr>
          <a:xfrm rot="5400000">
            <a:off x="2209800" y="4267200"/>
            <a:ext cx="3048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2037912" y="5658465"/>
            <a:ext cx="650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c</a:t>
            </a:r>
            <a:endParaRPr lang="en-US" dirty="0"/>
          </a:p>
        </p:txBody>
      </p:sp>
      <p:sp>
        <p:nvSpPr>
          <p:cNvPr id="12" name="Right Brace 11"/>
          <p:cNvSpPr/>
          <p:nvPr>
            <p:custDataLst>
              <p:tags r:id="rId10"/>
            </p:custDataLst>
          </p:nvPr>
        </p:nvSpPr>
        <p:spPr>
          <a:xfrm rot="5400000">
            <a:off x="801329" y="4458929"/>
            <a:ext cx="302342" cy="7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852805" y="5046406"/>
            <a:ext cx="65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y</a:t>
            </a:r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12"/>
            </p:custDataLst>
          </p:nvPr>
        </p:nvSpPr>
        <p:spPr>
          <a:xfrm rot="5400000">
            <a:off x="1028700" y="4838700"/>
            <a:ext cx="3048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30617" y="4512384"/>
            <a:ext cx="643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result = max(result, 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53403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727" y="214166"/>
            <a:ext cx="4067900" cy="1961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4820"/>
            <a:ext cx="2870447" cy="2286000"/>
          </a:xfrm>
          <a:prstGeom prst="rect">
            <a:avLst/>
          </a:prstGeom>
        </p:spPr>
      </p:pic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3588327" y="902432"/>
            <a:ext cx="3286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Repeating yourself</a:t>
            </a:r>
            <a:endParaRPr lang="en-US" sz="3200" dirty="0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3588327" y="3015432"/>
            <a:ext cx="3052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Making decisions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bs(5) = 5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bs(0) = 0</a:t>
            </a:r>
          </a:p>
          <a:p>
            <a:pPr marL="400050" lvl="1" indent="0">
              <a:buNone/>
            </a:pPr>
            <a:r>
              <a:rPr lang="en-US" dirty="0" smtClean="0"/>
              <a:t>abs(-22) = 22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404548" y="3742412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570756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negative!"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"I had to do extra work!"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positive"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262979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negative!"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49353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print "negative value!"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</a:t>
            </a:r>
            <a:r>
              <a:rPr lang="en-US" sz="2800" dirty="0" err="1" smtClean="0">
                <a:solidFill>
                  <a:srgbClr val="0070C0"/>
                </a:solidFill>
              </a:rPr>
              <a:t>val</a:t>
            </a:r>
            <a:r>
              <a:rPr lang="en-US" sz="2800" dirty="0" smtClean="0">
                <a:solidFill>
                  <a:srgbClr val="0070C0"/>
                </a:solidFill>
              </a:rPr>
              <a:t> = 5?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6482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6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7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18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19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0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1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2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3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4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5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6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7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28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29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0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1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2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3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4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5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6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7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38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39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0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1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2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3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4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5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6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7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48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49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0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1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2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3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4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5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6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7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58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59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0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1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2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3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4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5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6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7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68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69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0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1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2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3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4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5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6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7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78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79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0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1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2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3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4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5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cxnSp>
        <p:nvCxnSpPr>
          <p:cNvPr id="19" name="Straight Arrow Connector 18"/>
          <p:cNvCxnSpPr/>
          <p:nvPr>
            <p:custDataLst>
              <p:tags r:id="rId2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3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4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5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6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7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8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9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0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1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2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3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4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5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6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7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8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19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0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1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2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3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4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5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6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7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8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9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0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1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2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3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4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5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6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7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8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9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0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1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2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3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4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5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6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7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8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49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0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1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2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3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4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5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6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7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8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59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0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1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2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3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4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5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6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7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8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69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0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1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7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74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74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77" name="TextBox 76"/>
          <p:cNvSpPr txBox="1"/>
          <p:nvPr>
            <p:custDataLst>
              <p:tags r:id="rId74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Recall exercise </a:t>
            </a:r>
            <a:r>
              <a:rPr lang="en-US" dirty="0"/>
              <a:t>from previous lecture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74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"stratosphere"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75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sp>
        <p:nvSpPr>
          <p:cNvPr id="77" name="TextBox 76"/>
          <p:cNvSpPr txBox="1"/>
          <p:nvPr>
            <p:custDataLst>
              <p:tags r:id="rId74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74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"Good job!"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"You owe $", speed/fine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Temperature conversion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362200" y="3200400"/>
            <a:ext cx="66294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[30,40,50,60,70]: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9.0*5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"All done"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685800" y="3164746"/>
            <a:ext cx="1219200" cy="612648"/>
          </a:xfrm>
          <a:prstGeom prst="wedgeRectCallout">
            <a:avLst>
              <a:gd name="adj1" fmla="val 166708"/>
              <a:gd name="adj2" fmla="val 819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953000" y="2578036"/>
            <a:ext cx="723900" cy="320612"/>
          </a:xfrm>
          <a:prstGeom prst="wedgeRectCallout">
            <a:avLst>
              <a:gd name="adj1" fmla="val -66611"/>
              <a:gd name="adj2" fmla="val 1600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2590800" y="5981700"/>
            <a:ext cx="1371600" cy="612648"/>
          </a:xfrm>
          <a:prstGeom prst="wedgeRectCallout">
            <a:avLst>
              <a:gd name="adj1" fmla="val -58678"/>
              <a:gd name="adj2" fmla="val -2288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33426" y="2514600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152400" y="3886200"/>
            <a:ext cx="2181225" cy="1534860"/>
          </a:xfrm>
          <a:prstGeom prst="wedgeRectCallout">
            <a:avLst>
              <a:gd name="adj1" fmla="val 96693"/>
              <a:gd name="adj2" fmla="val -335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Execute the body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324100" y="2186050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01000" y="2286000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4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55986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7912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41035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4864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04829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1095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261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0"/>
            <a:ext cx="487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[3,4,5]: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[3,4,5]: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"Start body"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[2,3]: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i+j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00035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474290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3466</Words>
  <Application>Microsoft Office PowerPoint</Application>
  <PresentationFormat>On-screen Show (4:3)</PresentationFormat>
  <Paragraphs>817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Control flow</vt:lpstr>
      <vt:lpstr>PowerPoint Presentation</vt:lpstr>
      <vt:lpstr>Temperature conversion chart</vt:lpstr>
      <vt:lpstr>Temperature conversion chart</vt:lpstr>
      <vt:lpstr>How a loop is executed: Transformation approach</vt:lpstr>
      <vt:lpstr>How a loop is executed: Direct approach</vt:lpstr>
      <vt:lpstr>The body can be multiple statements</vt:lpstr>
      <vt:lpstr>Indentation is significant</vt:lpstr>
      <vt:lpstr>The body can be multiple statements</vt:lpstr>
      <vt:lpstr>Understand loops through the transformation approach</vt:lpstr>
      <vt:lpstr>Fix this loop</vt:lpstr>
      <vt:lpstr>Some Fixes</vt:lpstr>
      <vt:lpstr>Test your understanding of loops</vt:lpstr>
      <vt:lpstr>The range function</vt:lpstr>
      <vt:lpstr>Some Loops</vt:lpstr>
      <vt:lpstr>Some More Loops</vt:lpstr>
      <vt:lpstr>Decomposing a list computation</vt:lpstr>
      <vt:lpstr>How to process a list: One element at a time</vt:lpstr>
      <vt:lpstr>Examples of list processing</vt:lpstr>
      <vt:lpstr>Making decisions</vt:lpstr>
      <vt:lpstr>Absolute value solution</vt:lpstr>
      <vt:lpstr>Absolute value solution</vt:lpstr>
      <vt:lpstr>Absolute value solution</vt:lpstr>
      <vt:lpstr>Another if</vt:lpstr>
      <vt:lpstr>The if body can be any statements</vt:lpstr>
      <vt:lpstr>Version 1</vt:lpstr>
      <vt:lpstr>Version 1</vt:lpstr>
      <vt:lpstr>Version 2</vt:lpstr>
      <vt:lpstr>Version 3</vt:lpstr>
      <vt:lpstr>Order Matters</vt:lpstr>
      <vt:lpstr>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151</cp:revision>
  <dcterms:created xsi:type="dcterms:W3CDTF">2012-06-20T04:14:54Z</dcterms:created>
  <dcterms:modified xsi:type="dcterms:W3CDTF">2015-04-01T19:53:10Z</dcterms:modified>
</cp:coreProperties>
</file>