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6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7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70" r:id="rId13"/>
    <p:sldId id="269" r:id="rId14"/>
    <p:sldId id="264" r:id="rId15"/>
    <p:sldId id="271" r:id="rId16"/>
    <p:sldId id="272" r:id="rId17"/>
    <p:sldId id="273" r:id="rId18"/>
    <p:sldId id="265" r:id="rId19"/>
    <p:sldId id="274" r:id="rId20"/>
    <p:sldId id="283" r:id="rId21"/>
    <p:sldId id="275" r:id="rId22"/>
    <p:sldId id="282" r:id="rId23"/>
    <p:sldId id="276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53" autoAdjust="0"/>
  </p:normalViewPr>
  <p:slideViewPr>
    <p:cSldViewPr>
      <p:cViewPr varScale="1">
        <p:scale>
          <a:sx n="84" d="100"/>
          <a:sy n="84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“Ask questions”:  also, we will be grading on participation.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Introduce</a:t>
            </a:r>
            <a:r>
              <a:rPr lang="en-US" baseline="0" dirty="0" smtClean="0"/>
              <a:t> myself here.  Also Dun-Yu.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using  9.0</a:t>
            </a:r>
            <a:r>
              <a:rPr lang="en-US" baseline="0" dirty="0" smtClean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Still using  9.0</a:t>
            </a:r>
            <a:r>
              <a:rPr lang="en-US" baseline="0" dirty="0" smtClean="0"/>
              <a:t> instead of 9 as on previous slide.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lecture 3 for what the final</a:t>
            </a:r>
            <a:r>
              <a:rPr lang="en-US" baseline="0" dirty="0" smtClean="0"/>
              <a:t> program should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3" Type="http://schemas.openxmlformats.org/officeDocument/2006/relationships/tags" Target="../tags/tag72.xml"/><Relationship Id="rId21" Type="http://schemas.openxmlformats.org/officeDocument/2006/relationships/tags" Target="../tags/tag90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tags" Target="../tags/tag89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hyperlink" Target="http://people.csail.mit.edu/pgbovine/python/tutor.html" TargetMode="Externa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04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image" Target="../media/image4.jpeg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image" Target="../media/image3.jpeg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image" Target="../media/image2.jpeg"/><Relationship Id="rId5" Type="http://schemas.openxmlformats.org/officeDocument/2006/relationships/tags" Target="../tags/tag13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” </a:t>
            </a:r>
            <a:r>
              <a:rPr lang="en-US" dirty="0"/>
              <a:t>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</a:t>
            </a:r>
            <a:r>
              <a:rPr lang="en-US" dirty="0" smtClean="0"/>
              <a:t>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914400" lvl="1" indent="-457200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the mathematical meaning of “=”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8" name="Rectangle 7"/>
          <p:cNvSpPr/>
          <p:nvPr>
            <p:custDataLst>
              <p:tags r:id="rId21"/>
            </p:custDataLst>
          </p:nvPr>
        </p:nvSpPr>
        <p:spPr>
          <a:xfrm>
            <a:off x="5486400" y="61354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4"/>
              </a:rPr>
              <a:t/>
            </a:r>
            <a:br>
              <a:rPr lang="en-US" dirty="0" smtClean="0">
                <a:hlinkClick r:id="rId24"/>
              </a:rPr>
            </a:br>
            <a:r>
              <a:rPr lang="en-US" dirty="0" smtClean="0">
                <a:hlinkClick r:id="rId24"/>
              </a:rPr>
              <a:t>http</a:t>
            </a:r>
            <a:r>
              <a:rPr lang="en-US" dirty="0">
                <a:hlinkClick r:id="rId24"/>
              </a:rPr>
              <a:t>://</a:t>
            </a:r>
            <a:r>
              <a:rPr lang="en-US" dirty="0" smtClean="0">
                <a:hlinkClick r:id="rId24"/>
              </a:rPr>
              <a:t>pythontutor.com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5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expressions:  Conditionals</a:t>
            </a:r>
            <a:br>
              <a:rPr lang="en-US" dirty="0" smtClean="0"/>
            </a:br>
            <a:r>
              <a:rPr lang="en-US" dirty="0" smtClean="0"/>
              <a:t>(value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3&lt;4 and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4&lt;3 or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  <a:p>
            <a:r>
              <a:rPr lang="en-US" sz="2400" dirty="0" smtClean="0"/>
              <a:t>Mixed </a:t>
            </a:r>
            <a:r>
              <a:rPr lang="en-US" sz="2400" dirty="0"/>
              <a:t>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CSE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160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12345678901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for “floating point”):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, e.g.,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6.022*10**23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6.022e+23</a:t>
            </a:r>
            <a:endParaRPr lang="en-US" dirty="0" smtClean="0"/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r>
              <a:rPr lang="en-US" dirty="0" smtClean="0"/>
              <a:t>Truth values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dirty="0"/>
              <a:t>for </a:t>
            </a:r>
            <a:r>
              <a:rPr lang="en-US" dirty="0" smtClean="0"/>
              <a:t>“Boolean”):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upload.wikimedia.org/wikipedia/commons/thumb/6/6c/George_Boole.jpg/220px-George_Bool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594561" cy="19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6477000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George Boole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Insanity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("15")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float(15) /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interpreter</a:t>
            </a:r>
          </a:p>
          <a:p>
            <a:r>
              <a:rPr lang="en-US" dirty="0" smtClean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x + y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rint "The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Interlude:  The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 always prints one line</a:t>
            </a:r>
          </a:p>
          <a:p>
            <a:pPr lvl="1"/>
            <a:r>
              <a:rPr lang="en-US" dirty="0" smtClean="0"/>
              <a:t>The next print statement prints below that one</a:t>
            </a:r>
          </a:p>
          <a:p>
            <a:r>
              <a:rPr lang="en-US" dirty="0" smtClean="0"/>
              <a:t>Write 0 or more expressions 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, separated by commas</a:t>
            </a:r>
          </a:p>
          <a:p>
            <a:pPr lvl="1"/>
            <a:r>
              <a:rPr lang="en-US" dirty="0" smtClean="0"/>
              <a:t>In the output, the values are separated by spaces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3.1415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2.718, 1.618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20 + 2, 7 * 3, 4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* 5</a:t>
            </a:r>
          </a:p>
          <a:p>
            <a:pPr marL="457200" lvl="1" indent="0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"The sum of", x, "and", y, "is",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chart:</a:t>
            </a:r>
            <a:br>
              <a:rPr lang="en-US" altLang="zh-TW" dirty="0" smtClean="0"/>
            </a:br>
            <a:r>
              <a:rPr lang="en-US" altLang="zh-TW" dirty="0" smtClean="0"/>
              <a:t>Fahrenheit to </a:t>
            </a:r>
            <a:r>
              <a:rPr lang="en-US" altLang="zh-TW" dirty="0" err="1" smtClean="0"/>
              <a:t>Centrigrade</a:t>
            </a:r>
            <a:r>
              <a:rPr lang="en-US" altLang="zh-TW" dirty="0" smtClean="0"/>
              <a:t>, for -40, 0, 32, 68, 98.6, 212, 293, 451</a:t>
            </a:r>
            <a:br>
              <a:rPr lang="en-US" altLang="zh-TW" dirty="0" smtClean="0"/>
            </a:br>
            <a:r>
              <a:rPr lang="en-US" altLang="zh-TW" dirty="0" smtClean="0"/>
              <a:t>Output: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	-40 -40.0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0 -17.7778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32 0.0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68 20.0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98.6 37.0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212 100.0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293 145.0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451 232.778</a:t>
            </a:r>
            <a:r>
              <a:rPr lang="en-US" altLang="zh-TW" dirty="0"/>
              <a:t>	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have created a Python program!</a:t>
            </a:r>
          </a:p>
          <a:p>
            <a:r>
              <a:rPr lang="en-US" dirty="0" smtClean="0"/>
              <a:t>(It doesn’t have to be this tedious, and it won’t be.)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Expressions, statements,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evaluates to a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* r**2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</a:t>
            </a:r>
          </a:p>
          <a:p>
            <a:r>
              <a:rPr lang="en-US" dirty="0" smtClean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 * r**2</a:t>
            </a:r>
          </a:p>
          <a:p>
            <a:r>
              <a:rPr lang="en-US" dirty="0" smtClean="0"/>
              <a:t>A statement may </a:t>
            </a:r>
            <a:r>
              <a:rPr lang="en-US" i="1" dirty="0" smtClean="0"/>
              <a:t>not</a:t>
            </a:r>
            <a:r>
              <a:rPr lang="en-US" dirty="0" smtClean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print pi</a:t>
            </a:r>
            <a:r>
              <a:rPr lang="en-US" dirty="0" smtClean="0"/>
              <a:t>		# Error!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is made up of statements</a:t>
            </a:r>
          </a:p>
          <a:p>
            <a:pPr lvl="1"/>
            <a:r>
              <a:rPr lang="en-US" dirty="0" smtClean="0"/>
              <a:t>A program should do something or communicate information</a:t>
            </a:r>
          </a:p>
          <a:p>
            <a:pPr lvl="1"/>
            <a:r>
              <a:rPr lang="en-US" dirty="0" smtClean="0"/>
              <a:t>Just evaluating an expression does not accomplish either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160 is for beginners to programming</a:t>
            </a:r>
          </a:p>
          <a:p>
            <a:pPr lvl="1"/>
            <a:r>
              <a:rPr lang="en-US" dirty="0" smtClean="0"/>
              <a:t>(If you know how to program, you don’t belong)</a:t>
            </a:r>
          </a:p>
          <a:p>
            <a:r>
              <a:rPr lang="en-US" dirty="0" smtClean="0"/>
              <a:t>You can learn to program in 10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3+4</a:t>
            </a:r>
            <a:endParaRPr lang="en-US" dirty="0"/>
          </a:p>
          <a:p>
            <a:r>
              <a:rPr lang="en-US" dirty="0"/>
              <a:t>44/2</a:t>
            </a:r>
          </a:p>
          <a:p>
            <a:r>
              <a:rPr lang="en-US" dirty="0"/>
              <a:t>2**3</a:t>
            </a:r>
          </a:p>
          <a:p>
            <a:r>
              <a:rPr lang="en-US" dirty="0" smtClean="0"/>
              <a:t>3*4+5*6</a:t>
            </a:r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.888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In Python </a:t>
            </a:r>
            <a:r>
              <a:rPr lang="en-US" dirty="0" smtClean="0"/>
              <a:t>assign a </a:t>
            </a:r>
            <a:r>
              <a:rPr lang="en-US" dirty="0" smtClean="0"/>
              <a:t>variable</a:t>
            </a:r>
            <a:r>
              <a:rPr lang="en-US" dirty="0" smtClean="0"/>
              <a:t>: </a:t>
            </a:r>
            <a:r>
              <a:rPr lang="en-US" dirty="0" smtClean="0"/>
              <a:t>“</a:t>
            </a:r>
            <a:r>
              <a:rPr lang="en-US" i="1" dirty="0" err="1" smtClean="0"/>
              <a:t>varname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6*10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23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985</Words>
  <Application>Microsoft Office PowerPoint</Application>
  <PresentationFormat>On-screen Show (4:3)</PresentationFormat>
  <Paragraphs>254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Exercise:  Convert temperatures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65</cp:revision>
  <dcterms:created xsi:type="dcterms:W3CDTF">2012-06-20T04:14:54Z</dcterms:created>
  <dcterms:modified xsi:type="dcterms:W3CDTF">2015-03-30T19:56:24Z</dcterms:modified>
</cp:coreProperties>
</file>