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ebster.cs.washington.edu/cse154/animalgame.php?nodeid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dom/dom_methods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cument_Type_Definition" TargetMode="External"/><Relationship Id="rId2" Type="http://schemas.openxmlformats.org/officeDocument/2006/relationships/hyperlink" Target="http://en.wikipedia.org/wiki/XML_Schema_(W3C)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ebster.cs.washington.edu/cse154/hw/hw.php?assignment=hw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govxm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ML" TargetMode="External"/><Relationship Id="rId2" Type="http://schemas.openxmlformats.org/officeDocument/2006/relationships/hyperlink" Target="http://en.wikipedia.org/wiki/MusicX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RSS" TargetMode="External"/><Relationship Id="rId4" Type="http://schemas.openxmlformats.org/officeDocument/2006/relationships/hyperlink" Target="http://en.wikipedia.org/wiki/SV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12</a:t>
            </a:r>
            <a:r>
              <a:rPr lang="en-US" dirty="0" smtClean="0"/>
              <a:t>: </a:t>
            </a:r>
            <a:r>
              <a:rPr lang="en-US" dirty="0" smtClean="0"/>
              <a:t>XML</a:t>
            </a:r>
            <a:endParaRPr lang="en-US" dirty="0"/>
          </a:p>
        </p:txBody>
      </p:sp>
      <p:pic>
        <p:nvPicPr>
          <p:cNvPr id="1026" name="Picture 2" descr="http://imgs.xkcd.com/comics/standar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80" y="1415980"/>
            <a:ext cx="47625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DOM tree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76428"/>
            <a:ext cx="10058400" cy="175432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&lt;categories&gt;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&lt;category&gt;children&lt;/category&gt;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&lt;category&gt;computers&lt;/category&gt;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&lt;/categories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867927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XML tags have a tree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DOM nodes have parents, children, and siblings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each DOM node object has properties/methods for accessing nearby nodes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48" name="Picture 4" descr="nod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026" y="2257751"/>
            <a:ext cx="3377047" cy="346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XML DOM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r>
              <a:rPr lang="en-US" dirty="0"/>
              <a:t>To get an array of nodes: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elms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node.getElementsByTagName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("tag");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elms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node.querySelectorAll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("selector");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 elements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elm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("selector");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first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25174"/>
            <a:ext cx="314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get the text inside of a node: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7280" y="3940722"/>
            <a:ext cx="10058400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or,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node.firstChild.nodeValue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854473"/>
            <a:ext cx="4568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get the value of a given attribute on a node: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5342826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172" name="Picture 4" descr="nod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47" y="3352089"/>
            <a:ext cx="2926108" cy="300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9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HTML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1911531"/>
            <a:ext cx="971272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Don't usually use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because XML nodes don't have IDs or classes.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516589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div =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3282327"/>
            <a:ext cx="6779741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Can't get/set the text inside of a node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3924954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div.innerHTML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97280" y="4752247"/>
            <a:ext cx="628248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Can't get an attribute's value using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97280" y="5333319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myimage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2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XML DOM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46769"/>
            <a:ext cx="10292962" cy="175432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&lt;employees&gt;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&lt;lawyer money="99999.00"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&lt;janitor name="Ed"&gt; &lt;vacuum model="Hoover" /&gt; &lt;/janitor&gt;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&lt;janitor name="Bill"&gt;no vacuum, too poor&lt;/janitor&gt;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&lt;/employees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01095"/>
            <a:ext cx="10292963" cy="2031325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much money does the lawyer make?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lawyer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this.responseXML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("lawyer");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salary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lawyer.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("money"));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99999.0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of 2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janitors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janitors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this.responseXML.querySelectorAll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("janitor");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vacModel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janitors[0].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("vacuum").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("model");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excuse = janitors[1].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"no vacuum, too poor"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482726"/>
            <a:ext cx="102929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would we find out the first janitor's name?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(use the Console)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would we find out how many janitors there 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would we find out how many janitors have vs. don't have vacuums?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43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XML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file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9680" y="59634"/>
            <a:ext cx="6096000" cy="624786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&lt;bookstore&gt;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category="cooking"&gt;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="en"&gt;Everyday Italian&lt;/title&gt;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&lt;author&gt;Giada De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Laurentiis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&lt;year&gt;2005&lt;/year&gt;&lt;price&gt;30.00&lt;/price&gt;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category="computers"&gt;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="en"&gt;XQuery Kick Start&lt;/title&gt;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&lt;author&gt;James McGovern&lt;/author&gt;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&lt;year&gt;2003&lt;/year&gt;&lt;price&gt;49.99&lt;/price&gt;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category="children"&gt;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="en"&gt;Harry Potter&lt;/title&gt;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&lt;author&gt;J K. Rowling&lt;/author&gt;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&lt;year&gt;2005&lt;/year&gt;&lt;price&gt;29.99&lt;/price&gt;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category="computers"&gt;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="en"&gt;Learning XML&lt;/title&gt;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&lt;author&gt;Erik T. Ray&lt;/author&gt;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&lt;year&gt;2003&lt;/year&gt;&lt;price&gt;39.95&lt;/price&gt;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you can play with this XML in the console as 'this.responseXML2' --&gt;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&lt;/bookstore&gt;</a:t>
            </a:r>
          </a:p>
        </p:txBody>
      </p:sp>
    </p:spTree>
    <p:extLst>
      <p:ext uri="{BB962C8B-B14F-4D97-AF65-F5344CB8AC3E}">
        <p14:creationId xmlns:p14="http://schemas.microsoft.com/office/powerpoint/2010/main" val="325197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node tree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2338"/>
            <a:ext cx="10058400" cy="4247317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a paragraph for each book about computers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books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this.responseXML.getElementsByTagName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category = books[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("category");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(category == "computers") 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extract data from XML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title = books[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("title").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author = books[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("author").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make an HTML &lt;p&gt; tag containing data from XML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title + ", by " + author;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document.body.appendChild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3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Animal </a:t>
            </a:r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862924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program that guesses which animal the user is thinking of. The program will arrive at a guess based on the user's responses to yes or no questions. The questions come from a web app named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animalgame.php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4" name="Picture 4" descr="The Animal G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92" y="3287505"/>
            <a:ext cx="50577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38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problem: Animal game (cont'd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r>
              <a:rPr lang="en-US" dirty="0"/>
              <a:t>The data comes in the following format: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84435"/>
            <a:ext cx="10058400" cy="1477328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&lt;question&gt;question text&lt;/question&gt;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&lt;yes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&lt;no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1763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&lt;answer&gt;answer text&lt;/answer&gt;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70814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get a node with a given id: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animalgame.php?nodeid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start by requesting the node with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get the first question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4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the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05834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Questions we should ask ourselves: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do I retrieve data from the web app? (what URL, etc.)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Once I retrieve a piece of data, what should I do with it?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When the user clicks "Yes", what should I do?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When the user clicks "No", what should I do?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do I know when the game is over? What should I do in this case?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9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</a:t>
            </a:r>
            <a:r>
              <a:rPr lang="en-US" dirty="0" err="1"/>
              <a:t>responseXML</a:t>
            </a:r>
            <a:r>
              <a:rPr lang="en-US" dirty="0"/>
              <a:t> in Firebug</a:t>
            </a:r>
          </a:p>
        </p:txBody>
      </p:sp>
      <p:pic>
        <p:nvPicPr>
          <p:cNvPr id="12291" name="Picture 3" descr="Firebug D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55" y="1889400"/>
            <a:ext cx="77914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6897" y="5858326"/>
            <a:ext cx="76939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examine the entire XML document, its node/tree structure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4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Storing structured data in arbitrary text formats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68630"/>
            <a:ext cx="10058400" cy="286232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 note: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FROM: Alice Smith (alice@example.com)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TO: Robert Jones (roberto@example.com)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SUBJECT: Tomorrow's "Birthday Bash" event!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MESSAGE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Bob,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PRIVATE: true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93967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Many apps make up their own custom text format for storing structured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 could also send a file like this from the server to browser with Ajax.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What's wrong with this approach?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83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list of XML DOM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36128"/>
            <a:ext cx="10058400" cy="38442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nodeValue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attributes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childNodes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previousSibling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hasAttribute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hasChildNodes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appendChild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insertBefore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removeChild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replaceChild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full reference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15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 and </a:t>
            </a:r>
            <a:r>
              <a:rPr lang="en-US" dirty="0" err="1" smtClean="0"/>
              <a:t>Doctypes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87654"/>
            <a:ext cx="10058400" cy="50753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"rule books" describing which tags/attributes you want to allow in your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used to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validate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XML files to make sure they follow the rules of that "flavor"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W3C HTML validator uses an HTML schema to validate your HTML (related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&lt;!DOCTYPE html&gt;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optional; if you don't have one, there are no rules beyond having well-formed XML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W3C XML Schema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Document Type Definition (DTD)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doctype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31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Late day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85823"/>
            <a:ext cx="10058400" cy="2490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program that shows how many students turn homework in late for each assignment.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service here: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http://webster.cs.washington.edu/cse154/hw/hw.php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parameter: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assignment=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hw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5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XML: A better way of storing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8044"/>
            <a:ext cx="10058400" cy="258532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Bob,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88101"/>
            <a:ext cx="1005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eXtensible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Markup Language (XML)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is a format for storing nested data with tags and attributes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essentially, it's HTML, but you can make up any tags and attributes you want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lots of existing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on the web is stored in XML format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3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XML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95984"/>
            <a:ext cx="10058400" cy="48599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XML is a "skeleton" for creating markup languages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decide on an XML "language" of tags and attributes that you want to allow in your app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XML syntax is mostly identical to HTML's: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value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HTML/XML tag syntax is a nice general syntax for describing hierarchical (nested)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choose to store data in XML format (or access external XML data), you must decide: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names of tags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in HTML: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 etc.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names of attributes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in HTML: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 etc.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rules about how they go together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in HTML: inline vs. block-level elements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XML presents complex data in a human-readable, "self-describing" form</a:t>
            </a:r>
          </a:p>
        </p:txBody>
      </p:sp>
    </p:spTree>
    <p:extLst>
      <p:ext uri="{BB962C8B-B14F-4D97-AF65-F5344CB8AC3E}">
        <p14:creationId xmlns:p14="http://schemas.microsoft.com/office/powerpoint/2010/main" val="227312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XML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87860"/>
            <a:ext cx="10058400" cy="258532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XML prolog --&gt;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root element --&gt;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&lt;from&gt;Alice Smith (alice@example.com)&lt;/from&gt;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&lt;to&gt;Robert Jones (roberto@example.com)&lt;/to&gt;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&lt;subject&gt;Tomorrow's "Birthday Bash" event!&lt;/subject&gt;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&lt;message language="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Bob,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&lt;/message&gt;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623683"/>
            <a:ext cx="10133937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begins with an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&lt;?xml ... ?&gt;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header tag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prolog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has a single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root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(in this case,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tag, attribute, and comment syntax is just like HTML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2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1577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XML data comes from many sources on the web: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web servers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store data as XML files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databases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sometimes return query results as XML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web services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use XML to communicate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XML is the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de facto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universal format for exchange of data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XML languages are used for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music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math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vector graphics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popular use: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RSS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for news feeds &amp; podcasts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7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tags are legal in XML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585113"/>
            <a:ext cx="5929685" cy="47214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tags you want!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examples: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library might use tags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song might use tags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pitch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note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designing XML data,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choose how to best represent the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large or complex pieces of data become tags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smaller details and metadata with simple types (integer, string,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become attributes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5687" y="1737360"/>
            <a:ext cx="4432853" cy="4524315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&lt;measure number="1"&gt;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&lt;attributes&gt;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&lt;divisions&gt;1&lt;/divisions&gt;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&lt;key&gt;&lt;fifths&gt;0&lt;/fifths&gt;&lt;/key&gt;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&lt;time&gt;&lt;beats&gt;4&lt;/beats&gt;&lt;/time&gt;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&lt;clef&gt;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&lt;sign&gt;G&lt;/sign&gt;&lt;line&gt;2&lt;/line&gt;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&lt;/clef&gt;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&lt;/attributes&gt;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&lt;note&gt;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&lt;pitch&gt;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&lt;step&gt;C&lt;/step&gt;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&lt;octave&gt;4&lt;/octave&gt;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&lt;/pitch&gt;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&lt;duration&gt;4&lt;/duration&gt;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&lt;type&gt;whole&lt;/type&gt;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&lt;/note&gt;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&lt;/measure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7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and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7678"/>
            <a:ext cx="899093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web browsers can display XML files, but often you instead want to fetch one and analyze its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XML data is fetched, processed, and displayed using Ajax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(XML is the "X" in "Ajax")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would be very clunky to examine a complex XML structure as just a giant string!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luckily, the browser can break apart (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parse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 XML data into a set of objects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there is an XML DOM, similar to the HTML DOM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098" name="Picture 2" descr="Ajax bl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216" y="1917678"/>
            <a:ext cx="14287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5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XML using Ajax (template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46847"/>
            <a:ext cx="10058400" cy="230832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351321"/>
            <a:ext cx="7593272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this.response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contains the data in plain text (a string)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this.response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a parsed XML DOM tree object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has methods very similar to HTML DOM objects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nod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117" y="2982623"/>
            <a:ext cx="2886477" cy="296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2399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1522</TotalTime>
  <Words>1498</Words>
  <Application>Microsoft Office PowerPoint</Application>
  <PresentationFormat>Widescreen</PresentationFormat>
  <Paragraphs>240</Paragraphs>
  <Slides>22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Storing structured data in arbitrary text formats (bad)</vt:lpstr>
      <vt:lpstr>XML: A better way of storing data</vt:lpstr>
      <vt:lpstr>What is XML?</vt:lpstr>
      <vt:lpstr>Anatomy of an XML file</vt:lpstr>
      <vt:lpstr>Uses of XML</vt:lpstr>
      <vt:lpstr>What tags are legal in XML?</vt:lpstr>
      <vt:lpstr>XML and Ajax</vt:lpstr>
      <vt:lpstr>Fetching XML using Ajax (template)</vt:lpstr>
      <vt:lpstr>XML DOM tree structure</vt:lpstr>
      <vt:lpstr>Interacting with XML DOM nodes</vt:lpstr>
      <vt:lpstr>Differences from HTML DOM</vt:lpstr>
      <vt:lpstr>Ajax XML DOM example</vt:lpstr>
      <vt:lpstr>Larger XML  file example</vt:lpstr>
      <vt:lpstr>Navigating node tree example</vt:lpstr>
      <vt:lpstr>Exercise: Animal game</vt:lpstr>
      <vt:lpstr>Practice problem: Animal game (cont'd)</vt:lpstr>
      <vt:lpstr>Attacking the problem</vt:lpstr>
      <vt:lpstr>Debugging responseXML in Firebug</vt:lpstr>
      <vt:lpstr>Full list of XML DOM properties</vt:lpstr>
      <vt:lpstr>Schemas and Doctypes</vt:lpstr>
      <vt:lpstr>Exercise: Late day distribution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11</cp:revision>
  <dcterms:created xsi:type="dcterms:W3CDTF">2014-11-13T22:52:54Z</dcterms:created>
  <dcterms:modified xsi:type="dcterms:W3CDTF">2016-02-01T17:21:19Z</dcterms:modified>
</cp:coreProperties>
</file>