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ttp_error_cod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Reference/Global_Objects/encodeURIComponen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MLHttpRequest/#formda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washington.edu/education/courses/cse143/09wi/diff.html" TargetMode="External"/><Relationship Id="rId3" Type="http://schemas.openxmlformats.org/officeDocument/2006/relationships/hyperlink" Target="http://mail.google.com/" TargetMode="External"/><Relationship Id="rId7" Type="http://schemas.openxmlformats.org/officeDocument/2006/relationships/hyperlink" Target="http://www.a9.com/" TargetMode="External"/><Relationship Id="rId2" Type="http://schemas.openxmlformats.org/officeDocument/2006/relationships/hyperlink" Target="http://en.wikipedia.org/wiki/Web_applic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" TargetMode="External"/><Relationship Id="rId11" Type="http://schemas.openxmlformats.org/officeDocument/2006/relationships/image" Target="../media/image3.gif"/><Relationship Id="rId5" Type="http://schemas.openxmlformats.org/officeDocument/2006/relationships/hyperlink" Target="http://docs.google.com/" TargetMode="External"/><Relationship Id="rId10" Type="http://schemas.openxmlformats.org/officeDocument/2006/relationships/hyperlink" Target="http://suggest.google.com/" TargetMode="External"/><Relationship Id="rId4" Type="http://schemas.openxmlformats.org/officeDocument/2006/relationships/hyperlink" Target="http://maps.google.com/" TargetMode="External"/><Relationship Id="rId9" Type="http://schemas.openxmlformats.org/officeDocument/2006/relationships/hyperlink" Target="http://webster.cs.washington.edu:8080/practicei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HTTP_status_cod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11</a:t>
            </a:r>
            <a:r>
              <a:rPr lang="en-US" dirty="0" smtClean="0"/>
              <a:t>:</a:t>
            </a:r>
            <a:r>
              <a:rPr lang="en-US" dirty="0" smtClean="0"/>
              <a:t>	 </a:t>
            </a:r>
            <a:r>
              <a:rPr lang="en-US" dirty="0" err="1" smtClean="0"/>
              <a:t>AJAx</a:t>
            </a:r>
            <a:endParaRPr lang="en-US" dirty="0"/>
          </a:p>
        </p:txBody>
      </p:sp>
      <p:pic>
        <p:nvPicPr>
          <p:cNvPr id="4" name="Shape 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48181" y="547645"/>
            <a:ext cx="5263511" cy="4734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79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Synchronized requests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74718"/>
            <a:ext cx="10058400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code is in some control's event handler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 something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ajax.responseText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5934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the request object, open a connection, send the request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returns, the fetched text will be stored in request's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synchronized requests </a:t>
            </a:r>
            <a:r>
              <a:rPr lang="en-US" dirty="0" smtClean="0"/>
              <a:t>suck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6381"/>
            <a:ext cx="694347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your code waits for the request to completely finish before proceeding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easier for you to program, but 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user's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entire browser LOCKS UP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until the download is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 terrible user experience (especially if the page is very large or slow to transfer)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9218" name="Picture 2" descr="http://courses.cs.washington.edu/courses/cse154/14sp/lectures/slides/images/man_wa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730" y="1916381"/>
            <a:ext cx="3028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7279" y="4679624"/>
            <a:ext cx="10191291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better solution: use an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asynchronous 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that notifies you when it is complete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this is accomplished by learning about the event properties of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5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events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89772"/>
              </p:ext>
            </p:extLst>
          </p:nvPr>
        </p:nvGraphicFramePr>
        <p:xfrm>
          <a:off x="1424953" y="1999670"/>
          <a:ext cx="9498152" cy="2651760"/>
        </p:xfrm>
        <a:graphic>
          <a:graphicData uri="http://schemas.openxmlformats.org/drawingml/2006/table">
            <a:tbl>
              <a:tblPr/>
              <a:tblGrid>
                <a:gridCol w="3286196"/>
                <a:gridCol w="62119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Event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is completed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fails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timeout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times 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abort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is aborted by calling abort()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loadstart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 err="1">
                          <a:effectLst/>
                        </a:rPr>
                        <a:t>loadend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progress, </a:t>
                      </a:r>
                      <a:r>
                        <a:rPr lang="en-US" sz="2200" dirty="0" err="1">
                          <a:effectLst/>
                        </a:rPr>
                        <a:t>readystatechange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progress events to track a request in progress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Asynchronous requests, basic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7090"/>
            <a:ext cx="10058400" cy="255454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71793"/>
            <a:ext cx="10058400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attach an event handler to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handler will be called when request state changes, e.g. finishes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contains code to run when request is complete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inside your handler function,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refer to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ajax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access its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other properties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request fails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9806"/>
            <a:ext cx="10058400" cy="341632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200)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200 means request succeeded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 something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code to handle the error;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5857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web servers return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status codes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for requests (200 means Success)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may wish to display a message or take action on a failed request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the error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7922"/>
            <a:ext cx="10058400" cy="258532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ajax.onerror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errorFunctionName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373480"/>
            <a:ext cx="10143877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graceful way to handle errors is to listen for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handler is passed the error/exception as a parameter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examine the error, as well as the request status, to determine what went wrong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Ajax error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0393"/>
            <a:ext cx="10058400" cy="369331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ajax.onerror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ajaxFailure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ajaxFailure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(exception)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alert("Error making Ajax request:" +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"\n\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nServer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status:\n"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"\n\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nServer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response text:\n"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(exception)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throw exception;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738855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user's (and developer's) benefit, show an error message if a request fails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Ajax </a:t>
            </a:r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13314" name="Picture 2" descr="Fir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05" y="1965946"/>
            <a:ext cx="82867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4946519"/>
            <a:ext cx="1005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Firebug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Net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(or Chrome's Network tab) shows each request, parameters, response,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expand a request with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look at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Response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to see Ajax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check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Console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for any errors that are thrown by requests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query parameters to a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54840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url?name1=value1&amp;name2=value2&amp;...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396853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pass parameters, concatenate them to the URL yourself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may need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URL-encode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parameters by calling the JS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encodeURIComponent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on them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won't work for POST requests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(see next slide)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POST request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36908"/>
            <a:ext cx="10058400" cy="255454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FormData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value);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value);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10956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a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FormData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to gather your POST query parameters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the request's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method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passed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should be changed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"POST"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web </a:t>
            </a: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1026" name="Picture 2" descr="synchronous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244" y="1865866"/>
            <a:ext cx="6454471" cy="32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5432240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synchronous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user must wait while new pages 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typical communication pattern used in web pages (click, wait, refresh)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79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security restrictions</a:t>
            </a:r>
          </a:p>
        </p:txBody>
      </p:sp>
      <p:pic>
        <p:nvPicPr>
          <p:cNvPr id="16386" name="Picture 2" descr="Ajax security err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705" y="1995073"/>
            <a:ext cx="55435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7280" y="4023899"/>
            <a:ext cx="10677834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Ajax must be run on a web page stored on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(cannot be run from a web page stored on your hard drive)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Ajax can only fetch files from the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server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that the page is 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http://www.foo.com/a/b/c.html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only fetch from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http://www.foo.com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Web applications</a:t>
            </a:r>
            <a:r>
              <a:rPr lang="en-US" dirty="0"/>
              <a:t> and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1751"/>
            <a:ext cx="10058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web application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: a dynamic web site that mimics the feel of a desktop app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presents a continuous user experience rather than disjoint pages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examples: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Gmail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Google Maps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Google Docs and Spreadsheets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Flickr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A9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Ajax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: Asynchronous JavaScript and XML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not a programming language; a particular way of using JavaScript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downloads data from a server in the background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allows dynamically updating a page without making the user wait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avoids the "click-wait-refresh" pattern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examples: UW's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CSE 14x Diff Tool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9"/>
              </a:rPr>
              <a:t>Practice-It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;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10"/>
              </a:rPr>
              <a:t>Google Suggest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Ajax blea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930" y="2100140"/>
            <a:ext cx="14287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0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web </a:t>
            </a: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3074" name="Picture 2" descr="synchronous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439" y="1913004"/>
            <a:ext cx="6632082" cy="36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79" y="5787736"/>
            <a:ext cx="10058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asynchronous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user can keep interacting with page while data loads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1019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813389"/>
            <a:ext cx="10058400" cy="458294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includes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that can fetch files from a web server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supported in IE7+, Safari, Firefox, Opera, Chrome, etc. (all major browsers)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IE5/6 don't have it, but we will ignore this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(technically, MS/IE invented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Ajax for use in an online version of MS Outlook (credit where it's due!)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can do this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asynchronously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(in the background, transparent to user)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contents of the fetched file can be put into current web page using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0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typical Ajax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2369"/>
            <a:ext cx="47750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 user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clicks, invoking an event handler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363256"/>
            <a:ext cx="6355369" cy="5049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4572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 handler's code creates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794143"/>
            <a:ext cx="6495856" cy="5049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4572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requests page from 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278616"/>
            <a:ext cx="58976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4.  server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retrieves appropriate data, sends it back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82404" y="3758189"/>
            <a:ext cx="6370245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fires an event when data arrives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often called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callback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attach a handler function to this event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4888993"/>
            <a:ext cx="7553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</a:rPr>
              <a:t>6.  your </a:t>
            </a:r>
            <a:r>
              <a:rPr lang="en-US" sz="2200" dirty="0">
                <a:latin typeface="Calibri" panose="020F0502020204030204" pitchFamily="34" charset="0"/>
              </a:rPr>
              <a:t>callback event handler processes the data and displays it</a:t>
            </a:r>
            <a:endParaRPr lang="en-US" sz="2200" b="0" i="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5125" name="Picture 5" descr="requ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36" y="1904240"/>
            <a:ext cx="44386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using </a:t>
            </a:r>
            <a:r>
              <a:rPr lang="en-US" dirty="0" err="1"/>
              <a:t>XMLHttpRequest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82753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synchronized, text/HTML-only (SJAT?)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asynchronous, text/HTML-only (AJAT?)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asynchronous w/ XML data (Ajax ... seen next lecture)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the core JavaScript object that makes Ajax possible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93802"/>
              </p:ext>
            </p:extLst>
          </p:nvPr>
        </p:nvGraphicFramePr>
        <p:xfrm>
          <a:off x="1673433" y="2364557"/>
          <a:ext cx="8981316" cy="2692400"/>
        </p:xfrm>
        <a:graphic>
          <a:graphicData uri="http://schemas.openxmlformats.org/drawingml/2006/table">
            <a:tbl>
              <a:tblPr/>
              <a:tblGrid>
                <a:gridCol w="3644002"/>
                <a:gridCol w="53373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open(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method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url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async</a:t>
                      </a:r>
                      <a:r>
                        <a:rPr lang="en-US" sz="20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specifies the URL and HTTP request 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send() 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send(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postData</a:t>
                      </a:r>
                      <a:r>
                        <a:rPr lang="en-US" sz="20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sends the HTTP request to the server, with optional POST parameters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abort()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stops the request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getAllResponseHeaders(), 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getResponseHeader(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 sz="2000">
                          <a:effectLst/>
                        </a:rPr>
                        <a:t>), 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setRequestHeader(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 sz="2000">
                          <a:effectLst/>
                        </a:rPr>
                        <a:t>,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value</a:t>
                      </a:r>
                      <a:r>
                        <a:rPr lang="en-US" sz="20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for getting/setting raw HTTP headers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properties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16799"/>
              </p:ext>
            </p:extLst>
          </p:nvPr>
        </p:nvGraphicFramePr>
        <p:xfrm>
          <a:off x="1097280" y="1970295"/>
          <a:ext cx="10058400" cy="3708400"/>
        </p:xfrm>
        <a:graphic>
          <a:graphicData uri="http://schemas.openxmlformats.org/drawingml/2006/table">
            <a:tbl>
              <a:tblPr/>
              <a:tblGrid>
                <a:gridCol w="1994107"/>
                <a:gridCol w="806429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responseText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the entire text of the fetched page, as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responseXML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the entire contents of the fetched page, as an XML document tree (seen later)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status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the request's </a:t>
                      </a:r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HTTP status code</a:t>
                      </a:r>
                      <a:r>
                        <a:rPr lang="en-US" sz="2200">
                          <a:effectLst/>
                        </a:rPr>
                        <a:t> (200 = OK, etc.)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statusText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HTTP status code text (e.g. "Bad Request" for 400)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timeout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how many MS to wait before giving up and aborting the request (default 0 = wait forever)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readyState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request's current state </a:t>
                      </a:r>
                      <a:r>
                        <a:rPr lang="en-US" sz="2200" i="1" dirty="0">
                          <a:effectLst/>
                        </a:rPr>
                        <a:t>(0 = not initialized, 1 = set up, 2 = sent, 3 = in progress, 4 = complete)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766</Words>
  <Application>Microsoft Office PowerPoint</Application>
  <PresentationFormat>Widescreen</PresentationFormat>
  <Paragraphs>187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Synchronous web communication</vt:lpstr>
      <vt:lpstr>Web applications and Ajax</vt:lpstr>
      <vt:lpstr>Asynchronous web communication</vt:lpstr>
      <vt:lpstr>The XMLHttpRequest object</vt:lpstr>
      <vt:lpstr>A typical Ajax request</vt:lpstr>
      <vt:lpstr>Levels of using XMLHttpRequest</vt:lpstr>
      <vt:lpstr>XMLHttpRequest methods</vt:lpstr>
      <vt:lpstr>XMLHttpRequest properties</vt:lpstr>
      <vt:lpstr>1. Synchronized requests (bad)</vt:lpstr>
      <vt:lpstr>Why synchronized requests suck</vt:lpstr>
      <vt:lpstr>XMLHttpRequest events</vt:lpstr>
      <vt:lpstr>2. Asynchronous requests, basic idea</vt:lpstr>
      <vt:lpstr>What if the request fails?</vt:lpstr>
      <vt:lpstr>Handling the error event</vt:lpstr>
      <vt:lpstr>Example Ajax error handler</vt:lpstr>
      <vt:lpstr>Debugging Ajax code</vt:lpstr>
      <vt:lpstr>Passing query parameters to a request</vt:lpstr>
      <vt:lpstr>Creating a POST request</vt:lpstr>
      <vt:lpstr>XMLHttpRequest security restrictions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5</cp:revision>
  <dcterms:created xsi:type="dcterms:W3CDTF">2014-11-09T21:42:06Z</dcterms:created>
  <dcterms:modified xsi:type="dcterms:W3CDTF">2016-01-29T07:49:36Z</dcterms:modified>
</cp:coreProperties>
</file>