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87" r:id="rId2"/>
    <p:sldId id="26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8" r:id="rId11"/>
    <p:sldId id="289" r:id="rId12"/>
    <p:sldId id="290" r:id="rId13"/>
    <p:sldId id="297" r:id="rId14"/>
    <p:sldId id="291" r:id="rId15"/>
    <p:sldId id="292" r:id="rId16"/>
    <p:sldId id="293" r:id="rId17"/>
    <p:sldId id="294" r:id="rId18"/>
    <p:sldId id="295" r:id="rId19"/>
    <p:sldId id="296" r:id="rId20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9"/>
    <p:restoredTop sz="94761"/>
  </p:normalViewPr>
  <p:slideViewPr>
    <p:cSldViewPr snapToGrid="0" snapToObjects="1">
      <p:cViewPr varScale="1">
        <p:scale>
          <a:sx n="91" d="100"/>
          <a:sy n="91" d="100"/>
        </p:scale>
        <p:origin x="404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1E23935-8B2D-4E4A-8049-76EED58621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EB6095-81FE-884B-8215-4193A7ED601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3483D64C-587B-2B42-9FF2-63A163094B41}" type="datetimeFigureOut">
              <a:rPr lang="en-US"/>
              <a:pPr>
                <a:defRPr/>
              </a:pPr>
              <a:t>11/16/2018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C796E4-6457-8844-AB22-DE802144AFD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EAF734-DBFC-4B47-9FB4-E4234DA39D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CDE0539B-BF59-A142-A09D-856FCEFC5B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16T21:59:02.8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7172 14306 19 0,'0'8'9'0,"6"-8"-4"0,-6 0 9 16,6 3-11-16,3-9 0 16,0-10 4-16,-3-7 0 15,3-9-8-15,0-10 0 16,3-9 5-16,0-4 1 0,0 4-2 16,-1-1 0-16,1-1-2 15,0-3 1-15,-3 8-2 16,-3 3 1-16,0 8-1 15,0 6 0-15,-3 7 0 16,-3 5 1-16,0 9-1 16,-3 10 0-16,0-3 0 15,3 3 1-15,3 5-2 16,3 6 1-16,0 7 0 16,3 9 0-16,0-3 0 15,3 8 0-15,-3 12 0 16,0 9 0-16,0-2 0 15,-1 4 1-15,1 1-1 16,0-1 0-16,0-10 0 0,-3-8 0 16,0-10 0-16,0-3 0 15,-3-3 0-15,-3-5 0 16,0 0 0-16,-3-3 1 16,0-3-2-16,-3-10 1 15,-3 3 0-15,-6-11 0 16,-2-8-1-16,-7-10 0 15,0-1-1-15,0 3 1 16,3 1 0-16,6 7 1 16,-5 0-1-16,-1 3 1 15,0 2 0-15,0 3 0 16,-3-2-1-16,3-4 1 0,4 1 0 16,5 0 0-16,3-3-1 15,3-2 1-15,6 2-1 16,6-3 1-16,6 1 0 15,5 2 0-15,1 5 0 16,12 1 1-16,3 2-1 16,8 2 1-16,1 1 0 15,6-3 0-15,-4 5-1 16,-2-2 1-16,-6 5-1 16,-12 5 1-16,-12 6 0 15,-15 10 1-15,-9 8-1 16,-12 3 0-16,-12 5 1 15,-6 5 0-15,1-5-1 16,8-5 0-16,-3-5-1 16,4-9 0-16,2-5-4 0,9-5 0 15,9-5-5-15,6-3 0 16,15-3-3-16,3-2 1 16</inkml:trace>
  <inkml:trace contextRef="#ctx0" brushRef="#br0" timeOffset="2567.6351">7187 15126 9 0,'6'3'4'0,"-18"-11"0"0,12 3 2 31,0-11-3-31,0 5 1 16,-3 3 0-16,-3-10 0 16,0-3-6-16,-3 2 1 15,-3-2 3-15,4 2 1 16,-4 3-2-16,0 1 0 16,0 4-1-16,0 0 1 15,6 3-1-15,0 1 1 16,0 1-1-16,3-4 1 0,0 4 0 15,6 1 1-15,0 0 1 16,3 2 0-16,0 3 0 16,3-2 1-16,6-4 0 15,0 1 0-15,0-3-1 16,-1 0 1-16,1-3-3 16,0-2 1-16,3 3-3 15,-6-1 1-15,0 1-4 16,-3 4 0-16,0 1-4 15,-3 2 1-15,-6 3-3 16,0 0 0-16</inkml:trace>
  <inkml:trace contextRef="#ctx0" brushRef="#br0" timeOffset="2912.6953">7140 15002 19 0,'0'-3'9'0,"11"1"-4"0,-5 7 15 16,3 3-17-16,3 0 1 15,0 0 2-15,6 0 0 0,6-3-8 16,6-2 0-16,5-3 5 16,1 2 0-16,-3-4-2 15,-1-1 0-15,1 3-3 16,-9 0 0-16,-6-3-2 16,0 6 1-16,-6-6-4 15,-6 3 0-15,-6-5-2 16,-6 2 0-16</inkml:trace>
  <inkml:trace contextRef="#ctx0" brushRef="#br0" timeOffset="3438.3235">7753 14851 4 0,'-3'-8'2'0,"-6"11"7"0,6-3-4 0,-3 2-4 16,0 6 1-16,0 0 2 15,0 3 1-15,0-1-6 16,3 1 0-16,0-3 3 15,3 0 1-15,6-3-2 16,3 0 1-16,0 1-2 16,0 2 0-16,0 2 0 15,0 1 0-15,-3 2 0 16,-3 6 1-16,-6-6-1 16,-3 3 1-16,-3 2-1 15,0 6 1-15,3-5-1 16,-3-4 0-16,3-4-4 15,0-6 1-15,3-5-2 0,0-5 0 16</inkml:trace>
  <inkml:trace contextRef="#ctx0" brushRef="#br0" timeOffset="3738.0679">7857 14991 5 0,'12'-5'2'0,"12"-6"0"0,-18 3 0 0,2 1-2 16,1-1 1-16,6 0-1 15,-3-3 1-15,-3-2-2 16,0 0 1-16,-6 7 0 16,-3-4 1-16,-3 7 1 15,-3 3 1-15,-3 3 0 16,-3 5 1-16,0 2 1 15,0 6 0-15,4 5 0 16,2 0 0-16,3-5-3 16,6-5 1-16,3 0-4 15,5-4 0-15,4-1-5 16,6-4 0-16</inkml:trace>
  <inkml:trace contextRef="#ctx0" brushRef="#br0" timeOffset="4082.2647">8035 14949 21 0,'-17'26'10'0,"8"-15"-9"0,12-6 15 16,3 3-17-16,3 3 1 16,2-9-2-16,7-2 1 15,0-2 0-15,0-3 1 16,0-9-3-16,0 1 0 15,0-3 0-15,-4 0 1 16,-2 0 0-16,-6-2 1 0,-3 2 3 16,-3 3 0-16,-3 5 2 15,0 3 0-15,-6 10 2 16,-2 8 0-16,-7 6-1 16,3 10 0-16,0-8-2 15,6 3 0-15,3 0-2 16,6-3 0-16,9-5-4 15,3-1 1-15,0-7-5 16,3-5 0-16,3-6-2 16,2-5 0-16</inkml:trace>
  <inkml:trace contextRef="#ctx0" brushRef="#br0" timeOffset="4563.8941">8336 14957 18 0,'-3'5'9'0,"6"-13"-5"0,0 3 14 16,3-3-18-16,0-3 0 15,3-2 1-15,3 0 0 16,3-3-2-16,0-2 1 16,2 4 0-16,1 1 1 15,-3 5 0-15,3 11 0 16,-3 2 0-16,-6 3 0 15,-3 5 0-15,0 8 1 16,-3 1-1-16,-3 1 0 16,-3 1-1-16,3-3 1 0,-3-5-1 15,3 0 0-15,3-8 0 16,0-8 0-16,3-8-1 16,0-5 1-16,3-6-1 15,2-2 0-15,4-5 0 16,-3-1 0-16,0 6 0 15,0 0 0-15,0 5 1 16,-3 6 0-16,0 7 0 16,0 6 0-16,0 7 2 15,-3 6 1-15,-3 5 0 16,-3 8 1-16,0-2-1 16,0-3 0-16,3-3-1 15,0-8 0-15,3-2-4 16,2-1 1-16,1-7-6 15,0-6 1-15,0-5-4 16,0 0 0-16</inkml:trace>
  <inkml:trace contextRef="#ctx0" brushRef="#br0" timeOffset="4999.6736">8869 14825 20 0,'-27'5'10'0,"3"11"-5"16,18-8 15-16,-3 2-17 15,-2 1 0-15,2-1 1 16,6 4 1-16,3-4-8 16,6 1 1-16,5-3 4 15,1-6 0-15,3 1-4 16,3 2 1-16,0 1 0 15,-6 2 0-15,-9 5 0 16,-3 5 0-16,-3-4 0 16,-6 1 0-16,-6 4 1 0,-3 0 0 15,-3-1-6 1,-2-10 1-16,2-3-3 0,0-2 1 16</inkml:trace>
  <inkml:trace contextRef="#ctx0" brushRef="#br0" timeOffset="5659.6627">7279 15602 12 0,'-11'6'6'0,"11"-19"6"0,0 7 6 0,2-2-17 16,1-2 1-16,0-6 1 15,0 8 0-15,0 0-3 16,3 0 1-16,0-5 2 16,3-3 0-16,0 0-1 15,3 3 0-15,3 0-1 16,0-1 1-16,0 1-3 16,0 0 0-16,-1 2-5 15,-2 3 0-15,-3 3-3 16,-3-3 1-16</inkml:trace>
  <inkml:trace contextRef="#ctx0" brushRef="#br0" timeOffset="5855.2793">7500 15499 12 0,'0'-2'6'0,"0"15"6"0,0-13 4 16,0 3-15-16,0-3 0 15,0 0 0-15,3 2 1 16,0 3-4-16,-3 1 1 16,3-1-4-16,0-5 1 15,3 0-2-15,-3-3 0 16</inkml:trace>
  <inkml:trace contextRef="#ctx0" brushRef="#br0" timeOffset="6004.4482">7568 15314 20 0,'-18'5'10'0,"-3"-2"-13"0,16 2 18 0,2 1-17 15,0-4 1-15,0 9-7 16,3-6 0-16,6 3 7 16,5-3 1-16</inkml:trace>
  <inkml:trace contextRef="#ctx0" brushRef="#br0" timeOffset="6381.6404">7657 15502 22 0,'-14'5'11'0,"5"16"-15"0,6-18 23 16,0 2-20-16,3-2 1 16,0-3-1-16,6-8 0 15,6 5 1-15,-1-10 0 16,-2-5-2-16,3-4 1 15,-3 1-1-15,0 0 1 16,-3 5 1-16,-3 3 0 16,-3 8 1-16,-3 2 1 15,3 8 2-15,-3 6 1 16,-3 7-1-16,3-2 1 16,3 3-1-16,-3 7 0 0,6 3-2 15,3 6 0-15,0 2-2 16,0-8 1-16,0 0-1 15,0 0 0-15,-3 0 0 16,0-2 1-16,-3-1-2 16,-3-7 1-16,0 2-2 15,-3-3 0-15,3-12-4 16,0-6 0-16,0-11-3 16,0-15 0-16</inkml:trace>
  <inkml:trace contextRef="#ctx0" brushRef="#br0" timeOffset="6740.0373">7779 15359 24 0,'0'-5'12'0,"3"7"-9"0,0 1 20 16,-3 2-23-16,3 9 0 16,-3 7 1-16,0 5 1 15,-3-5-2-15,3 6 0 16,-3 5 1-16,3-1 0 15,3 1-1-15,0-8 1 16,0-6-2-16,3-7 0 16,0-11 0-16,3-11 1 15,0-7-1-15,3 5 1 16,0-11-1-16,3-3 1 0,-3 4 1 16,0-1 0-16,-3 8 0 15,0 3 0-15,-1 7 0 16,-2 12 1-16,0 4 0 15,0-2 0-15,-3 5-2 16,3 9 1-16,0-1-5 16,-3-3 1-16,3 3-5 15,6-7 0-15,0-12-2 16,0-7 1-16</inkml:trace>
  <inkml:trace contextRef="#ctx0" brushRef="#br0" timeOffset="6907.0523">8098 15301 27 0,'-9'10'13'0,"3"4"-15"16,3-6 26-16,3 5-23 15,0 5 1-15,0 6-4 0,0 3 1 16,3-9-2-16,0 9 0 16,0-4-3-16,0-4 0 15,-3-1-2-15,0-7 0 16</inkml:trace>
  <inkml:trace contextRef="#ctx0" brushRef="#br0" timeOffset="7056.5221">8006 15510 17 0,'12'13'8'0,"5"-18"-4"0,-2 5 15 16,0 0-18-16,0-5 0 0,6-6 0 15,3 0 0-15,3-2-4 16,-1 0 1-16,1 2-4 15,0 1 0-15</inkml:trace>
  <inkml:trace contextRef="#ctx0" brushRef="#br0" timeOffset="7251.6273">8268 15647 27 0,'-9'11'13'0,"12"-14"-14"16,0-5 22-16,6-5-20 16,0-5 1-16,2-3-2 15,1 7 0-15,3-9-4 16,-3 4 0-16,0-5-3 16,-6 3 0-16</inkml:trace>
  <inkml:trace contextRef="#ctx0" brushRef="#br0" timeOffset="7702.3309">8506 15351 29 0,'-3'-26'14'0,"12"-3"-13"0,-3 23 25 0,0 6-26 16,0 0 1-16,0 6-1 16,-1 2 1-16,1 7-2 15,-3 7 1-15,0-4 0 16,-3 11 1-16,0-5-1 16,-3-3 0-16,3 0 1 15,-3-2 0-15,3-6 0 16,0 3 0-16,0-8 0 15,6-5 0-15,0-3 0 16,0 2 1-16,3-7-2 16,0 0 0-16,0-1 0 15,0 1 1-15,0-3-1 16,-3 8 1-16,0 0-1 16,-3 11 0-16,-3-9 0 0,0 6 1 15,-6 5-1-15,0 6 0 16,-3 5-3-16,0-6 1 15,0-2-5-15,3-5 1 16,3-6-5-16,6-10 1 16</inkml:trace>
  <inkml:trace contextRef="#ctx0" brushRef="#br0" timeOffset="8019.8409">8699 15407 30 0,'-6'-3'15'0,"0"11"-18"0,6 0 27 0,-3 2-24 16,0 4 1-16,3-1-2 16,0-2 0-16,3-4 0 15,6 1 0-15,3 0-2 16,0-2 1-16,0-6-1 16,0-11 1-16,-3 3 0 15,0-2 1-15,-3-1 0 16,0 3 1-16,-3 3 1 15,0 5 1-15,-3 8 0 16,0 0 1-16,0 2 0 16,0 3 0-16,6 3-1 15,0-2 0-15,-1-1-2 16,4-8 1-16,0 0-5 16,3-10 0-16,0 2-5 15,3-10 1-15</inkml:trace>
  <inkml:trace contextRef="#ctx0" brushRef="#br0" timeOffset="8198.339">8970 15248 24 0,'-6'5'12'0,"3"6"-8"0,6-3 18 16,-3 5-20-16,3 6 0 16,3 4 1-16,0 6 0 15,0 1-5-15,0-1 1 16,0-6 0-16,0-1 1 0,-3-4-7 15,3-2 1-15,-6-5-3 16,-3-3 0-16</inkml:trace>
  <inkml:trace contextRef="#ctx0" brushRef="#br0" timeOffset="8397.3829">8872 15460 29 0,'-3'15'14'0,"24"-15"-6"16,-15-2 27-16,9 2-34 15,2 0 0-15,1-5-1 16,6-1 1-16,0 1-11 16,-3-6 0-16,3-5-1 15,-1-2 1-15</inkml:trace>
  <inkml:trace contextRef="#ctx0" brushRef="#br0" timeOffset="11940.6355">7223 16200 12 0,'-3'-8'6'0,"6"3"1"16,-3 5 7-16,0 0-13 15,0 3 0-15,-3 2 0 0,-3 8 1 16,0 3-2-16,0 11 0 16,3-1 1-16,3 3 1 15,3 3-1-15,3-11 0 16,3-5-3-16,3-8 1 15,3-3-5-15,6-13 0 16</inkml:trace>
  <inkml:trace contextRef="#ctx0" brushRef="#br0" timeOffset="12250.9232">7390 16192 10 0,'-24'16'5'0,"3"8"5"16,18-13 2-16,0 5-12 16,0 0 1-16,3 7-1 15,3 6 1-15,6-5-2 16,3-3 1-16,6-10-1 16,2-6 1-16,-2-10 0 15,6-3 0-15,-3-3-1 16,-3-4 1-16,-9-7 0 15,-6 1 0-15,-3 0 1 16,-6 5 0-16,-3 3-1 16,0 0 1-16,-3 0-2 15,0-1 1-15,0 9-4 0,6 0 0 16,3 2-1-16,3-5 0 16</inkml:trace>
  <inkml:trace contextRef="#ctx0" brushRef="#br0" timeOffset="12581.1872">7625 16081 13 0,'-3'11'6'0,"-9"13"0"0,9-16 11 16,0 2-17-16,3 4 1 16,0 7 0-16,3 2 1 0,3 1-3 15,6 0 1-15,0-5 0 16,-3-9 1-16,2-2-1 15,-2-10 0-15,-3-4-1 16,-3 1 0-16,0-6-2 16,-6-2 0-16,-6 5 0 15,-8 0 1-15,-7 14 2 16,-3 1 0-16,0 9 2 16,3 0 0-16,6 5 2 15,4 1 0-15,8-4-1 16,6 3 1-16,9-8-3 15,5-2 1-15,7-6-4 16,6-5 0-16,0-5-5 16,0-3 0-16</inkml:trace>
  <inkml:trace contextRef="#ctx0" brushRef="#br0" timeOffset="12895.4712">7759 16285 11 0,'-3'5'5'0,"9"1"-1"0,-3-9 3 16,3 0-7-16,2-2 0 16,1 2 0-16,3-4 0 15,0-4-1-15,0-2 1 16,-3-1 0-16,0 1 0 16,-3 3-1-16,-6-4 1 0,-3 1 1 15,-6 3 1-15,-3 4 2 16,-3 6 0-16,0 6 2 15,-2 7 1-15,2 5 0 16,3 6 1-16,6 0-3 16,3 2 1-16,6-4-3 15,9-4 1-15,6-5-6 16,8-10 0-16,4-6-6 16,3-10 1-16,3-8-4 15,-4-5 1-15</inkml:trace>
  <inkml:trace contextRef="#ctx0" brushRef="#br0" timeOffset="13332.605">8199 15970 13 0,'-9'-2'6'0,"9"2"3"0,0 8 6 16,0-3-14-16,0 3 1 16,0 8-1-16,0 7 1 15,0 7-3-15,0 1 1 16,3-2 1-16,0 6 1 16,3-3-2-16,3-6 0 15,0-5 0-15,3-10 1 0,0-6-2 16,0-10 1-16,0-6-1 15,0 1 1-15,-1-4-1 16,1 1 0-16,0-3 1 16,0 6 0-16,-3-1 0 15,0 6 0-15,-3 5 0 16,-3 5 1-16,-3 0 0 16,-3 3 0-16,0 16 0 15,0-3 1-15,0 8-1 16,0-7 1-16,3-4-2 15,3 1 1-15,3-11-5 16,3-6 0-16,0-10-4 16,3-5 1-16</inkml:trace>
  <inkml:trace contextRef="#ctx0" brushRef="#br0" timeOffset="13636.1921">8470 16108 20 0,'-18'8'10'0,"-6"16"-7"0,21-16 15 15,-3-1-17-15,1 1 1 16,-1 6-1-16,3-1 0 16,3 3-2-16,0 2 0 15,9-5 1-15,2-2 0 16,4-8-3-16,3-3 0 16,0-11-2-16,-3-5 1 15,0 6 0-15,-3-4 1 16,-6-1 1-16,0 1 0 0,-3 4 4 15,-3 4 0-15,0 6 2 16,-3 6 0-16,0-4 0 16,0 6 0-16,3 11-2 15,3-6 1-15,6 0-7 16,-1-5 1-16,7 0-4 16,0-8 1-16</inkml:trace>
  <inkml:trace contextRef="#ctx0" brushRef="#br0" timeOffset="13887.6654">8649 16036 28 0,'-30'24'14'0,"3"16"-12"16,24-32 27-16,0 0-29 0,3 2 0 16,9-2 0-16,0 0 0 15,6-2-2-15,6-1 0 16,3 0-2-16,-1 3 1 15,-2-5-2-15,-3-1 1 16,-6 6 0-16,-6 8 1 16,-9 0 2-16,-6 5 1 15,-6 0 1-15,-3-5 1 16,0 0-2-16,-5 0 0 16,-1-11-5-16,-3-2 0 15</inkml:trace>
  <inkml:trace contextRef="#ctx0" brushRef="#br0" timeOffset="14652.9991">7148 16896 11 0,'0'-10'5'0,"-11"-6"4"16,5 18 2-16,-3 6-9 15,-9 6 1-15,0-6 2 16,0 7 0-16,0 9-6 15,3 3 0-15,3-1 4 16,6-5 0-16,6 3-2 16,9-13 1-16,9-11-2 15,9-11 0 1,6-23-2 0,-6-1 1-16,-7 1 0 15,-5 8 1-15,-3 10-1 16,-3 8 1-16,-3 13 0 0,-6 0 0 15,0 9 2-15,0 1 1 16,9 9 0-16,-3-3 0 16,0 6-1-16,0-3 1 15,3-3-1-15,3-5 0 16,3-6-5-16,2-4 0 16,1-14-6-16,0-6 1 15,-3-7-1-15,-3 5 0 16</inkml:trace>
  <inkml:trace contextRef="#ctx0" brushRef="#br0" timeOffset="15193.6538">7687 16653 23 0,'-3'8'11'0,"9"-8"-8"16,-6 0 22-16,0 0-23 0,0 0 0 15,3 16 0-15,-3 5 0 16,0 8-3-16,0 3 0 16,0 7 2-16,0-12 0 15,0-6-1-15,0-5 1 16,0-6-1-16,3-2 0 16,0 0 0-16,3-8 1 15,3-10-1-15,3-11 1 16,0 2-1-16,3-7 1 15,3 2-1-15,-1 3 0 0,1 2 0 16,0 9 0 0,-3 2 1-16,-3 16 0 0,-3 5-1 15,-6 3 1-15,-6 13 0 16,-3-5 1-16,-3 5-2 16,-3-6 1-16,0 7-1 15,3-7 1-15,0-4-4 16,3-9 0-16,3-10-5 15,6-7 0-15,6 1-3 16,3-18 1-16</inkml:trace>
  <inkml:trace contextRef="#ctx0" brushRef="#br0" timeOffset="15508.7411">7967 16812 21 0,'-12'31'10'0,"6"12"-7"15,6-35 17-15,3-3-20 0,0-2 1 16,0 5-1-16,6-1 1 16,3-7-2-16,6 6 0 15,0-19 0-15,-3-1 1 16,5-10-2-16,-2-5 0 16,-3-2 0-16,-3 9 1 15,-6 4 1-15,-3 5 0 16,-6 13 1-16,-3 8 1 15,0 0 1-15,-3 15 1 16,6 4-1-16,0-9 0 16,6 1-1-16,0-3 1 0,6-6-5 15,3-4 0-15,3 2-6 16,3-8 1-16,0-14-2 16,2-9 1-16</inkml:trace>
  <inkml:trace contextRef="#ctx0" brushRef="#br0" timeOffset="15943.5336">8259 16653 22 0,'-15'-3'11'0,"-3"14"-13"15,15-6 22-15,0-2-21 16,0 13 1-16,0 2 0 16,3 1 0-16,0 7-1 15,3-2 1-15,0-3-4 16,3-2 1-16,3 2-2 0,0-11 1 15,3-4-2-15,-3-6 0 16,0-3 1-16,-3-5 1 16,0-2 3-16,-6-6 0 15,0 8 3-15,-3-3 0 16,0 1 2-16,-3 2 0 16,3 0 0-16,0 8 0 15,0 0-1-15,0 5 0 16,3 6-1-16,0-4 1 15,0 23-2-15,3-7 1 16,3 6 0-16,0 9 0 16,3 1 0-16,-4-2 0 15,1 0 0-15,-6 8 1 0,0 0-1 16,-6-2 0-16,-2-6 0 16,-4-3 1-16,0-5-1 15,-3-13 0-15,0-8-3 16,0-11 1-16,0-10-5 15,3-5 1-15,0-9-5 16,3 1 0-16</inkml:trace>
  <inkml:trace contextRef="#ctx0" brushRef="#br0" timeOffset="16875.8975">6205 17497 17 0,'0'0'8'0,"9"0"-4"0,-3 8 9 0,-3 5-13 15,3-2 0-15,3 10 1 16,0 13 1-16,-3 1-2 16,-1 2 1-16,1 5 0 15,0-2 0-15,-3-17 0 16,3-1 0-16,-3-6 0 15,0-9 0-15,-3 9 0 16,0-10 0-16,3-20 0 16,0-1 1-16,3-9 0 15,0-8 0-15,6 3 0 16,6 8 0-16,9 5 0 16,-4 3 0-16,1-3-1 15,-3 16 1-15,-3 8-1 16,-6 5 0-16,-6 11 0 15,-9 13 1-15,-6-8-1 16,-3 0 0-16,-3-3 0 16,3-4 0-16,-6-1-2 0,1-13 1 15,5-8-5-15,0-6 1 16,3-9-6-16,6-7 0 16</inkml:trace>
  <inkml:trace contextRef="#ctx0" brushRef="#br0" timeOffset="17174.6335">6586 17716 10 0,'33'14'5'0,"17"-14"-1"0,-38-8-1 0,3 0-3 16,0-8 0-16,-3 0 0 15,-3-2 0-15,-3 2 0 16,-3 8 1-16,-3-5-1 15,-6 5 1-15,-6 5 2 16,0 6 0-16,-6 10 2 16,-3 3 0-16,0 8 1 15,4-3 0-15,2 8-1 16,12-5 1-16,6 5-3 16,9-13 1-16,8-1-5 15,4-9 1-15,0-12-6 16,6-9 0-16,3-1-3 15,2-13 0-15</inkml:trace>
  <inkml:trace contextRef="#ctx0" brushRef="#br0" timeOffset="17414.5861">7000 17566 16 0,'-9'-16'8'0,"-6"5"-1"0,9 11 10 15,-3 3-15-15,-3 5 0 16,-3 0 3-16,0 8 0 16,0 5-6-16,1 11 1 15,2-3 3-15,6 8 0 16,6-6-2-16,9-1 1 0,5-15-5 16,4-7 1-16,3-8-5 15,6-10 1-15,3-6-3 16,-1-11 0-16</inkml:trace>
  <inkml:trace contextRef="#ctx0" brushRef="#br0" timeOffset="17641.5271">7160 17550 12 0,'-17'5'6'0,"-28"51"5"15,36-35 8-15,-3 8-18 16,3 0 0-16,3 3 0 16,6-3 1-16,6-3-3 15,6-7 0-15,6-9 1 0,3-10 0 16,3-7-4-16,-1-15 0 16,-2-9-2-16,0-1 0 15</inkml:trace>
  <inkml:trace contextRef="#ctx0" brushRef="#br0" timeOffset="17790.9001">7235 17566 16 0,'-9'16'8'0,"-9"-3"-2"0,12-13 11 16,-3 16-15-16,6 0 0 15,0 10-1-15,6 0 1 16,0-4-3-16,6 7 0 0,-3 0 0 16,0-5 1-16,6-8-5 15,0-9 0-15,3-9-2 16,2-19 1-16</inkml:trace>
  <inkml:trace contextRef="#ctx0" brushRef="#br0" timeOffset="17957.3736">7375 17484 18 0,'-18'29'9'0,"3"8"-10"15,15-29 15-15,0 8-16 16,0-3 1-16,6 3 0 15,3 8 0-15,3-6-2 16,3-7 1-16,2-6-3 16,1-18 1-16</inkml:trace>
  <inkml:trace contextRef="#ctx0" brushRef="#br0" timeOffset="18120.791">7553 17415 20 0,'-18'29'10'0,"-11"32"-10"0,26-45 20 15,-3-3-20-15,3 3 0 16,0 13-1-16,3-5 1 16,12-8-2-16,0-3 1 15,2-5-5-15,10-16 0 16,0 0 0-16,0-5 0 16</inkml:trace>
  <inkml:trace contextRef="#ctx0" brushRef="#br0" timeOffset="18259.0619">7657 17656 17 0,'-20'29'8'0,"-10"-13"-8"16,21-11 16-16,-3-2-16 15,-3 4 0-15,0-1-2 16,0 2 0-16,6 0-2 16,1 5 0-16</inkml:trace>
  <inkml:trace contextRef="#ctx0" brushRef="#br0" timeOffset="19050.4448">7747 17486 13 0,'-3'-18'6'0,"-3"-1"0"0,3 14 8 15,-3 10-12-15,-3-2 0 16,3 13 4-16,-3 2 0 16,-3 1-6-16,3-3 0 15,3 5 5-15,3 0 1 0,6 0-2 16,0-5 1-16,6-5-2 15,3-3 0-15,0 5-2 16,3-5 1-16,-3 0-2 16,-6 0 0-16,-6 8 1 15,-9 5 0-15,-3 2 0 16,-6-1 0-16,-6 7-2 16,0-8 1-16,7-5-5 15,2-14 1-15,9-2-7 16,6-7 0-16,9-9 0 15,9 0 0-15</inkml:trace>
  <inkml:trace contextRef="#ctx0" brushRef="#br0" timeOffset="19337.3562">7922 17632 25 0,'6'8'12'0,"3"-16"-17"0,-6 0 24 16,3 0-19-16,-3 3 0 15,0-3 0-15,0-3 0 16,0-7 0-16,-3-1 0 16,-3-2 0-16,-3 8 1 15,-6 5 2-15,-3 8 0 16,-5 8 2-16,-1 13 1 16,3-5 1-16,6 10 0 15,9-2-1-15,9 0 1 0,6-3-4 16,9-5 1-16,8-6-6 15,7-7 0-15,0-3-10 16,0-13 1-16,-4-3-3 16,-8 0 1-16</inkml:trace>
  <inkml:trace contextRef="#ctx0" brushRef="#br0" timeOffset="19802.567">8455 17513 15 0,'-27'8'7'0,"7"13"4"0,14-13 8 15,-3 0-17-15,0 0 1 16,3 10 1-16,3 1 1 16,6-3-7-16,3 2 1 15,9-2 2-15,8-8 0 16,4 0-4-16,3-13 1 0,-3-3-3 15,-3-8 1-15,-7 8 0 16,-2-5 0-16,-6-3 4 16,-9 0 0-16,-6-5 5 15,-9 5 0-15,-5-5 1 16,-1 5 0-16,3 0-1 16,0 5 1-16,-3 1-6 15,9 2 0-15,3 5-7 16,6 3 1-16,9 3-5 15,12 5 1-15</inkml:trace>
  <inkml:trace contextRef="#ctx0" brushRef="#br0" timeOffset="20072.4674">8714 17672 29 0,'-9'-8'14'0,"-6"-29"-12"0,9 29 26 16,0-16-27-16,-3-5 0 15,1-3 0-15,-1 3 0 16,-3 0-1-16,3-6 0 16,3 1 1-16,3 2 0 15,3 0-1-15,3 3 1 16,6 3-1-16,6 2 1 16,3 16-2-16,5 8 1 15,1 0-3-15,0 13 0 16,-3 6-2-16,-6 2 0 15,-3 3-3-15,-9-3 0 0,-6 11-2 16,-9-6 0-16</inkml:trace>
  <inkml:trace contextRef="#ctx0" brushRef="#br0" timeOffset="20192.9805">8631 17542 16 0,'-9'-3'8'0,"9"-2"-1"0,3 0 14 0,3-3-17 15,3 0 0-15,6 0 0 16,2 0 1-16,4 0-11 15,0 0 1-15,3-5-2 16,-6 5 1-16</inkml:trace>
  <inkml:trace contextRef="#ctx0" brushRef="#br0" timeOffset="20899.2519">7226 18227 24 0,'-3'-16'12'0,"-3"19"-1"0,3-3 12 16,-6 8-22-16,-9 5 0 15,0 11 1-15,-3-11 1 16,4 3-4-16,8 8 0 0,6-3 1 16,12 3 1-16,6-11-2 15,-1 0 1-15,7-10-5 16,9-3 0-16,3-13-3 16,5 5 1-16,1-3-2 15,-6-5 0-15</inkml:trace>
  <inkml:trace contextRef="#ctx0" brushRef="#br0" timeOffset="21243.8609">7470 18174 6 0,'-6'-13'3'0,"0"2"3"16,3 6 2-16,0 5-4 16,-3 5 0-16,0 6 1 15,-3 2 1-15,0 16-8 16,-3-5 1-16,3 0 4 15,1-3 1-15,5 3-3 0,3-3 1 16,6 3-2-16,2-8 1 16,7-16-1-16,3-3 0 15,9-10-1-15,0 5 0 16,0-13-1-16,-4-3 0 16,-5 0 0-16,-6 3 0 15,-3 5 0-15,-3 8 0 16,-9 3 2-16,-3 10 1 15,-6 3 0-15,-3 13 1 16,3-10 0-16,3 2 0 16,4 0-1-16,5-2 1 0,8 2-6 15,7-5 1-15,9-8-3 16,6 0 0-16</inkml:trace>
  <inkml:trace contextRef="#ctx0" brushRef="#br0" timeOffset="21545.2401">7711 18098 26 0,'-33'23'13'0,"7"9"-14"16,17-19 25-16,0 3-23 16,-3-3 1-16,3 3-2 15,6 0 0-15,9-3-1 16,12-5 0-16,-3-5-1 15,5 2 1-15,4-10-2 0,3 10 0 16,-3 3 1-16,-6-5 1 16,-9 10-1-16,-9 3 1 15,-6 5 0-15,-6 11 1 16,0-3 1-16,-3 3 0 16,0-11-2-16,0-8 1 15,3-10-5-15,3-11 0 16,6-8-1-16,9-5 0 15</inkml:trace>
  <inkml:trace contextRef="#ctx0" brushRef="#br0" timeOffset="21753.7627">7887 17992 19 0,'0'10'9'16,"3"19"-12"-16,0-21 18 0,0-2-15 15,0 9 1-15,-3 15 0 16,3 1 0-16,-3 9-1 16,-3-6 0-16,-3-2 1 15,0 5 0-15,0-8-2 16,0-5 1-16,-3-3-6 16,-3-13 1-16</inkml:trace>
  <inkml:trace contextRef="#ctx0" brushRef="#br0" timeOffset="21904.254">7860 18248 13 0,'24'-5'6'0,"5"10"1"0,-20-10 5 16,3 5-12-16,3-3 0 16,6-2-4-16,0-3 1 15,-3 8 0-15,3-8 0 16</inkml:trace>
  <inkml:trace contextRef="#ctx0" brushRef="#br0" timeOffset="22203.1395">8149 18150 20 0,'0'0'10'0,"-3"11"1"16,3-6 17-16,0 3-26 15,0 0 1-15,0 13-1 16,0-2 1-16,0 7-6 15,0-15 1-15,0 2-2 16,0-5 1-16,3 5-7 0,0-10 1 16</inkml:trace>
  <inkml:trace contextRef="#ctx0" brushRef="#br0" timeOffset="22384.6949">8125 18055 24 0,'-18'5'12'0,"-3"6"-9"0,15-14 16 15,3 3-21-15,3 0 1 0,0 0-12 16,6-5 1-16,6 5 12 16,3 5 0-16</inkml:trace>
  <inkml:trace contextRef="#ctx0" brushRef="#br0" timeOffset="22638.439">8238 18317 26 0,'-9'-21'13'0,"9"-32"-17"16,3 37 25-16,3-8-21 15,0-5 0-15,3 8 0 16,0-3 1-16,3 8-1 15,0 1 0-15,-1 7 0 16,-2 2 0-16,0 6 0 0,-3 8 1 16,0 16-1-16,-3 2 0 15,0 6 0-15,-3 5 1 16,3-13-3-16,-3-3 1 16,3-5-6-16,3-8 0 15</inkml:trace>
  <inkml:trace contextRef="#ctx0" brushRef="#br0" timeOffset="23090.3632">8488 18047 21 0,'-18'13'10'0,"9"35"-10"0,9-35 14 0,6 3-15 16,0 8 0-16,-3-3-5 15,6-5 1-15,0 0 4 16,0-11 0-16,3-5-4 16,-3-5 0-16,-3-11 0 15,0-8 0-15,-3 3 3 16,-3-3 1-16,2 11 2 16,-2-3 1-16,-2 8 2 15,-1 0 1-15,0 0 0 16,0 8 1-16,3-8-1 15,3 11 0-15,0 10-1 16,5 11 1-16,1 13-3 16,0-2 1-16,3-1-2 15,-3 11 1-15,3 8-1 0,0-8 0 16,-3 8 1-16,0-3 0 16,-3-2 1-16,-6-3 1 15,0 0-1-15,-6-8 1 16,-6-8 0-16,-3-13 0 15,-3-11-3-15,-6-10 1 16,-5-11-7-16,2-5 1 16,0-3-7-16,0 3 0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6A6089E-4F96-BA45-9F08-C02BC1EF856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CE2243-2546-CC4F-A6FD-492C36110DA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322CC193-4FAA-9547-8184-97801D43A8D0}" type="datetimeFigureOut">
              <a:rPr lang="en-US"/>
              <a:pPr>
                <a:defRPr/>
              </a:pPr>
              <a:t>11/16/2018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5901DB9-C67D-1442-A8CB-1EB70068DF1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6AB552D-D7BF-2B46-84D8-053E0A1087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E81E41-99DF-B04C-ACF8-EC856B40BF8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208E64-CACC-144F-89E4-16439FEBAB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38FB65C8-059E-EE44-B20B-9CF32AED1F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>
            <a:extLst>
              <a:ext uri="{FF2B5EF4-FFF2-40B4-BE49-F238E27FC236}">
                <a16:creationId xmlns:a16="http://schemas.microsoft.com/office/drawing/2014/main" id="{A59751DD-5A9E-A244-BEAE-BA54F5E7334A}"/>
              </a:ext>
            </a:extLst>
          </p:cNvPr>
          <p:cNvGrpSpPr>
            <a:grpSpLocks/>
          </p:cNvGrpSpPr>
          <p:nvPr/>
        </p:nvGrpSpPr>
        <p:grpSpPr bwMode="auto">
          <a:xfrm>
            <a:off x="-9525" y="0"/>
            <a:ext cx="9169400" cy="533400"/>
            <a:chOff x="-6" y="-180"/>
            <a:chExt cx="5776" cy="516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1B066249-2198-5241-83A3-6CDC276AA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" y="-180"/>
              <a:ext cx="5772" cy="5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shade val="50000"/>
                    <a:alpha val="45000"/>
                    <a:satMod val="120000"/>
                  </a:schemeClr>
                </a:gs>
                <a:gs pos="100000">
                  <a:schemeClr val="accent3">
                    <a:shade val="80000"/>
                    <a:alpha val="55000"/>
                    <a:satMod val="155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4372C50-30E5-8F45-BACB-B88D781CAC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-180"/>
              <a:ext cx="3072" cy="263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shade val="50000"/>
                    <a:alpha val="30000"/>
                    <a:satMod val="130000"/>
                  </a:schemeClr>
                </a:gs>
                <a:gs pos="80000">
                  <a:schemeClr val="accent2">
                    <a:shade val="75000"/>
                    <a:alpha val="45000"/>
                    <a:satMod val="14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grpSp>
          <p:nvGrpSpPr>
            <p:cNvPr id="7" name="Group 1">
              <a:extLst>
                <a:ext uri="{FF2B5EF4-FFF2-40B4-BE49-F238E27FC236}">
                  <a16:creationId xmlns:a16="http://schemas.microsoft.com/office/drawing/2014/main" id="{C36D35C1-1190-AD4E-B0EB-0C2F23CF20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42"/>
              <a:ext cx="5770" cy="246"/>
              <a:chOff x="-13880" y="438044"/>
              <a:chExt cx="9173112" cy="427357"/>
            </a:xfrm>
          </p:grpSpPr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6240000D-1AA9-C54D-B7D0-1FE06DD1A27E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3880" y="438118"/>
                <a:ext cx="9173112" cy="427283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noFill/>
              <a:ln w="10795" cap="flat" cmpd="sng" algn="ctr">
                <a:gradFill>
                  <a:gsLst>
                    <a:gs pos="74000">
                      <a:schemeClr val="accent3">
                        <a:shade val="75000"/>
                      </a:schemeClr>
                    </a:gs>
                    <a:gs pos="86000">
                      <a:schemeClr val="tx1">
                        <a:alpha val="29000"/>
                      </a:schemeClr>
                    </a:gs>
                    <a:gs pos="16000">
                      <a:schemeClr val="accent2">
                        <a:shade val="75000"/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B1CB7348-E026-F240-97AF-0D529B173B14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0858" y="438044"/>
                <a:ext cx="9169042" cy="38239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9525" cap="flat" cmpd="sng" algn="ctr">
                <a:gradFill>
                  <a:gsLst>
                    <a:gs pos="74000">
                      <a:schemeClr val="accent4"/>
                    </a:gs>
                    <a:gs pos="44000">
                      <a:schemeClr val="accent1"/>
                    </a:gs>
                    <a:gs pos="33000">
                      <a:schemeClr val="accent2"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81924" name="Title Placeholder 8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25" name="Text Placeholder 29"/>
          <p:cNvSpPr>
            <a:spLocks noGrp="1"/>
          </p:cNvSpPr>
          <p:nvPr>
            <p:ph type="subTitle" idx="1"/>
          </p:nvPr>
        </p:nvSpPr>
        <p:spPr>
          <a:xfrm>
            <a:off x="685800" y="3276600"/>
            <a:ext cx="7772400" cy="1752600"/>
          </a:xfrm>
          <a:ln w="9525"/>
        </p:spPr>
        <p:txBody>
          <a:bodyPr/>
          <a:lstStyle>
            <a:lvl1pPr marL="0" indent="0" algn="ctr">
              <a:buFont typeface="Wingdings 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40716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40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9760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4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391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9016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9738"/>
            <a:ext cx="8229600" cy="7032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5007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2019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8">
            <a:extLst>
              <a:ext uri="{FF2B5EF4-FFF2-40B4-BE49-F238E27FC236}">
                <a16:creationId xmlns:a16="http://schemas.microsoft.com/office/drawing/2014/main" id="{E59B50C0-D4E2-7244-9C7D-52AF50E9348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439738"/>
            <a:ext cx="822960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9">
            <a:extLst>
              <a:ext uri="{FF2B5EF4-FFF2-40B4-BE49-F238E27FC236}">
                <a16:creationId xmlns:a16="http://schemas.microsoft.com/office/drawing/2014/main" id="{F462E268-66C6-4A40-B0D8-936DD0D8FF6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28600" y="1371600"/>
            <a:ext cx="8915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grpSp>
        <p:nvGrpSpPr>
          <p:cNvPr id="1028" name="Group 24">
            <a:extLst>
              <a:ext uri="{FF2B5EF4-FFF2-40B4-BE49-F238E27FC236}">
                <a16:creationId xmlns:a16="http://schemas.microsoft.com/office/drawing/2014/main" id="{BF55EF07-27E2-DD46-9285-05AD4BF7565E}"/>
              </a:ext>
            </a:extLst>
          </p:cNvPr>
          <p:cNvGrpSpPr>
            <a:grpSpLocks/>
          </p:cNvGrpSpPr>
          <p:nvPr/>
        </p:nvGrpSpPr>
        <p:grpSpPr bwMode="auto">
          <a:xfrm>
            <a:off x="-9525" y="0"/>
            <a:ext cx="9169400" cy="533400"/>
            <a:chOff x="-6" y="-180"/>
            <a:chExt cx="5776" cy="516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6668181E-FE04-A94A-966D-7339CD18A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-6" y="-180"/>
              <a:ext cx="5772" cy="5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shade val="50000"/>
                    <a:alpha val="45000"/>
                    <a:satMod val="120000"/>
                  </a:schemeClr>
                </a:gs>
                <a:gs pos="100000">
                  <a:schemeClr val="accent3">
                    <a:shade val="80000"/>
                    <a:alpha val="55000"/>
                    <a:satMod val="155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8E49B8D3-67F7-FE48-BBBA-7E7E3F5A78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-180"/>
              <a:ext cx="3072" cy="263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shade val="50000"/>
                    <a:alpha val="30000"/>
                    <a:satMod val="130000"/>
                  </a:schemeClr>
                </a:gs>
                <a:gs pos="80000">
                  <a:schemeClr val="accent2">
                    <a:shade val="75000"/>
                    <a:alpha val="45000"/>
                    <a:satMod val="14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grpSp>
          <p:nvGrpSpPr>
            <p:cNvPr id="1032" name="Group 1">
              <a:extLst>
                <a:ext uri="{FF2B5EF4-FFF2-40B4-BE49-F238E27FC236}">
                  <a16:creationId xmlns:a16="http://schemas.microsoft.com/office/drawing/2014/main" id="{8271C744-EFC0-8F42-9E21-6999796163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42"/>
              <a:ext cx="5770" cy="246"/>
              <a:chOff x="-13880" y="438044"/>
              <a:chExt cx="9173112" cy="427357"/>
            </a:xfrm>
          </p:grpSpPr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BBE184B6-5437-1C45-87E1-28C354C1C0F4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3880" y="438118"/>
                <a:ext cx="9173112" cy="427283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noFill/>
              <a:ln w="10795" cap="flat" cmpd="sng" algn="ctr">
                <a:gradFill>
                  <a:gsLst>
                    <a:gs pos="74000">
                      <a:schemeClr val="accent3">
                        <a:shade val="75000"/>
                      </a:schemeClr>
                    </a:gs>
                    <a:gs pos="86000">
                      <a:schemeClr val="tx1">
                        <a:alpha val="29000"/>
                      </a:schemeClr>
                    </a:gs>
                    <a:gs pos="16000">
                      <a:schemeClr val="accent2">
                        <a:shade val="75000"/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0F4DACD4-2AD7-8B4C-A1E0-0BEF3C2F345C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0858" y="438044"/>
                <a:ext cx="9169042" cy="38239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9525" cap="flat" cmpd="sng" algn="ctr">
                <a:gradFill>
                  <a:gsLst>
                    <a:gs pos="74000">
                      <a:schemeClr val="accent4"/>
                    </a:gs>
                    <a:gs pos="44000">
                      <a:schemeClr val="accent1"/>
                    </a:gs>
                    <a:gs pos="33000">
                      <a:schemeClr val="accent2"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A54D8B-05EA-D246-B575-CA73504EDFCB}"/>
              </a:ext>
            </a:extLst>
          </p:cNvPr>
          <p:cNvSpPr txBox="1">
            <a:spLocks noGrp="1"/>
          </p:cNvSpPr>
          <p:nvPr/>
        </p:nvSpPr>
        <p:spPr>
          <a:xfrm>
            <a:off x="8326438" y="6430963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algn="r" eaLnBrk="1" hangingPunct="1">
              <a:buFont typeface="Wingdings" charset="2"/>
              <a:buNone/>
              <a:defRPr/>
            </a:pPr>
            <a:fld id="{9E31F48A-9190-E446-9D6F-CBFFC33816AE}" type="slidenum">
              <a:rPr lang="en-US" altLang="en-US" sz="1200" smtClean="0">
                <a:solidFill>
                  <a:srgbClr val="424242"/>
                </a:solidFill>
              </a:rPr>
              <a:pPr algn="r" eaLnBrk="1" hangingPunct="1">
                <a:buFont typeface="Wingdings" charset="2"/>
                <a:buNone/>
                <a:defRPr/>
              </a:pPr>
              <a:t>‹#›</a:t>
            </a:fld>
            <a:endParaRPr lang="en-US" altLang="en-US" sz="1200">
              <a:solidFill>
                <a:srgbClr val="42424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0" r:id="rId2"/>
    <p:sldLayoutId id="2147483711" r:id="rId3"/>
    <p:sldLayoutId id="2147483712" r:id="rId4"/>
    <p:sldLayoutId id="2147483713" r:id="rId5"/>
    <p:sldLayoutId id="2147483714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95000"/>
        <a:buFont typeface="Wingdings 2" pitchFamily="2" charset="2"/>
        <a:buChar char=""/>
        <a:defRPr sz="2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2" charset="2"/>
        <a:buChar char="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2" charset="2"/>
        <a:buChar char="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65000"/>
        <a:buFont typeface="Wingdings 2" pitchFamily="2" charset="2"/>
        <a:buChar char=""/>
        <a:defRPr sz="17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39639D"/>
        </a:buClr>
        <a:buSzPct val="65000"/>
        <a:buFont typeface="Wingdings 2" pitchFamily="2" charset="2"/>
        <a:buChar char=""/>
        <a:defRPr sz="17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2">
            <a:extLst>
              <a:ext uri="{FF2B5EF4-FFF2-40B4-BE49-F238E27FC236}">
                <a16:creationId xmlns:a16="http://schemas.microsoft.com/office/drawing/2014/main" id="{FBBF14A0-F0AC-B142-A46B-47AD5C8781E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Comparable Interface</a:t>
            </a:r>
          </a:p>
        </p:txBody>
      </p:sp>
      <p:sp>
        <p:nvSpPr>
          <p:cNvPr id="3074" name="Rectangle 3">
            <a:extLst>
              <a:ext uri="{FF2B5EF4-FFF2-40B4-BE49-F238E27FC236}">
                <a16:creationId xmlns:a16="http://schemas.microsoft.com/office/drawing/2014/main" id="{A7A94057-CF7D-6F4F-83AB-8947D6FCED5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 2" pitchFamily="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reading: 10.2</a:t>
            </a:r>
            <a:endParaRPr lang="en-US" altLang="en-US" sz="14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1">
            <a:extLst>
              <a:ext uri="{FF2B5EF4-FFF2-40B4-BE49-F238E27FC236}">
                <a16:creationId xmlns:a16="http://schemas.microsoft.com/office/drawing/2014/main" id="{CFDA27C6-23C7-0E42-AB33-DB6F7B093F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736600"/>
            <a:ext cx="7300913" cy="547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AECFA632-ACFD-2649-95CE-4536AC096E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Interfaces (9.5)</a:t>
            </a:r>
          </a:p>
        </p:txBody>
      </p:sp>
      <p:sp>
        <p:nvSpPr>
          <p:cNvPr id="13314" name="Rectangle 3">
            <a:extLst>
              <a:ext uri="{FF2B5EF4-FFF2-40B4-BE49-F238E27FC236}">
                <a16:creationId xmlns:a16="http://schemas.microsoft.com/office/drawing/2014/main" id="{E195DA04-36D0-4044-A663-74B074BAA6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ea typeface="ＭＳ Ｐゴシック" panose="020B0600070205080204" pitchFamily="34" charset="-128"/>
              </a:rPr>
              <a:t>interface</a:t>
            </a:r>
            <a:r>
              <a:rPr lang="en-US" altLang="en-US">
                <a:ea typeface="ＭＳ Ｐゴシック" panose="020B0600070205080204" pitchFamily="34" charset="-128"/>
              </a:rPr>
              <a:t>: A list of methods that a class can promise to implement.</a:t>
            </a:r>
          </a:p>
          <a:p>
            <a:pPr lvl="1" eaLnBrk="1" hangingPunct="1"/>
            <a:endParaRPr lang="en-US" altLang="en-US" sz="80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Inheritance gives you an is-a relationship </a:t>
            </a:r>
            <a:r>
              <a:rPr lang="en-US" altLang="en-US" i="1">
                <a:ea typeface="ＭＳ Ｐゴシック" panose="020B0600070205080204" pitchFamily="34" charset="-128"/>
              </a:rPr>
              <a:t>and  </a:t>
            </a:r>
            <a:r>
              <a:rPr lang="en-US" altLang="en-US">
                <a:ea typeface="ＭＳ Ｐゴシック" panose="020B0600070205080204" pitchFamily="34" charset="-128"/>
              </a:rPr>
              <a:t>code sharing.</a:t>
            </a: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A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Lawyer</a:t>
            </a:r>
            <a:r>
              <a:rPr lang="en-US" altLang="en-US">
                <a:ea typeface="ＭＳ Ｐゴシック" panose="020B0600070205080204" pitchFamily="34" charset="-128"/>
              </a:rPr>
              <a:t> can be treated as an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Employee</a:t>
            </a:r>
            <a:r>
              <a:rPr lang="en-US" altLang="en-US">
                <a:ea typeface="ＭＳ Ｐゴシック" panose="020B0600070205080204" pitchFamily="34" charset="-128"/>
              </a:rPr>
              <a:t> and inherits its code.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Interfaces give you an is-a relationship </a:t>
            </a:r>
            <a:r>
              <a:rPr lang="en-US" altLang="en-US" i="1">
                <a:ea typeface="ＭＳ Ｐゴシック" panose="020B0600070205080204" pitchFamily="34" charset="-128"/>
              </a:rPr>
              <a:t>without</a:t>
            </a:r>
            <a:r>
              <a:rPr lang="en-US" altLang="en-US">
                <a:ea typeface="ＭＳ Ｐゴシック" panose="020B0600070205080204" pitchFamily="34" charset="-128"/>
              </a:rPr>
              <a:t>  code sharing.</a:t>
            </a: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A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Rectangle</a:t>
            </a:r>
            <a:r>
              <a:rPr lang="en-US" altLang="en-US">
                <a:ea typeface="ＭＳ Ｐゴシック" panose="020B0600070205080204" pitchFamily="34" charset="-128"/>
              </a:rPr>
              <a:t> object can be treated as a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Shape</a:t>
            </a:r>
            <a:r>
              <a:rPr lang="en-US" altLang="en-US">
                <a:ea typeface="ＭＳ Ｐゴシック" panose="020B0600070205080204" pitchFamily="34" charset="-128"/>
              </a:rPr>
              <a:t> but inherits no code.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Analogous to non-programming idea of roles or certifications:</a:t>
            </a: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"I'm certified as a CPA accountant.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This assures you I know how to do taxes, audits, and consulting."</a:t>
            </a: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"I'm 'certified' as a Shape, because I implement the Shape interface.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This assures you I know how to compute my area and perimeter."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394A6DC7-4A6C-3844-86E0-543955E570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Comparable</a:t>
            </a:r>
            <a:r>
              <a:rPr lang="en-US" altLang="en-US">
                <a:ea typeface="ＭＳ Ｐゴシック" panose="020B0600070205080204" pitchFamily="34" charset="-128"/>
              </a:rPr>
              <a:t> (10.2)</a:t>
            </a:r>
          </a:p>
        </p:txBody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F89C6C82-29CC-5844-B502-36AA795E6A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  <a:tabLst>
                <a:tab pos="1600200" algn="l"/>
                <a:tab pos="1943100" algn="l"/>
              </a:tabLst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public interface Comparable&lt;</a:t>
            </a:r>
            <a:r>
              <a:rPr lang="en-US" altLang="en-US" b="1">
                <a:ea typeface="ＭＳ Ｐゴシック" panose="020B0600070205080204" pitchFamily="34" charset="-128"/>
              </a:rPr>
              <a:t>E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&gt; {</a:t>
            </a:r>
          </a:p>
          <a:p>
            <a:pPr>
              <a:lnSpc>
                <a:spcPct val="80000"/>
              </a:lnSpc>
              <a:buFontTx/>
              <a:buNone/>
              <a:tabLst>
                <a:tab pos="1600200" algn="l"/>
                <a:tab pos="1943100" algn="l"/>
              </a:tabLst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    public int compareTo(</a:t>
            </a:r>
            <a:r>
              <a:rPr lang="en-US" altLang="en-US" b="1">
                <a:ea typeface="ＭＳ Ｐゴシック" panose="020B0600070205080204" pitchFamily="34" charset="-128"/>
              </a:rPr>
              <a:t>E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other);</a:t>
            </a:r>
          </a:p>
          <a:p>
            <a:pPr>
              <a:lnSpc>
                <a:spcPct val="80000"/>
              </a:lnSpc>
              <a:buFontTx/>
              <a:buNone/>
              <a:tabLst>
                <a:tab pos="1600200" algn="l"/>
                <a:tab pos="1943100" algn="l"/>
              </a:tabLst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}</a:t>
            </a:r>
          </a:p>
          <a:p>
            <a:pPr>
              <a:lnSpc>
                <a:spcPct val="80000"/>
              </a:lnSpc>
              <a:buFontTx/>
              <a:buNone/>
              <a:tabLst>
                <a:tab pos="1600200" algn="l"/>
                <a:tab pos="1943100" algn="l"/>
              </a:tabLst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>
              <a:tabLst>
                <a:tab pos="1600200" algn="l"/>
                <a:tab pos="1943100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A class can implement the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Comparable</a:t>
            </a:r>
            <a:r>
              <a:rPr lang="en-US" altLang="en-US">
                <a:ea typeface="ＭＳ Ｐゴシック" panose="020B0600070205080204" pitchFamily="34" charset="-128"/>
              </a:rPr>
              <a:t> interface to define a natural ordering function for its objects.</a:t>
            </a:r>
          </a:p>
          <a:p>
            <a:pPr lvl="1">
              <a:buFontTx/>
              <a:buNone/>
              <a:tabLst>
                <a:tab pos="1600200" algn="l"/>
                <a:tab pos="1943100" algn="l"/>
              </a:tabLst>
            </a:pPr>
            <a:endParaRPr lang="en-US" altLang="en-US">
              <a:solidFill>
                <a:schemeClr val="bg2"/>
              </a:solidFill>
              <a:ea typeface="ＭＳ Ｐゴシック" panose="020B0600070205080204" pitchFamily="34" charset="-128"/>
            </a:endParaRPr>
          </a:p>
          <a:p>
            <a:pPr>
              <a:tabLst>
                <a:tab pos="1600200" algn="l"/>
                <a:tab pos="1943100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A call to your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compareTo</a:t>
            </a:r>
            <a:r>
              <a:rPr lang="en-US" altLang="en-US">
                <a:ea typeface="ＭＳ Ｐゴシック" panose="020B0600070205080204" pitchFamily="34" charset="-128"/>
              </a:rPr>
              <a:t> method should return:</a:t>
            </a:r>
          </a:p>
          <a:p>
            <a:pPr lvl="1">
              <a:buFontTx/>
              <a:buNone/>
              <a:tabLst>
                <a:tab pos="1600200" algn="l"/>
                <a:tab pos="1943100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a value &lt; 0	   if the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this</a:t>
            </a:r>
            <a:r>
              <a:rPr lang="en-US" altLang="en-US">
                <a:ea typeface="ＭＳ Ｐゴシック" panose="020B0600070205080204" pitchFamily="34" charset="-128"/>
              </a:rPr>
              <a:t> object comes "before"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other</a:t>
            </a:r>
            <a:r>
              <a:rPr lang="en-US" altLang="en-US">
                <a:ea typeface="ＭＳ Ｐゴシック" panose="020B0600070205080204" pitchFamily="34" charset="-128"/>
              </a:rPr>
              <a:t> one,</a:t>
            </a:r>
          </a:p>
          <a:p>
            <a:pPr lvl="1">
              <a:buFontTx/>
              <a:buNone/>
              <a:tabLst>
                <a:tab pos="1600200" algn="l"/>
                <a:tab pos="1943100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a value &gt; 0	   if the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this</a:t>
            </a:r>
            <a:r>
              <a:rPr lang="en-US" altLang="en-US">
                <a:ea typeface="ＭＳ Ｐゴシック" panose="020B0600070205080204" pitchFamily="34" charset="-128"/>
              </a:rPr>
              <a:t> object comes "after"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other</a:t>
            </a:r>
            <a:r>
              <a:rPr lang="en-US" altLang="en-US">
                <a:ea typeface="ＭＳ Ｐゴシック" panose="020B0600070205080204" pitchFamily="34" charset="-128"/>
              </a:rPr>
              <a:t> one,</a:t>
            </a:r>
          </a:p>
          <a:p>
            <a:pPr lvl="1">
              <a:buFontTx/>
              <a:buNone/>
              <a:tabLst>
                <a:tab pos="1600200" algn="l"/>
                <a:tab pos="1943100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0			   if the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this</a:t>
            </a:r>
            <a:r>
              <a:rPr lang="en-US" altLang="en-US">
                <a:ea typeface="ＭＳ Ｐゴシック" panose="020B0600070205080204" pitchFamily="34" charset="-128"/>
              </a:rPr>
              <a:t> object is considered "equal" to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other</a:t>
            </a:r>
            <a:r>
              <a:rPr lang="en-US" altLang="en-US">
                <a:ea typeface="ＭＳ Ｐゴシック" panose="020B0600070205080204" pitchFamily="34" charset="-128"/>
              </a:rPr>
              <a:t>.</a:t>
            </a:r>
          </a:p>
          <a:p>
            <a:pPr lvl="1">
              <a:lnSpc>
                <a:spcPct val="80000"/>
              </a:lnSpc>
              <a:buFontTx/>
              <a:buNone/>
              <a:tabLst>
                <a:tab pos="1600200" algn="l"/>
                <a:tab pos="1943100" algn="l"/>
              </a:tabLst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9738"/>
            <a:ext cx="8229600" cy="537483"/>
          </a:xfrm>
        </p:spPr>
        <p:txBody>
          <a:bodyPr/>
          <a:lstStyle/>
          <a:p>
            <a:pPr algn="r"/>
            <a:r>
              <a:rPr lang="en-US" sz="2400" dirty="0" smtClean="0"/>
              <a:t>    </a:t>
            </a:r>
            <a:r>
              <a:rPr lang="en-US" sz="2400" dirty="0" smtClean="0"/>
              <a:t>pollev.com/cse143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Cat cat1 = new Cat("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Clawdia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", 6, 3.6);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Cat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cat2 = new Cat("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Shakespurr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", 2, 1.4);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Cat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cat3 = new Cat("Grumpy", 6, 3.8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List&lt;Cat&gt; cats =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Arrays.asList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(cat1, cat2, cat3);</a:t>
            </a:r>
          </a:p>
          <a:p>
            <a:pPr marL="0" indent="0">
              <a:buNone/>
            </a:pP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Collections.sort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(cats); </a:t>
            </a:r>
          </a:p>
          <a:p>
            <a:pPr marL="0" indent="0">
              <a:buNone/>
            </a:pP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What is the order of the list after we sort?</a:t>
            </a:r>
          </a:p>
          <a:p>
            <a:pPr marL="0" indent="0">
              <a:buNone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[cat1, cat2, cat3]</a:t>
            </a:r>
          </a:p>
          <a:p>
            <a:pPr marL="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[cat1, cat3, cat2]</a:t>
            </a:r>
          </a:p>
          <a:p>
            <a:pPr marL="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[cat2, cat1, cat3]</a:t>
            </a:r>
          </a:p>
          <a:p>
            <a:pPr marL="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[cat2, cat3, cat1]</a:t>
            </a:r>
          </a:p>
          <a:p>
            <a:pPr marL="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[cat3, cat1, cat2]</a:t>
            </a:r>
          </a:p>
          <a:p>
            <a:pPr marL="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[cat3, cat2, cat1]</a:t>
            </a:r>
          </a:p>
        </p:txBody>
      </p:sp>
      <p:pic>
        <p:nvPicPr>
          <p:cNvPr id="4" name="Graphic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79" y="439738"/>
            <a:ext cx="4330203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48196" y="4253240"/>
            <a:ext cx="5570161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// first sort on lives in ascending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order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then sort on cuteness in descending order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compareTo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(Cat other) {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if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other.lives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!=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this.lives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return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this.lives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other.lives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} else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return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other.cuteness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this.cuteness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2233800" y="4918680"/>
              <a:ext cx="1028880" cy="18082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30200" y="4911480"/>
                <a:ext cx="1037520" cy="182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9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2DEA9321-B1CF-174C-97E6-91A5E9B134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Comparable</a:t>
            </a:r>
            <a:r>
              <a:rPr lang="en-US" altLang="en-US">
                <a:ea typeface="ＭＳ Ｐゴシック" panose="020B0600070205080204" pitchFamily="34" charset="-128"/>
              </a:rPr>
              <a:t> template</a:t>
            </a:r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6578E310-B85F-6349-8FF1-AD000D8D35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	public class </a:t>
            </a:r>
            <a:r>
              <a:rPr lang="en-US" altLang="en-US" sz="2000" b="1">
                <a:ea typeface="ＭＳ Ｐゴシック" panose="020B0600070205080204" pitchFamily="34" charset="-128"/>
              </a:rPr>
              <a:t>name</a:t>
            </a: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implements Comparable&lt;</a:t>
            </a:r>
            <a:r>
              <a:rPr lang="en-US" altLang="en-US" sz="2000" b="1">
                <a:ea typeface="ＭＳ Ｐゴシック" panose="020B0600070205080204" pitchFamily="34" charset="-128"/>
              </a:rPr>
              <a:t>name</a:t>
            </a: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&gt; {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0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	    ...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0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	    public int compareTo(</a:t>
            </a:r>
            <a:r>
              <a:rPr lang="en-US" altLang="en-US" sz="2000" b="1">
                <a:ea typeface="ＭＳ Ｐゴシック" panose="020B0600070205080204" pitchFamily="34" charset="-128"/>
              </a:rPr>
              <a:t>name</a:t>
            </a: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other)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	        ...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	    }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	}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E57F4BCB-13A9-BD48-8364-2F22C5F189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Comparable</a:t>
            </a:r>
            <a:r>
              <a:rPr lang="en-US" altLang="en-US">
                <a:ea typeface="ＭＳ Ｐゴシック" panose="020B0600070205080204" pitchFamily="34" charset="-128"/>
              </a:rPr>
              <a:t> example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DBD5796D-D73C-4D4C-82C3-F7E45B4FC8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65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class Point </a:t>
            </a: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implements Comparable&lt;Point&gt;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{</a:t>
            </a:r>
          </a:p>
          <a:p>
            <a:pPr>
              <a:lnSpc>
                <a:spcPct val="65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private int x;</a:t>
            </a:r>
          </a:p>
          <a:p>
            <a:pPr>
              <a:lnSpc>
                <a:spcPct val="65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private int y;</a:t>
            </a:r>
          </a:p>
          <a:p>
            <a:pPr>
              <a:lnSpc>
                <a:spcPct val="5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</a:t>
            </a:r>
            <a:r>
              <a:rPr lang="en-US" altLang="en-US">
                <a:ea typeface="ＭＳ Ｐゴシック" panose="020B0600070205080204" pitchFamily="34" charset="-128"/>
              </a:rPr>
              <a:t>...</a:t>
            </a:r>
          </a:p>
          <a:p>
            <a:pPr>
              <a:lnSpc>
                <a:spcPct val="65000"/>
              </a:lnSpc>
              <a:buFontTx/>
              <a:buNone/>
            </a:pPr>
            <a:endParaRPr lang="en-US" altLang="en-US" sz="8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>
              <a:lnSpc>
                <a:spcPct val="65000"/>
              </a:lnSpc>
              <a:buFontTx/>
              <a:buNone/>
            </a:pPr>
            <a:endParaRPr lang="en-US" altLang="en-US" sz="8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>
              <a:lnSpc>
                <a:spcPct val="65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// sort by x and break ties by y</a:t>
            </a:r>
          </a:p>
          <a:p>
            <a:pPr>
              <a:lnSpc>
                <a:spcPct val="65000"/>
              </a:lnSpc>
              <a:buFontTx/>
              <a:buNone/>
            </a:pP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public int compareTo(Point other) {</a:t>
            </a:r>
          </a:p>
          <a:p>
            <a:pPr>
              <a:lnSpc>
                <a:spcPct val="65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if (x &lt; other.x) {</a:t>
            </a:r>
          </a:p>
          <a:p>
            <a:pPr>
              <a:lnSpc>
                <a:spcPct val="65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return -1;</a:t>
            </a:r>
          </a:p>
          <a:p>
            <a:pPr>
              <a:lnSpc>
                <a:spcPct val="65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} else if (x &gt; other.x) {</a:t>
            </a:r>
          </a:p>
          <a:p>
            <a:pPr>
              <a:lnSpc>
                <a:spcPct val="65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return 1;</a:t>
            </a:r>
          </a:p>
          <a:p>
            <a:pPr>
              <a:lnSpc>
                <a:spcPct val="65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} else if (y &lt; other.y) {</a:t>
            </a:r>
          </a:p>
          <a:p>
            <a:pPr>
              <a:lnSpc>
                <a:spcPct val="65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return -1;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same x, smaller y</a:t>
            </a:r>
          </a:p>
          <a:p>
            <a:pPr>
              <a:lnSpc>
                <a:spcPct val="65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} else if (y &gt; other.y) {</a:t>
            </a:r>
          </a:p>
          <a:p>
            <a:pPr>
              <a:lnSpc>
                <a:spcPct val="65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return 1; 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same x, larger y</a:t>
            </a:r>
          </a:p>
          <a:p>
            <a:pPr>
              <a:lnSpc>
                <a:spcPct val="65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} else {</a:t>
            </a:r>
          </a:p>
          <a:p>
            <a:pPr>
              <a:lnSpc>
                <a:spcPct val="65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return 0; 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same x and same y</a:t>
            </a:r>
          </a:p>
          <a:p>
            <a:pPr>
              <a:lnSpc>
                <a:spcPct val="65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}</a:t>
            </a:r>
          </a:p>
          <a:p>
            <a:pPr>
              <a:lnSpc>
                <a:spcPct val="65000"/>
              </a:lnSpc>
              <a:buFontTx/>
              <a:buNone/>
            </a:pP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}</a:t>
            </a:r>
          </a:p>
          <a:p>
            <a:pPr>
              <a:lnSpc>
                <a:spcPct val="65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5E0E6529-EC59-C34A-A388-9540407AD5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compareTo</a:t>
            </a:r>
            <a:r>
              <a:rPr lang="en-US" altLang="en-US">
                <a:ea typeface="ＭＳ Ｐゴシック" panose="020B0600070205080204" pitchFamily="34" charset="-128"/>
              </a:rPr>
              <a:t> tricks</a:t>
            </a: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4C3E6CFA-1490-584E-9D51-B7785667A6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3200400" algn="l"/>
              </a:tabLst>
            </a:pPr>
            <a:r>
              <a:rPr lang="en-US" altLang="en-US" i="1">
                <a:ea typeface="ＭＳ Ｐゴシック" panose="020B0600070205080204" pitchFamily="34" charset="-128"/>
              </a:rPr>
              <a:t>subtraction trick </a:t>
            </a:r>
            <a:r>
              <a:rPr lang="en-US" altLang="en-US">
                <a:ea typeface="ＭＳ Ｐゴシック" panose="020B0600070205080204" pitchFamily="34" charset="-128"/>
              </a:rPr>
              <a:t>- Subtracting related numeric values produces the right result for what you want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compareTo</a:t>
            </a:r>
            <a:r>
              <a:rPr lang="en-US" altLang="en-US">
                <a:ea typeface="ＭＳ Ｐゴシック" panose="020B0600070205080204" pitchFamily="34" charset="-128"/>
              </a:rPr>
              <a:t> to return:</a:t>
            </a:r>
            <a:endParaRPr lang="en-US" altLang="en-US" b="1">
              <a:solidFill>
                <a:srgbClr val="00800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>
              <a:lnSpc>
                <a:spcPct val="80000"/>
              </a:lnSpc>
              <a:buFontTx/>
              <a:buNone/>
              <a:tabLst>
                <a:tab pos="3200400" algn="l"/>
              </a:tabLst>
            </a:pPr>
            <a:endParaRPr lang="en-US" altLang="en-US" sz="800" b="1">
              <a:solidFill>
                <a:srgbClr val="00800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>
              <a:lnSpc>
                <a:spcPct val="70000"/>
              </a:lnSpc>
              <a:buFontTx/>
              <a:buNone/>
              <a:tabLst>
                <a:tab pos="3200400" algn="l"/>
              </a:tabLst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sort by x and break ties by y</a:t>
            </a:r>
          </a:p>
          <a:p>
            <a:pPr lvl="1">
              <a:lnSpc>
                <a:spcPct val="70000"/>
              </a:lnSpc>
              <a:buFontTx/>
              <a:buNone/>
              <a:tabLst>
                <a:tab pos="3200400" algn="l"/>
              </a:tabLst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int compareTo(Point other) {</a:t>
            </a:r>
          </a:p>
          <a:p>
            <a:pPr lvl="1">
              <a:lnSpc>
                <a:spcPct val="70000"/>
              </a:lnSpc>
              <a:buFontTx/>
              <a:buNone/>
              <a:tabLst>
                <a:tab pos="3200400" algn="l"/>
              </a:tabLst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if (x != other.x) {</a:t>
            </a:r>
          </a:p>
          <a:p>
            <a:pPr lvl="1">
              <a:lnSpc>
                <a:spcPct val="70000"/>
              </a:lnSpc>
              <a:buFontTx/>
              <a:buNone/>
              <a:tabLst>
                <a:tab pos="3200400" algn="l"/>
              </a:tabLst>
            </a:pP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return x - other.x;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different x</a:t>
            </a:r>
          </a:p>
          <a:p>
            <a:pPr lvl="1">
              <a:lnSpc>
                <a:spcPct val="70000"/>
              </a:lnSpc>
              <a:buFontTx/>
              <a:buNone/>
              <a:tabLst>
                <a:tab pos="3200400" algn="l"/>
              </a:tabLst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} else {</a:t>
            </a:r>
          </a:p>
          <a:p>
            <a:pPr lvl="1">
              <a:lnSpc>
                <a:spcPct val="70000"/>
              </a:lnSpc>
              <a:buFontTx/>
              <a:buNone/>
              <a:tabLst>
                <a:tab pos="3200400" algn="l"/>
              </a:tabLst>
            </a:pP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return y - other.y;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same x; compare y</a:t>
            </a:r>
          </a:p>
          <a:p>
            <a:pPr lvl="1">
              <a:lnSpc>
                <a:spcPct val="70000"/>
              </a:lnSpc>
              <a:buFontTx/>
              <a:buNone/>
              <a:tabLst>
                <a:tab pos="3200400" algn="l"/>
              </a:tabLst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}</a:t>
            </a:r>
          </a:p>
          <a:p>
            <a:pPr lvl="1">
              <a:lnSpc>
                <a:spcPct val="70000"/>
              </a:lnSpc>
              <a:buFontTx/>
              <a:buNone/>
              <a:tabLst>
                <a:tab pos="3200400" algn="l"/>
              </a:tabLst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  <a:p>
            <a:pPr lvl="1">
              <a:lnSpc>
                <a:spcPct val="70000"/>
              </a:lnSpc>
              <a:buFontTx/>
              <a:buNone/>
              <a:tabLst>
                <a:tab pos="3200400" algn="l"/>
              </a:tabLst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>
              <a:tabLst>
                <a:tab pos="3200400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The idea:</a:t>
            </a:r>
          </a:p>
          <a:p>
            <a:pPr lvl="2">
              <a:tabLst>
                <a:tab pos="3200400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if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x &gt; other.x</a:t>
            </a:r>
            <a:r>
              <a:rPr lang="en-US" altLang="en-US">
                <a:ea typeface="ＭＳ Ｐゴシック" panose="020B0600070205080204" pitchFamily="34" charset="-128"/>
              </a:rPr>
              <a:t>,	then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x - other.x &gt; 0</a:t>
            </a:r>
            <a:endParaRPr lang="en-US" altLang="en-US">
              <a:ea typeface="ＭＳ Ｐゴシック" panose="020B0600070205080204" pitchFamily="34" charset="-128"/>
            </a:endParaRPr>
          </a:p>
          <a:p>
            <a:pPr lvl="2">
              <a:tabLst>
                <a:tab pos="3200400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if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x &lt; other.x</a:t>
            </a:r>
            <a:r>
              <a:rPr lang="en-US" altLang="en-US">
                <a:ea typeface="ＭＳ Ｐゴシック" panose="020B0600070205080204" pitchFamily="34" charset="-128"/>
              </a:rPr>
              <a:t>,	then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x - other.x &lt; 0</a:t>
            </a:r>
            <a:endParaRPr lang="en-US" altLang="en-US">
              <a:ea typeface="ＭＳ Ｐゴシック" panose="020B0600070205080204" pitchFamily="34" charset="-128"/>
            </a:endParaRPr>
          </a:p>
          <a:p>
            <a:pPr lvl="2">
              <a:tabLst>
                <a:tab pos="3200400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if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x == other.x</a:t>
            </a:r>
            <a:r>
              <a:rPr lang="en-US" altLang="en-US">
                <a:ea typeface="ＭＳ Ｐゴシック" panose="020B0600070205080204" pitchFamily="34" charset="-128"/>
              </a:rPr>
              <a:t>,	then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x - other.x == 0</a:t>
            </a:r>
          </a:p>
          <a:p>
            <a:pPr lvl="3">
              <a:tabLst>
                <a:tab pos="3200400" algn="l"/>
              </a:tabLst>
            </a:pPr>
            <a:endParaRPr lang="en-US" altLang="en-US" sz="1000">
              <a:ea typeface="ＭＳ Ｐゴシック" panose="020B0600070205080204" pitchFamily="34" charset="-128"/>
            </a:endParaRPr>
          </a:p>
          <a:p>
            <a:pPr lvl="3">
              <a:tabLst>
                <a:tab pos="3200400" algn="l"/>
              </a:tabLst>
            </a:pPr>
            <a:r>
              <a:rPr lang="en-US" altLang="en-US">
                <a:solidFill>
                  <a:schemeClr val="bg2"/>
                </a:solidFill>
                <a:ea typeface="ＭＳ Ｐゴシック" panose="020B0600070205080204" pitchFamily="34" charset="-128"/>
              </a:rPr>
              <a:t>NOTE: This trick doesn't work for </a:t>
            </a:r>
            <a:r>
              <a:rPr lang="en-US" altLang="en-US">
                <a:solidFill>
                  <a:schemeClr val="bg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double</a:t>
            </a:r>
            <a:r>
              <a:rPr lang="en-US" altLang="en-US">
                <a:solidFill>
                  <a:schemeClr val="bg2"/>
                </a:solidFill>
                <a:ea typeface="ＭＳ Ｐゴシック" panose="020B0600070205080204" pitchFamily="34" charset="-128"/>
              </a:rPr>
              <a:t>s   (but see </a:t>
            </a:r>
            <a:r>
              <a:rPr lang="en-US" altLang="en-US">
                <a:solidFill>
                  <a:schemeClr val="bg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Math.signum</a:t>
            </a:r>
            <a:r>
              <a:rPr lang="en-US" altLang="en-US">
                <a:solidFill>
                  <a:schemeClr val="bg2"/>
                </a:solidFill>
                <a:ea typeface="ＭＳ Ｐゴシック" panose="020B0600070205080204" pitchFamily="34" charset="-128"/>
              </a:rPr>
              <a:t>)</a:t>
            </a: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5E346DDB-8347-AB41-982E-2E177EE59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compareTo</a:t>
            </a:r>
            <a:r>
              <a:rPr lang="en-US" altLang="en-US">
                <a:ea typeface="ＭＳ Ｐゴシック" panose="020B0600070205080204" pitchFamily="34" charset="-128"/>
              </a:rPr>
              <a:t> tricks 2</a:t>
            </a:r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75163A8D-3C43-724C-A6EC-EA57173E59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i="1">
                <a:ea typeface="ＭＳ Ｐゴシック" panose="020B0600070205080204" pitchFamily="34" charset="-128"/>
              </a:rPr>
              <a:t>delegation trick</a:t>
            </a:r>
            <a:r>
              <a:rPr lang="en-US" altLang="en-US">
                <a:ea typeface="ＭＳ Ｐゴシック" panose="020B0600070205080204" pitchFamily="34" charset="-128"/>
              </a:rPr>
              <a:t> - If your object's fields are comparable (such as strings), use their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compareTo</a:t>
            </a:r>
            <a:r>
              <a:rPr lang="en-US" altLang="en-US">
                <a:ea typeface="ＭＳ Ｐゴシック" panose="020B0600070205080204" pitchFamily="34" charset="-128"/>
              </a:rPr>
              <a:t> results to help you:</a:t>
            </a:r>
            <a:endParaRPr lang="en-US" altLang="en-US" sz="800" b="1">
              <a:solidFill>
                <a:srgbClr val="00800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>
              <a:lnSpc>
                <a:spcPct val="70000"/>
              </a:lnSpc>
              <a:buFontTx/>
              <a:buNone/>
            </a:pPr>
            <a:endParaRPr lang="en-US" altLang="en-US" sz="800" b="1">
              <a:solidFill>
                <a:srgbClr val="00800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>
              <a:lnSpc>
                <a:spcPct val="70000"/>
              </a:lnSpc>
              <a:buFontTx/>
              <a:buNone/>
            </a:pPr>
            <a:endParaRPr lang="en-US" altLang="en-US" sz="800" b="1">
              <a:solidFill>
                <a:srgbClr val="00800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>
              <a:lnSpc>
                <a:spcPct val="7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sort by employee name, e.g. "Jim" &lt; "Susan"</a:t>
            </a:r>
          </a:p>
          <a:p>
            <a:pPr lvl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int compareTo(Employee other) {</a:t>
            </a:r>
          </a:p>
          <a:p>
            <a:pPr lvl="1">
              <a:lnSpc>
                <a:spcPct val="70000"/>
              </a:lnSpc>
              <a:buFontTx/>
              <a:buNone/>
            </a:pP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return name.compareTo(other.getName());</a:t>
            </a:r>
          </a:p>
          <a:p>
            <a:pPr lvl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  <a:p>
            <a:pPr lvl="1">
              <a:lnSpc>
                <a:spcPct val="6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>
              <a:lnSpc>
                <a:spcPct val="60000"/>
              </a:lnSpc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 i="1">
                <a:latin typeface="Courier New" panose="02070309020205020404" pitchFamily="49" charset="0"/>
                <a:ea typeface="ＭＳ Ｐゴシック" panose="020B0600070205080204" pitchFamily="34" charset="-128"/>
              </a:rPr>
              <a:t>toString</a:t>
            </a:r>
            <a:r>
              <a:rPr lang="en-US" altLang="en-US" i="1">
                <a:ea typeface="ＭＳ Ｐゴシック" panose="020B0600070205080204" pitchFamily="34" charset="-128"/>
              </a:rPr>
              <a:t> trick</a:t>
            </a:r>
            <a:r>
              <a:rPr lang="en-US" altLang="en-US">
                <a:ea typeface="ＭＳ Ｐゴシック" panose="020B0600070205080204" pitchFamily="34" charset="-128"/>
              </a:rPr>
              <a:t> - If your object's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toString</a:t>
            </a:r>
            <a:r>
              <a:rPr lang="en-US" altLang="en-US">
                <a:ea typeface="ＭＳ Ｐゴシック" panose="020B0600070205080204" pitchFamily="34" charset="-128"/>
              </a:rPr>
              <a:t> representation is related to the ordering, use that to help you:</a:t>
            </a:r>
            <a:endParaRPr lang="en-US" altLang="en-US" sz="800" b="1">
              <a:solidFill>
                <a:srgbClr val="00800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>
              <a:lnSpc>
                <a:spcPct val="70000"/>
              </a:lnSpc>
              <a:buFontTx/>
              <a:buNone/>
            </a:pPr>
            <a:endParaRPr lang="en-US" altLang="en-US" sz="800" b="1">
              <a:solidFill>
                <a:srgbClr val="00800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>
              <a:lnSpc>
                <a:spcPct val="70000"/>
              </a:lnSpc>
              <a:buFontTx/>
              <a:buNone/>
            </a:pPr>
            <a:endParaRPr lang="en-US" altLang="en-US" sz="800" b="1">
              <a:solidFill>
                <a:srgbClr val="00800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>
              <a:lnSpc>
                <a:spcPct val="7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sort by date, e.g. "09/19" &gt; "04/01"</a:t>
            </a:r>
          </a:p>
          <a:p>
            <a:pPr lvl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int compareTo(Date other) {</a:t>
            </a:r>
          </a:p>
          <a:p>
            <a:pPr lvl="1">
              <a:lnSpc>
                <a:spcPct val="70000"/>
              </a:lnSpc>
              <a:buFontTx/>
              <a:buNone/>
            </a:pP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return toString().compareTo(other.toString());</a:t>
            </a:r>
          </a:p>
          <a:p>
            <a:pPr lvl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4F9EBE3D-ED6E-A247-BEB4-8B5F2A5B63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Exercises</a:t>
            </a:r>
          </a:p>
        </p:txBody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08F1116B-7C80-FC40-AD47-719801953D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Make the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HtmlTag</a:t>
            </a:r>
            <a:r>
              <a:rPr lang="en-US" altLang="en-US">
                <a:ea typeface="ＭＳ Ｐゴシック" panose="020B0600070205080204" pitchFamily="34" charset="-128"/>
              </a:rPr>
              <a:t> class from HTML Validator comparable.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Compare tags by their elements, alphabetically by name.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For the same element, opening tags come before closing tags.</a:t>
            </a: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  <a:p>
            <a:pPr lvl="1">
              <a:lnSpc>
                <a:spcPct val="75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&lt;body&gt;&lt;b&gt;&lt;/b&gt;&lt;i&gt;&lt;b&gt;&lt;/b&gt;&lt;br/&gt;&lt;/i&gt;&lt;/body&gt;</a:t>
            </a:r>
          </a:p>
          <a:p>
            <a:pPr lvl="1">
              <a:lnSpc>
                <a:spcPct val="75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Set&lt;HtmlTag&gt; tags = new TreeSet&lt;HtmlTag&gt;();</a:t>
            </a:r>
          </a:p>
          <a:p>
            <a:pPr lvl="1">
              <a:lnSpc>
                <a:spcPct val="75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tags.add(new HtmlTag("body", true));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&lt;body&gt;</a:t>
            </a:r>
          </a:p>
          <a:p>
            <a:pPr lvl="1">
              <a:lnSpc>
                <a:spcPct val="75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tags.add(new HtmlTag("b", true));   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&lt;b&gt;</a:t>
            </a:r>
          </a:p>
          <a:p>
            <a:pPr lvl="1">
              <a:lnSpc>
                <a:spcPct val="75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tags.add(new HtmlTag("b", false));  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&lt;/b&gt;</a:t>
            </a:r>
          </a:p>
          <a:p>
            <a:pPr lvl="1">
              <a:lnSpc>
                <a:spcPct val="75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tags.add(new HtmlTag("i", true));   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&lt;i&gt;</a:t>
            </a:r>
          </a:p>
          <a:p>
            <a:pPr lvl="1">
              <a:lnSpc>
                <a:spcPct val="75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tags.add(new HtmlTag("b", true));   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&lt;b&gt;</a:t>
            </a:r>
          </a:p>
          <a:p>
            <a:pPr lvl="1">
              <a:lnSpc>
                <a:spcPct val="75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tags.add(new HtmlTag("b", false));  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&lt;/b&gt;</a:t>
            </a:r>
          </a:p>
          <a:p>
            <a:pPr lvl="1">
              <a:lnSpc>
                <a:spcPct val="75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tags.add(new HtmlTag("br"));        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&lt;br /&gt;</a:t>
            </a:r>
          </a:p>
          <a:p>
            <a:pPr lvl="1">
              <a:lnSpc>
                <a:spcPct val="75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tags.add(new HtmlTag("i", false));  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&lt;/i&gt;</a:t>
            </a:r>
          </a:p>
          <a:p>
            <a:pPr lvl="1">
              <a:lnSpc>
                <a:spcPct val="75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tags.add(new HtmlTag("body", false));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&lt;/body&gt;</a:t>
            </a:r>
          </a:p>
          <a:p>
            <a:pPr lvl="1">
              <a:lnSpc>
                <a:spcPct val="75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System.out.println(tags);</a:t>
            </a:r>
          </a:p>
          <a:p>
            <a:pPr lvl="1">
              <a:lnSpc>
                <a:spcPct val="75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[&lt;b&gt;, &lt;/b&gt;, &lt;body&gt;, &lt;/body&gt;, &lt;br /&gt;, &lt;i&gt;, &lt;/i&gt;]</a:t>
            </a: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021A41E3-CBBC-5D49-9D18-75EB937997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Exercise solution</a:t>
            </a:r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811B2A39-159F-884D-8AFB-61B3A13645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class HtmlTag </a:t>
            </a:r>
            <a:r>
              <a:rPr lang="en-US" altLang="en-US" sz="1800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implements Comparable&lt;HtmlTag&gt;</a:t>
            </a: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{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...</a:t>
            </a:r>
            <a:endParaRPr lang="en-US" altLang="en-US" sz="8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sz="18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// Compares tags by their element ("body" before "head"),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sz="18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// breaking ties with opening tags before closing tags.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sz="18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// Returns &lt; 0 for less, 0 for equal, &gt; 0 for greater.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</a:t>
            </a:r>
            <a:r>
              <a:rPr lang="en-US" altLang="en-US" sz="1800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int compareTo(HtmlTag other) {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int compare = element.compareTo(other.getElement());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if (compare != 0) {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sz="18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// different tags; use String's compareTo result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return compare;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} else {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sz="18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// same tag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if ((isOpenTag == other.isOpenTag()) {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    return 0;   </a:t>
            </a:r>
            <a:r>
              <a:rPr lang="en-US" altLang="en-US" sz="18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exactly the same kind of tag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} else if (other.isOpenTag()) {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    return 1;   </a:t>
            </a:r>
            <a:r>
              <a:rPr lang="en-US" altLang="en-US" sz="18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he=open, I=close; I am after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} else {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    return -1;  </a:t>
            </a:r>
            <a:r>
              <a:rPr lang="en-US" altLang="en-US" sz="18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I=open, he=close; I am before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}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}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</a:t>
            </a:r>
            <a:r>
              <a:rPr lang="en-US" altLang="en-US" sz="1800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2">
            <a:extLst>
              <a:ext uri="{FF2B5EF4-FFF2-40B4-BE49-F238E27FC236}">
                <a16:creationId xmlns:a16="http://schemas.microsoft.com/office/drawing/2014/main" id="{CE0CA34F-4456-4A49-85FE-6DD481B02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1246188"/>
            <a:ext cx="8189913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:a16="http://schemas.microsoft.com/office/drawing/2014/main" id="{7BC52D31-E36F-AE4C-8C06-F95F46386A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Binary search and objects</a:t>
            </a:r>
          </a:p>
        </p:txBody>
      </p:sp>
      <p:sp>
        <p:nvSpPr>
          <p:cNvPr id="5122" name="Rectangle 3">
            <a:extLst>
              <a:ext uri="{FF2B5EF4-FFF2-40B4-BE49-F238E27FC236}">
                <a16:creationId xmlns:a16="http://schemas.microsoft.com/office/drawing/2014/main" id="{1C5E4A6A-9864-B149-AC04-2FB4324B07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1828800" algn="l"/>
                <a:tab pos="3200400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Can we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binarySearch</a:t>
            </a:r>
            <a:r>
              <a:rPr lang="en-US" altLang="en-US">
                <a:ea typeface="ＭＳ Ｐゴシック" panose="020B0600070205080204" pitchFamily="34" charset="-128"/>
              </a:rPr>
              <a:t> an array of Strings?</a:t>
            </a:r>
          </a:p>
          <a:p>
            <a:pPr lvl="1">
              <a:tabLst>
                <a:tab pos="1828800" algn="l"/>
                <a:tab pos="3200400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Operators like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&lt;</a:t>
            </a:r>
            <a:r>
              <a:rPr lang="en-US" altLang="en-US">
                <a:ea typeface="ＭＳ Ｐゴシック" panose="020B0600070205080204" pitchFamily="34" charset="-128"/>
              </a:rPr>
              <a:t> and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&gt;</a:t>
            </a:r>
            <a:r>
              <a:rPr lang="en-US" altLang="en-US">
                <a:ea typeface="ＭＳ Ｐゴシック" panose="020B0600070205080204" pitchFamily="34" charset="-128"/>
              </a:rPr>
              <a:t> do not work with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String</a:t>
            </a:r>
            <a:r>
              <a:rPr lang="en-US" altLang="en-US">
                <a:ea typeface="ＭＳ Ｐゴシック" panose="020B0600070205080204" pitchFamily="34" charset="-128"/>
              </a:rPr>
              <a:t> objects.</a:t>
            </a:r>
          </a:p>
          <a:p>
            <a:pPr lvl="1">
              <a:tabLst>
                <a:tab pos="1828800" algn="l"/>
                <a:tab pos="3200400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But we do think of strings as having an alphabetical ordering.</a:t>
            </a:r>
          </a:p>
          <a:p>
            <a:pPr lvl="1">
              <a:tabLst>
                <a:tab pos="1828800" algn="l"/>
                <a:tab pos="3200400" algn="l"/>
              </a:tabLst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>
              <a:tabLst>
                <a:tab pos="1828800" algn="l"/>
                <a:tab pos="3200400" algn="l"/>
              </a:tabLst>
            </a:pPr>
            <a:endParaRPr lang="en-US" altLang="en-US">
              <a:ea typeface="ＭＳ Ｐゴシック" panose="020B0600070205080204" pitchFamily="34" charset="-128"/>
            </a:endParaRPr>
          </a:p>
          <a:p>
            <a:pPr>
              <a:tabLst>
                <a:tab pos="1828800" algn="l"/>
                <a:tab pos="3200400" algn="l"/>
              </a:tabLst>
            </a:pPr>
            <a:r>
              <a:rPr lang="en-US" altLang="en-US" b="1">
                <a:ea typeface="ＭＳ Ｐゴシック" panose="020B0600070205080204" pitchFamily="34" charset="-128"/>
              </a:rPr>
              <a:t>natural ordering</a:t>
            </a:r>
            <a:r>
              <a:rPr lang="en-US" altLang="en-US">
                <a:ea typeface="ＭＳ Ｐゴシック" panose="020B0600070205080204" pitchFamily="34" charset="-128"/>
              </a:rPr>
              <a:t>: Rules governing the relative placement of all values of a given type.</a:t>
            </a:r>
          </a:p>
          <a:p>
            <a:pPr lvl="1">
              <a:tabLst>
                <a:tab pos="1828800" algn="l"/>
                <a:tab pos="3200400" algn="l"/>
              </a:tabLst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>
              <a:tabLst>
                <a:tab pos="1828800" algn="l"/>
                <a:tab pos="3200400" algn="l"/>
              </a:tabLst>
            </a:pPr>
            <a:endParaRPr lang="en-US" altLang="en-US">
              <a:ea typeface="ＭＳ Ｐゴシック" panose="020B0600070205080204" pitchFamily="34" charset="-128"/>
            </a:endParaRPr>
          </a:p>
          <a:p>
            <a:pPr>
              <a:tabLst>
                <a:tab pos="1828800" algn="l"/>
                <a:tab pos="3200400" algn="l"/>
              </a:tabLst>
            </a:pPr>
            <a:r>
              <a:rPr lang="en-US" altLang="en-US" b="1">
                <a:ea typeface="ＭＳ Ｐゴシック" panose="020B0600070205080204" pitchFamily="34" charset="-128"/>
              </a:rPr>
              <a:t>comparison function</a:t>
            </a:r>
            <a:r>
              <a:rPr lang="en-US" altLang="en-US">
                <a:ea typeface="ＭＳ Ｐゴシック" panose="020B0600070205080204" pitchFamily="34" charset="-128"/>
              </a:rPr>
              <a:t>: Code that, when given two values </a:t>
            </a:r>
            <a:r>
              <a:rPr lang="en-US" altLang="en-US" i="1">
                <a:ea typeface="ＭＳ Ｐゴシック" panose="020B0600070205080204" pitchFamily="34" charset="-128"/>
              </a:rPr>
              <a:t>A</a:t>
            </a:r>
            <a:r>
              <a:rPr lang="en-US" altLang="en-US">
                <a:ea typeface="ＭＳ Ｐゴシック" panose="020B0600070205080204" pitchFamily="34" charset="-128"/>
              </a:rPr>
              <a:t> and </a:t>
            </a:r>
            <a:r>
              <a:rPr lang="en-US" altLang="en-US" i="1">
                <a:ea typeface="ＭＳ Ｐゴシック" panose="020B0600070205080204" pitchFamily="34" charset="-128"/>
              </a:rPr>
              <a:t>B</a:t>
            </a:r>
            <a:r>
              <a:rPr lang="en-US" altLang="en-US">
                <a:ea typeface="ＭＳ Ｐゴシック" panose="020B0600070205080204" pitchFamily="34" charset="-128"/>
              </a:rPr>
              <a:t> of a given type, decides their relative ordering:</a:t>
            </a:r>
          </a:p>
          <a:p>
            <a:pPr lvl="1">
              <a:tabLst>
                <a:tab pos="1828800" algn="l"/>
                <a:tab pos="3200400" algn="l"/>
              </a:tabLst>
            </a:pPr>
            <a:endParaRPr lang="en-US" altLang="en-US" sz="800">
              <a:ea typeface="ＭＳ Ｐゴシック" panose="020B0600070205080204" pitchFamily="34" charset="-128"/>
            </a:endParaRPr>
          </a:p>
          <a:p>
            <a:pPr lvl="1">
              <a:tabLst>
                <a:tab pos="1828800" algn="l"/>
                <a:tab pos="3200400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A &lt; B,	A == B,	A &gt; B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>
            <a:extLst>
              <a:ext uri="{FF2B5EF4-FFF2-40B4-BE49-F238E27FC236}">
                <a16:creationId xmlns:a16="http://schemas.microsoft.com/office/drawing/2014/main" id="{BC665A73-8440-3D43-B781-F2B81F3E97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Collections</a:t>
            </a:r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 class</a:t>
            </a:r>
          </a:p>
        </p:txBody>
      </p:sp>
      <p:graphicFrame>
        <p:nvGraphicFramePr>
          <p:cNvPr id="323587" name="Group 3">
            <a:extLst>
              <a:ext uri="{FF2B5EF4-FFF2-40B4-BE49-F238E27FC236}">
                <a16:creationId xmlns:a16="http://schemas.microsoft.com/office/drawing/2014/main" id="{27B097DC-6EF7-344F-8C2C-3D55C333F3C2}"/>
              </a:ext>
            </a:extLst>
          </p:cNvPr>
          <p:cNvGraphicFramePr>
            <a:graphicFrameLocks noGrp="1"/>
          </p:cNvGraphicFramePr>
          <p:nvPr/>
        </p:nvGraphicFramePr>
        <p:xfrm>
          <a:off x="76200" y="1408113"/>
          <a:ext cx="8966200" cy="5219699"/>
        </p:xfrm>
        <a:graphic>
          <a:graphicData uri="http://schemas.openxmlformats.org/drawingml/2006/table">
            <a:tbl>
              <a:tblPr/>
              <a:tblGrid>
                <a:gridCol w="431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0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Method name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Description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80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binarySearch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(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list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value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)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returns the index of the given value in a sorted list (&lt; 0 if not found)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copy(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listTo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listFrom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)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copies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listFrom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's elements to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listTo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96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emptyList()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emptyMap()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, </a:t>
                      </a: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emptySet()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returns a read-only collection of the given type that has no elements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80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fill(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list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value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)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sets every element in the list to have the given value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0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max(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collection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)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min(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collection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)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returns largest/smallest element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0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replaceAll(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list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old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new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)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replaces an element value with another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00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reverse(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list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)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reverses the order of a list's elements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2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shuffle(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list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)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arranges elements into a random order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2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sort(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list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)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arranges elements into ascending order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>
            <a:extLst>
              <a:ext uri="{FF2B5EF4-FFF2-40B4-BE49-F238E27FC236}">
                <a16:creationId xmlns:a16="http://schemas.microsoft.com/office/drawing/2014/main" id="{556A6516-B959-3345-B815-AE94E85594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compareTo</a:t>
            </a:r>
            <a:r>
              <a:rPr lang="en-US" altLang="en-US">
                <a:ea typeface="ＭＳ Ｐゴシック" panose="020B0600070205080204" pitchFamily="34" charset="-128"/>
              </a:rPr>
              <a:t> method </a:t>
            </a:r>
            <a:r>
              <a:rPr lang="en-US" altLang="en-US" sz="2800">
                <a:ea typeface="ＭＳ Ｐゴシック" panose="020B0600070205080204" pitchFamily="34" charset="-128"/>
              </a:rPr>
              <a:t>(10.2)</a:t>
            </a:r>
          </a:p>
        </p:txBody>
      </p:sp>
      <p:sp>
        <p:nvSpPr>
          <p:cNvPr id="7170" name="Rectangle 3">
            <a:extLst>
              <a:ext uri="{FF2B5EF4-FFF2-40B4-BE49-F238E27FC236}">
                <a16:creationId xmlns:a16="http://schemas.microsoft.com/office/drawing/2014/main" id="{8B336C88-685E-0A4B-AAEA-2713AE81F3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1657350" algn="l"/>
                <a:tab pos="2286000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The standard way for a Java class to define a comparison function for its objects is to define a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compareTo</a:t>
            </a:r>
            <a:r>
              <a:rPr lang="en-US" altLang="en-US">
                <a:ea typeface="ＭＳ Ｐゴシック" panose="020B0600070205080204" pitchFamily="34" charset="-128"/>
              </a:rPr>
              <a:t> method.</a:t>
            </a:r>
          </a:p>
          <a:p>
            <a:pPr lvl="1">
              <a:tabLst>
                <a:tab pos="1657350" algn="l"/>
                <a:tab pos="2286000" algn="l"/>
              </a:tabLst>
            </a:pPr>
            <a:endParaRPr lang="en-US" altLang="en-US" sz="800">
              <a:ea typeface="ＭＳ Ｐゴシック" panose="020B0600070205080204" pitchFamily="34" charset="-128"/>
            </a:endParaRPr>
          </a:p>
          <a:p>
            <a:pPr lvl="1">
              <a:tabLst>
                <a:tab pos="1657350" algn="l"/>
                <a:tab pos="2286000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Example: in the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String</a:t>
            </a:r>
            <a:r>
              <a:rPr lang="en-US" altLang="en-US">
                <a:ea typeface="ＭＳ Ｐゴシック" panose="020B0600070205080204" pitchFamily="34" charset="-128"/>
              </a:rPr>
              <a:t> class, there is a method:</a:t>
            </a:r>
          </a:p>
          <a:p>
            <a:pPr lvl="1">
              <a:buFontTx/>
              <a:buNone/>
              <a:tabLst>
                <a:tab pos="1657350" algn="l"/>
                <a:tab pos="2286000" algn="l"/>
              </a:tabLst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public int compareTo(String other)</a:t>
            </a:r>
          </a:p>
          <a:p>
            <a:pPr lvl="1">
              <a:tabLst>
                <a:tab pos="1657350" algn="l"/>
                <a:tab pos="2286000" algn="l"/>
              </a:tabLst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>
              <a:tabLst>
                <a:tab pos="1657350" algn="l"/>
                <a:tab pos="2286000" algn="l"/>
              </a:tabLst>
            </a:pPr>
            <a:endParaRPr lang="en-US" altLang="en-US">
              <a:ea typeface="ＭＳ Ｐゴシック" panose="020B0600070205080204" pitchFamily="34" charset="-128"/>
            </a:endParaRPr>
          </a:p>
          <a:p>
            <a:pPr>
              <a:tabLst>
                <a:tab pos="1657350" algn="l"/>
                <a:tab pos="2286000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A call of  </a:t>
            </a:r>
            <a:r>
              <a:rPr lang="en-US" altLang="en-US" b="1">
                <a:ea typeface="ＭＳ Ｐゴシック" panose="020B0600070205080204" pitchFamily="34" charset="-128"/>
              </a:rPr>
              <a:t>A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.compareTo(</a:t>
            </a:r>
            <a:r>
              <a:rPr lang="en-US" altLang="en-US" b="1">
                <a:ea typeface="ＭＳ Ｐゴシック" panose="020B0600070205080204" pitchFamily="34" charset="-128"/>
              </a:rPr>
              <a:t>B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)</a:t>
            </a:r>
            <a:r>
              <a:rPr lang="en-US" altLang="en-US">
                <a:ea typeface="ＭＳ Ｐゴシック" panose="020B0600070205080204" pitchFamily="34" charset="-128"/>
              </a:rPr>
              <a:t>  will return:</a:t>
            </a:r>
          </a:p>
          <a:p>
            <a:pPr lvl="1">
              <a:buFontTx/>
              <a:buNone/>
              <a:tabLst>
                <a:tab pos="1657350" algn="l"/>
                <a:tab pos="2286000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a value &lt;	0	if </a:t>
            </a:r>
            <a:r>
              <a:rPr lang="en-US" altLang="en-US" b="1">
                <a:ea typeface="ＭＳ Ｐゴシック" panose="020B0600070205080204" pitchFamily="34" charset="-128"/>
              </a:rPr>
              <a:t>A</a:t>
            </a:r>
            <a:r>
              <a:rPr lang="en-US" altLang="en-US">
                <a:ea typeface="ＭＳ Ｐゴシック" panose="020B0600070205080204" pitchFamily="34" charset="-128"/>
              </a:rPr>
              <a:t> comes "before" </a:t>
            </a:r>
            <a:r>
              <a:rPr lang="en-US" altLang="en-US" b="1">
                <a:ea typeface="ＭＳ Ｐゴシック" panose="020B0600070205080204" pitchFamily="34" charset="-128"/>
              </a:rPr>
              <a:t>B</a:t>
            </a:r>
            <a:r>
              <a:rPr lang="en-US" altLang="en-US">
                <a:ea typeface="ＭＳ Ｐゴシック" panose="020B0600070205080204" pitchFamily="34" charset="-128"/>
              </a:rPr>
              <a:t> in the ordering,</a:t>
            </a:r>
          </a:p>
          <a:p>
            <a:pPr lvl="1">
              <a:buFontTx/>
              <a:buNone/>
              <a:tabLst>
                <a:tab pos="1657350" algn="l"/>
                <a:tab pos="2286000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a value &gt;	0	if </a:t>
            </a:r>
            <a:r>
              <a:rPr lang="en-US" altLang="en-US" b="1">
                <a:ea typeface="ＭＳ Ｐゴシック" panose="020B0600070205080204" pitchFamily="34" charset="-128"/>
              </a:rPr>
              <a:t>A</a:t>
            </a:r>
            <a:r>
              <a:rPr lang="en-US" altLang="en-US">
                <a:ea typeface="ＭＳ Ｐゴシック" panose="020B0600070205080204" pitchFamily="34" charset="-128"/>
              </a:rPr>
              <a:t> comes "after" </a:t>
            </a:r>
            <a:r>
              <a:rPr lang="en-US" altLang="en-US" b="1">
                <a:ea typeface="ＭＳ Ｐゴシック" panose="020B0600070205080204" pitchFamily="34" charset="-128"/>
              </a:rPr>
              <a:t>B</a:t>
            </a:r>
            <a:r>
              <a:rPr lang="en-US" altLang="en-US">
                <a:ea typeface="ＭＳ Ｐゴシック" panose="020B0600070205080204" pitchFamily="34" charset="-128"/>
              </a:rPr>
              <a:t> in the ordering,</a:t>
            </a:r>
          </a:p>
          <a:p>
            <a:pPr lvl="1">
              <a:buFontTx/>
              <a:buNone/>
              <a:tabLst>
                <a:tab pos="1657350" algn="l"/>
                <a:tab pos="2286000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0			if </a:t>
            </a:r>
            <a:r>
              <a:rPr lang="en-US" altLang="en-US" b="1">
                <a:ea typeface="ＭＳ Ｐゴシック" panose="020B0600070205080204" pitchFamily="34" charset="-128"/>
              </a:rPr>
              <a:t>A</a:t>
            </a:r>
            <a:r>
              <a:rPr lang="en-US" altLang="en-US">
                <a:ea typeface="ＭＳ Ｐゴシック" panose="020B0600070205080204" pitchFamily="34" charset="-128"/>
              </a:rPr>
              <a:t> and </a:t>
            </a:r>
            <a:r>
              <a:rPr lang="en-US" altLang="en-US" b="1">
                <a:ea typeface="ＭＳ Ｐゴシック" panose="020B0600070205080204" pitchFamily="34" charset="-128"/>
              </a:rPr>
              <a:t>B</a:t>
            </a:r>
            <a:r>
              <a:rPr lang="en-US" altLang="en-US">
                <a:ea typeface="ＭＳ Ｐゴシック" panose="020B0600070205080204" pitchFamily="34" charset="-128"/>
              </a:rPr>
              <a:t> are considered "equal" in the ordering.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>
            <a:extLst>
              <a:ext uri="{FF2B5EF4-FFF2-40B4-BE49-F238E27FC236}">
                <a16:creationId xmlns:a16="http://schemas.microsoft.com/office/drawing/2014/main" id="{D57FC6E3-AB19-2A4A-8C3E-C4527512E0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Using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compareTo</a:t>
            </a:r>
          </a:p>
        </p:txBody>
      </p:sp>
      <p:sp>
        <p:nvSpPr>
          <p:cNvPr id="8194" name="Rectangle 3">
            <a:extLst>
              <a:ext uri="{FF2B5EF4-FFF2-40B4-BE49-F238E27FC236}">
                <a16:creationId xmlns:a16="http://schemas.microsoft.com/office/drawing/2014/main" id="{51818D30-1669-D64C-B1E6-347AE4D6C5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compareTo</a:t>
            </a:r>
            <a:r>
              <a:rPr lang="en-US" altLang="en-US">
                <a:ea typeface="ＭＳ Ｐゴシック" panose="020B0600070205080204" pitchFamily="34" charset="-128"/>
              </a:rPr>
              <a:t> can be used as a test in an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if</a:t>
            </a:r>
            <a:r>
              <a:rPr lang="en-US" altLang="en-US">
                <a:ea typeface="ＭＳ Ｐゴシック" panose="020B0600070205080204" pitchFamily="34" charset="-128"/>
              </a:rPr>
              <a:t> statement.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altLang="en-US" sz="8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String a = "alice";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String b = "bob";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if (</a:t>
            </a: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a.compareTo(b) &lt; 0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) {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true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...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</p:txBody>
      </p:sp>
      <p:graphicFrame>
        <p:nvGraphicFramePr>
          <p:cNvPr id="292929" name="Group 65">
            <a:extLst>
              <a:ext uri="{FF2B5EF4-FFF2-40B4-BE49-F238E27FC236}">
                <a16:creationId xmlns:a16="http://schemas.microsoft.com/office/drawing/2014/main" id="{09C2971A-275A-8F41-9D7F-03652EB92D6C}"/>
              </a:ext>
            </a:extLst>
          </p:cNvPr>
          <p:cNvGraphicFramePr>
            <a:graphicFrameLocks noGrp="1"/>
          </p:cNvGraphicFramePr>
          <p:nvPr/>
        </p:nvGraphicFramePr>
        <p:xfrm>
          <a:off x="533400" y="3709988"/>
          <a:ext cx="8153400" cy="2773484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0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19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Primitives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Objects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19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</a:rPr>
                        <a:t>if (a &lt; b) { ...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</a:rPr>
                        <a:t>if (a.compareTo(b) &lt; 0) { ...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19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</a:rPr>
                        <a:t>if (a &lt;= b) { ...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</a:rPr>
                        <a:t>if (a.compareTo(b) &lt;= 0) { ...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19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</a:rPr>
                        <a:t>if (a == b) { ...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</a:rPr>
                        <a:t>if (a.compareTo(b) == 0) { ...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19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</a:rPr>
                        <a:t>if (a != b) { ...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</a:rPr>
                        <a:t>if (a.compareTo(b) != 0) { ...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19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</a:rPr>
                        <a:t>if (a &gt;= b) { ...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</a:rPr>
                        <a:t>if (a.compareTo(b) &gt;= 0) { ...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19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</a:rPr>
                        <a:t>if (a &gt; b) { ...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</a:rPr>
                        <a:t>if (a.compareTo(b) &gt; 0) { ...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>
            <a:extLst>
              <a:ext uri="{FF2B5EF4-FFF2-40B4-BE49-F238E27FC236}">
                <a16:creationId xmlns:a16="http://schemas.microsoft.com/office/drawing/2014/main" id="{537BD79A-45CE-364E-9692-1E493FB272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Binary search w/ strings</a:t>
            </a:r>
          </a:p>
        </p:txBody>
      </p:sp>
      <p:sp>
        <p:nvSpPr>
          <p:cNvPr id="9218" name="Rectangle 3">
            <a:extLst>
              <a:ext uri="{FF2B5EF4-FFF2-40B4-BE49-F238E27FC236}">
                <a16:creationId xmlns:a16="http://schemas.microsoft.com/office/drawing/2014/main" id="{EE782D7B-6283-1D4D-AB51-81FE6951A2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7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Returns the index of an occurrence of target in a,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or a negative number if the target is not found.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Precondition: elements of a are in sorted order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static int binarySearch(</a:t>
            </a:r>
            <a:r>
              <a:rPr lang="en-US" altLang="en-US" sz="2000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String</a:t>
            </a: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[] a, int target) {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int min = 0;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int max = a.length - 1;</a:t>
            </a:r>
          </a:p>
          <a:p>
            <a:pPr>
              <a:lnSpc>
                <a:spcPct val="70000"/>
              </a:lnSpc>
              <a:buFontTx/>
              <a:buNone/>
            </a:pPr>
            <a:endParaRPr lang="en-US" altLang="en-US" sz="20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while (min &lt;= max) {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int mid = (min + max) / 2;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if (a[mid]</a:t>
            </a:r>
            <a:r>
              <a:rPr lang="en-US" altLang="en-US" sz="2000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.compareTo(target) &lt; 0</a:t>
            </a: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) {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min = mid + 1;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} else if (a[mid]</a:t>
            </a:r>
            <a:r>
              <a:rPr lang="en-US" altLang="en-US" sz="2000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.compareTo(target) &gt; 0</a:t>
            </a: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) {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max = mid - 1;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} else {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return mid;   </a:t>
            </a: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target found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}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}</a:t>
            </a:r>
          </a:p>
          <a:p>
            <a:pPr>
              <a:lnSpc>
                <a:spcPct val="70000"/>
              </a:lnSpc>
              <a:buFontTx/>
              <a:buNone/>
            </a:pPr>
            <a:endParaRPr lang="en-US" altLang="en-US" sz="20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return -(min + 1);    </a:t>
            </a: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target not found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>
            <a:extLst>
              <a:ext uri="{FF2B5EF4-FFF2-40B4-BE49-F238E27FC236}">
                <a16:creationId xmlns:a16="http://schemas.microsoft.com/office/drawing/2014/main" id="{676A3F47-205D-D241-80F4-494D2309E6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compareTo</a:t>
            </a:r>
            <a:r>
              <a:rPr lang="en-US" altLang="en-US">
                <a:ea typeface="ＭＳ Ｐゴシック" panose="020B0600070205080204" pitchFamily="34" charset="-128"/>
              </a:rPr>
              <a:t> and collections</a:t>
            </a:r>
          </a:p>
        </p:txBody>
      </p:sp>
      <p:sp>
        <p:nvSpPr>
          <p:cNvPr id="10242" name="Rectangle 3">
            <a:extLst>
              <a:ext uri="{FF2B5EF4-FFF2-40B4-BE49-F238E27FC236}">
                <a16:creationId xmlns:a16="http://schemas.microsoft.com/office/drawing/2014/main" id="{FDBB9CA8-87E6-8847-BA94-1D52987977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You can use an array or list of strings with Java's included binary search method because it calls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compareTo</a:t>
            </a:r>
            <a:r>
              <a:rPr lang="en-US" altLang="en-US">
                <a:ea typeface="ＭＳ Ｐゴシック" panose="020B0600070205080204" pitchFamily="34" charset="-128"/>
              </a:rPr>
              <a:t> internally.</a:t>
            </a:r>
          </a:p>
          <a:p>
            <a:pPr lvl="1">
              <a:buFontTx/>
              <a:buNone/>
            </a:pPr>
            <a:endParaRPr lang="en-US" altLang="en-US" sz="800">
              <a:ea typeface="ＭＳ Ｐゴシック" panose="020B0600070205080204" pitchFamily="34" charset="-128"/>
            </a:endParaRPr>
          </a:p>
          <a:p>
            <a:pPr lvl="1">
              <a:buFontTx/>
              <a:buNone/>
            </a:pPr>
            <a:endParaRPr lang="en-US" altLang="en-US" sz="800">
              <a:ea typeface="ＭＳ Ｐゴシック" panose="020B0600070205080204" pitchFamily="34" charset="-128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String[] a = {"al", "bob", "cari", "dan", "mike"};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int index = </a:t>
            </a: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Arrays.binarySearch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(a, "dan");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3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>
              <a:lnSpc>
                <a:spcPct val="8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Java's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TreeSet</a:t>
            </a:r>
            <a:r>
              <a:rPr lang="en-US" altLang="en-US">
                <a:ea typeface="ＭＳ Ｐゴシック" panose="020B0600070205080204" pitchFamily="34" charset="-128"/>
              </a:rPr>
              <a:t>/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Map</a:t>
            </a:r>
            <a:r>
              <a:rPr lang="en-US" altLang="en-US">
                <a:ea typeface="ＭＳ Ｐゴシック" panose="020B0600070205080204" pitchFamily="34" charset="-128"/>
              </a:rPr>
              <a:t> use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compareTo</a:t>
            </a:r>
            <a:r>
              <a:rPr lang="en-US" altLang="en-US">
                <a:ea typeface="ＭＳ Ｐゴシック" panose="020B0600070205080204" pitchFamily="34" charset="-128"/>
              </a:rPr>
              <a:t> internally for ordering.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altLang="en-US" sz="8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Set&lt;String&gt; set = </a:t>
            </a: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new TreeSet&lt;String&gt;()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for (String s : a) {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set.add(s);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System.out.println(s);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[al, bob, cari, dan, mike]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>
            <a:extLst>
              <a:ext uri="{FF2B5EF4-FFF2-40B4-BE49-F238E27FC236}">
                <a16:creationId xmlns:a16="http://schemas.microsoft.com/office/drawing/2014/main" id="{98243238-3ADF-834F-B43D-79BCAC9B13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Ordering our own types</a:t>
            </a:r>
          </a:p>
        </p:txBody>
      </p:sp>
      <p:sp>
        <p:nvSpPr>
          <p:cNvPr id="11266" name="Rectangle 3">
            <a:extLst>
              <a:ext uri="{FF2B5EF4-FFF2-40B4-BE49-F238E27FC236}">
                <a16:creationId xmlns:a16="http://schemas.microsoft.com/office/drawing/2014/main" id="{434A3F0A-5A8B-854C-9587-B279BCB21F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We cannot binary search or make a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TreeSet</a:t>
            </a:r>
            <a:r>
              <a:rPr lang="en-US" altLang="en-US">
                <a:ea typeface="ＭＳ Ｐゴシック" panose="020B0600070205080204" pitchFamily="34" charset="-128"/>
              </a:rPr>
              <a:t>/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Map</a:t>
            </a:r>
            <a:r>
              <a:rPr lang="en-US" altLang="en-US">
                <a:ea typeface="ＭＳ Ｐゴシック" panose="020B0600070205080204" pitchFamily="34" charset="-128"/>
              </a:rPr>
              <a:t> of arbitrary types, because Java doesn't know how to order the elements.</a:t>
            </a:r>
          </a:p>
          <a:p>
            <a:pPr lvl="1"/>
            <a:endParaRPr lang="en-US" altLang="en-US" sz="800">
              <a:ea typeface="ＭＳ Ｐゴシック" panose="020B0600070205080204" pitchFamily="34" charset="-128"/>
            </a:endParaRP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The program compiles but crashes when we run it.</a:t>
            </a:r>
          </a:p>
          <a:p>
            <a:pPr lvl="1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Set&lt;HtmlTag&gt; tags = </a:t>
            </a:r>
            <a:r>
              <a:rPr lang="en-US" altLang="en-US" b="1">
                <a:solidFill>
                  <a:srgbClr val="8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new TreeSet&lt;HtmlTag&gt;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();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tags.add(new HtmlTag("body", true));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tags.add(new HtmlTag("b", false));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...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rgbClr val="8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Exception in thread "main" java.lang.ClassCastException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rgbClr val="8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at java.util.TreeSet.add(TreeSet.java:238)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se143-13wi">
  <a:themeElements>
    <a:clrScheme name="Custom 1">
      <a:dk1>
        <a:sysClr val="windowText" lastClr="000000"/>
      </a:dk1>
      <a:lt1>
        <a:sysClr val="window" lastClr="FFFFFF"/>
      </a:lt1>
      <a:dk2>
        <a:srgbClr val="242852"/>
      </a:dk2>
      <a:lt2>
        <a:srgbClr val="6C7E9C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cse143-13wi.thmx</Template>
  <TotalTime>1207</TotalTime>
  <Words>1448</Words>
  <Application>Microsoft Office PowerPoint</Application>
  <PresentationFormat>On-screen Show (4:3)</PresentationFormat>
  <Paragraphs>266</Paragraphs>
  <Slides>19</Slides>
  <Notes>0</Notes>
  <HiddenSlides>13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ＭＳ Ｐゴシック</vt:lpstr>
      <vt:lpstr>Calibri</vt:lpstr>
      <vt:lpstr>Courier New</vt:lpstr>
      <vt:lpstr>Tahoma</vt:lpstr>
      <vt:lpstr>Times New Roman</vt:lpstr>
      <vt:lpstr>Verdana</vt:lpstr>
      <vt:lpstr>Wingdings</vt:lpstr>
      <vt:lpstr>Wingdings 2</vt:lpstr>
      <vt:lpstr>cse143-13wi</vt:lpstr>
      <vt:lpstr>The Comparable Interface</vt:lpstr>
      <vt:lpstr>PowerPoint Presentation</vt:lpstr>
      <vt:lpstr>Binary search and objects</vt:lpstr>
      <vt:lpstr>Collections class</vt:lpstr>
      <vt:lpstr>The compareTo method (10.2)</vt:lpstr>
      <vt:lpstr>Using compareTo</vt:lpstr>
      <vt:lpstr>Binary search w/ strings</vt:lpstr>
      <vt:lpstr>compareTo and collections</vt:lpstr>
      <vt:lpstr>Ordering our own types</vt:lpstr>
      <vt:lpstr>PowerPoint Presentation</vt:lpstr>
      <vt:lpstr>Interfaces (9.5)</vt:lpstr>
      <vt:lpstr>Comparable (10.2)</vt:lpstr>
      <vt:lpstr>    pollev.com/cse143</vt:lpstr>
      <vt:lpstr>Comparable template</vt:lpstr>
      <vt:lpstr>Comparable example</vt:lpstr>
      <vt:lpstr>compareTo tricks</vt:lpstr>
      <vt:lpstr>compareTo tricks 2</vt:lpstr>
      <vt:lpstr>Exercises</vt:lpstr>
      <vt:lpstr>Exercise solution</vt:lpstr>
    </vt:vector>
  </TitlesOfParts>
  <Company>University of Washington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Java Programs</dc:title>
  <dc:creator>Helene Martin</dc:creator>
  <cp:lastModifiedBy>cse</cp:lastModifiedBy>
  <cp:revision>28</cp:revision>
  <cp:lastPrinted>2017-08-04T17:44:36Z</cp:lastPrinted>
  <dcterms:created xsi:type="dcterms:W3CDTF">2013-02-06T18:35:17Z</dcterms:created>
  <dcterms:modified xsi:type="dcterms:W3CDTF">2018-11-16T21:59:39Z</dcterms:modified>
</cp:coreProperties>
</file>