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90" r:id="rId3"/>
    <p:sldId id="302" r:id="rId4"/>
    <p:sldId id="289" r:id="rId5"/>
    <p:sldId id="292" r:id="rId6"/>
    <p:sldId id="293" r:id="rId7"/>
    <p:sldId id="291" r:id="rId8"/>
    <p:sldId id="294" r:id="rId9"/>
    <p:sldId id="295" r:id="rId10"/>
    <p:sldId id="296" r:id="rId11"/>
    <p:sldId id="297" r:id="rId12"/>
    <p:sldId id="298" r:id="rId13"/>
    <p:sldId id="300" r:id="rId14"/>
    <p:sldId id="301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A631"/>
    <a:srgbClr val="849FAD"/>
    <a:srgbClr val="27647B"/>
    <a:srgbClr val="CA3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6"/>
    <p:restoredTop sz="94533"/>
  </p:normalViewPr>
  <p:slideViewPr>
    <p:cSldViewPr snapToGrid="0" snapToObjects="1">
      <p:cViewPr>
        <p:scale>
          <a:sx n="119" d="100"/>
          <a:sy n="119" d="100"/>
        </p:scale>
        <p:origin x="304" y="-5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9A09D2-ACDA-A644-BB14-BB96A92FBF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B0DFE-15FF-5044-A33C-62BE2B9E38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35E3A80B-5940-48C7-A1E3-2F8FCC5A1949}" type="datetimeFigureOut">
              <a:rPr lang="en-US"/>
              <a:pPr>
                <a:defRPr/>
              </a:pPr>
              <a:t>10/31/2018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485C9-F81A-BB49-A20F-3DEA8525CA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683EF-122C-5F4F-9DCF-841FA90F51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9CABB8D2-323D-417F-BBF2-DC775A8B1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9T20:58:04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17084 15515 22 0,'3'0'11'0,"6"-8"1"0,-3 3 11 0,0-11-21 15,3-5 1-15,3-11 2 16,3-2 0-16,3-11-6 16,2-19 0-16,4-7 4 15,3-16 1-15,0-1-3 16,3-4 1-16,-4 2-1 16,1-6 0-16,0 9-1 15,-9 8 0-15,-3 21 0 16,0 10 0-16,-3 11 0 15,-4 5 0-15,1 8 0 16,0 8 0-16,0 1 2 16,3 12 1-16,3 24 1 0,3 24 0 15,6 26 1-15,0 14 0 16,2 13 0-16,4 21 0 16,0-13-2-16,3 5 0 15,-1 0-1-15,-2-29 0 16,0-8-2-16,-3-8 0 15,-7-10-1-15,-2-14 0 16,-3-10-4-16,-3-3 0 16,-3-13-4-16,-3-11 1 15,-3-10-7-15,-9 2 1 16,-6-20-2-16,-9-14 1 0</inkml:trace>
  <inkml:trace contextRef="#ctx0" brushRef="#br0" timeOffset="250.0032">17153 15198 35 0,'26'8'17'0,"25"-11"-5"16,-27 0 33-16,6 1-41 15,-1 2 0-15,4 0 2 16,9 0 1-16,0 2-9 15,2 1 0-15,1-3 3 16,-4-3 0-16,1-2-6 16,3-6 0-16,-4-4-9 15,1-7 0-15,-6 1-3 16,3-3 1-16</inkml:trace>
  <inkml:trace contextRef="#ctx0" brushRef="#br0" timeOffset="610.6909">18311 14465 20 0,'-12'-13'10'0,"21"-25"1"15,-6 36 11-15,3-6-18 16,-1 5 0-16,4 9 4 16,-3 7 0-16,3 16-8 15,0 16 0-15,3 21 7 16,3 3 1-16,-6 15-2 16,-3 1 1-16,0 13-2 15,0-11 0-15,-3 1-1 16,0-6 1-16,0-6-3 15,-3-15 0-15,0-16-4 16,0-10 0-16,0-12-7 16,0 1 1-16,0-16-10 0,0-21 0 15</inkml:trace>
  <inkml:trace contextRef="#ctx0" brushRef="#br0" timeOffset="3224.1149">21016 15428 17 0,'9'-3'8'0,"6"-26"-2"0,-9 13 8 16,6-10-12-16,3-3 0 16,0-16 0-16,3-3 1 15,2-13-4-15,4-13 0 16,3-8 2-16,0-5 0 16,3 2-1-16,-4 0 0 0,1 11 0 15,-3 8 0-15,-3 16 0 16,-6 13 0-16,-3 18-1 15,-3 14 1-15,-4 24 2 16,-2 18 0-16,-3 13 2 16,0-10 0-16,6 52 0 15,3 3 1-15,3-5-1 16,6-2 1-16,3-6-3 16,3-11 1-16,3-7-2 15,-4-11 0-15,-5-6-2 16,0-10 0-16,-3-13-3 15,0-5 1-15,-3-11-4 16,-3-14 0-16,-6-7-4 16,-12-16 0-16</inkml:trace>
  <inkml:trace contextRef="#ctx0" brushRef="#br0" timeOffset="3431.9593">21103 15158 17 0,'-21'26'8'0,"33"-12"3"0,-3-14 9 0,0 0-16 15,2-3 1-15,10-2 0 16,12-3 0-16,3-3-7 16,5 3 0-16,1 0 5 15,6 3 0-15,-1 5-8 16,-2 0 0-16,-3 0-4 15,-1-3 0-15</inkml:trace>
  <inkml:trace contextRef="#ctx0" brushRef="#br0" timeOffset="4037.6924">22013 14825 25 0,'-47'-19'12'0,"23"-21"-4"0,24 27 18 0,6-8-24 16,9-8 0-16,6 0 2 15,8 0 0-15,10 0-5 16,9 5 1-16,5 8 3 15,7 13 0-15,-1 9 0 16,-5 7 0-16,-6 11 0 0,-7 10 1 16,-2 3 0-16,-3 5 1 15,-16 9-1-15,-8 9 0 16,-9-4 0-16,-6 5 0 16,-14 0-1-16,-13 0 0 15,-9 2-1-15,-9-5 1 16,-5 1-1-16,-4-1 0 15,10-13-2-15,8-8 0 0,9-8-1 16,6-5 1-16,7-8-2 16,5-6 1-16,6-7-1 15,9-9 1-15,12-4 0 16,14-1 1-16,7-5 1 16,15 1 1-16,8 1-1 15,1 4 1-15,2 4 0 16,7 1 0-16,-10 5-2 15,4 0 0-15,-4 5-2 16,-8-2 0-16,-6 2-3 16,-7 6 1-16,-11 0-4 15,0 4 1-15,-15-4-3 16,-6 2 1-16,-6 0-6 16,-6-2 0-1,-3-3 1-15,-9-3 1 16</inkml:trace>
  <inkml:trace contextRef="#ctx0" brushRef="#br0" timeOffset="9924">16876 17685 9 0,'-6'8'4'0,"6"-11"7"0,3 3 5 0,3 0-12 16,3-8 0-16,3-5 4 16,0 0 0-16,-3 2-10 15,11-39 6 1,4-16 1-16,3-14-2 15,0 9 0-15,3-6-2 16,-4-5 0-16,-2 5 0 16,0-5 0-16,-6 6-1 15,-3 2 0-15,-3 26 0 16,-4 6 1-16,-5 10-1 16,-3 8 1-16,0 8-1 15,-3 8 1-15,3 21-1 0,0 22 1 16,6 28 0-16,6-4 1 15,6 25-1-15,6 19 0 16,3 11 0-16,6-16 0 16,-1 0-1-16,1-8 1 15,-3-13-3-15,0-14 0 16,-7-10-3-16,-2-19 1 16,-6-20-4-16,-6-14 1 15,-12-22-4-15,-9-1 0 16,-21-14 2-16,-14-8 0 0</inkml:trace>
  <inkml:trace contextRef="#ctx0" brushRef="#br0" timeOffset="10095.8768">16962 17436 16 0,'-24'24'8'0,"-23"-8"-2"0,41-11 16 0,0-2-17 16,3-1 0-16,3-2 4 16,6-5 0-16,9-3-11 15,0-5 0-15,14 5 7 16,7 0 1-16,9-5-4 15,2 2 1-15,1 3-9 16,3 0 1-16,-1 3-7 16,1-3 1-16</inkml:trace>
  <inkml:trace contextRef="#ctx0" brushRef="#br0" timeOffset="10392.756">17867 16804 20 0,'-27'-16'10'0,"12"-13"2"0,12 26 8 16,3-2-15-16,0 5 0 15,0 5 3-15,0 11 1 0,3 16-11 16,0 26 1-16,3-3 6 15,3 27 1-15,-3 16-3 16,3 8 0-16,0-8-3 16,-3-3 1-16,3-10-4 15,-3-11 0-15,3-10-5 16,0-19 0-16,3-19-5 16,3-18 0-16</inkml:trace>
  <inkml:trace contextRef="#ctx0" brushRef="#br0" timeOffset="11771.4684">20796 16976 13 0,'18'-22'6'0,"27"4"0"0,-34 5 6 15,4-8-10-15,3-9 0 0,9 1 1 16,-3-10 0-16,6 2-4 15,-4-8 0-15,1-8 2 16,-3 5 1-16,0-10-1 16,-3 5 0-16,-4 8-1 15,-5 8 1-15,-3 5-1 16,-3 8 1-16,3 9-1 16,-6 7 1-16,0 10-1 0,-3 14 0 15,3 16 1-15,3 15 0 16,6 1 0-16,6 8 0 31,6 2 0-31,-1 3 1 0,4-8 0 0,0-8 0 16,-3-8-2-16,-3-3 1 15,-3-7-4-15,-4-6 1 0,-5-5-6 16,-6-11 1-16,-9-2-1 16,-9-6 0-16</inkml:trace>
  <inkml:trace contextRef="#ctx0" brushRef="#br0" timeOffset="11982.116">21019 16788 20 0,'18'-5'10'0,"12"-6"-7"16,-18 6 20-16,0 2-22 31,3 3 0-31,5 0 0 16,7 0 1-16,6 3-3 15,0-3 1-15,2 5-3 0,1-2 1 16,6-3-5-16,2 0 0 16,1-8-1-16,0-3 1 15</inkml:trace>
  <inkml:trace contextRef="#ctx0" brushRef="#br0" timeOffset="12219.6577">21802 16420 17 0,'-12'-16'8'0,"3"8"0"0,6 11 16 16,0 2-20-16,-3 8 0 15,-3 3 2-15,0 13 1 16,1 11-9-16,2 2 1 16,3 9 5-16,3 4 0 15,0 6-3-15,0-13 0 16,3 5-4-16,3-8 0 15,2-3-5-15,1-8 0 16,0-5-3-16,-3-2 1 16</inkml:trace>
  <inkml:trace contextRef="#ctx0" brushRef="#br0" timeOffset="12625.9214">20954 17619 16 0,'-3'-32'8'0,"9"-13"-1"0,-3 37 10 16,-3 3-15-16,0 5 0 16,0 5 0-16,3 8 1 15,3 19-4-15,-6 8 0 16,3 13 2-16,-3-3 0 15,0 5 0-15,0 9 0 16,3-9-2-16,0-4 1 16,3-4-3-16,-1-4 0 15,4-12-4-15,-3-9 0 16</inkml:trace>
  <inkml:trace contextRef="#ctx0" brushRef="#br0" timeOffset="13148.6823">21046 17436 13 0,'-27'-5'6'0,"27"-3"0"16,3 0 5-16,6 8-10 15,6 0 1-15,3-8 1 16,-3 5 0-16,15-2-4 15,5 5 0-15,7 0 3 16,-6 8 0-16,-4 8-1 16,-5 10 0-16,-9 6-1 15,-6 0 1-15,-9 5 0 0,-9 8 0 16,-9-8 0 0,-6 8 0-16,0-8-1 0,-2-5 1 15,5-9-1-15,3-15 1 16,3-2-1-16,6-12 0 15,9-4-1-15,6-6 1 16,12 0-1-16,9 3 1 16,5 7-1-16,4 6 1 15,3 14-1-15,-4 10 1 16,-5-1 1-16,-6 6 0 16,-9 9 2-16,-9 4 0 0,-6-2 0 15,-9-1 1-15,-9 4 0 16,-6-12 1-16,-6 6-2 15,-9-5 1-15,-2-11-3 16,-4 0 0-16,3-10-1 16,4-11 0-16,5-3-4 15,6-13 1-15,6-5-4 16,15-8 0-16,0-3-4 16,9-5 1-16</inkml:trace>
  <inkml:trace contextRef="#ctx0" brushRef="#br0" timeOffset="13662.443">21677 17730 20 0,'-27'-6'10'0,"3"-20"-5"0,21 13 15 16,1 0-19-16,-1-3 0 0,6 0 1 15,5-5 0-15,13-3-2 16,9-5 0-16,9 10 1 16,5 1 1-16,7 7-2 15,3 6 1-15,-13 13 0 16,-2 5 0-16,-6 8 1 16,-4 11 0-16,-11 8 0 15,-12 12 1-15,-3-7 1 16,-12 8 1-16,-12 6-1 15,-8-9 0-15,-4-5 0 16,-6-6 0-16,-2-7-2 16,-1-8 1-16,6-5-1 31,6-11 0-31,7-8-1 0,8 0 1 0,6-8-2 0,12-6 1 31,12 6 0-31,-3 0 1 16,20 1-2-16,16 1 1 15,3 4 0-15,-4-4 0 16,7 6-1-16,5 0 1 0,-5 6-1 0,-12-4 0 16,5 4-2-16,-8-4 1 15,-6 3-3-15,-10-2 1 32,-5 2-5-32,-6-5 0 0,-3 3-5 0,-6 2 1 0,-3-5-2 31,-6-5 1-31</inkml:trace>
  <inkml:trace contextRef="#ctx0" brushRef="#br0" timeOffset="35190.8854">16221 8874 12 0,'-3'5'6'0,"6"1"1"16,-3-6 6-16,3 0-10 15,3 0 1-15,0-3 3 16,3-5 1-16,0 0-9 16,0-8 1-16,9-2 6 15,2-9 1-15,1-7-2 16,3 10 0-16,6-2-1 15,-6-11 0-15,-1 0-1 16,1-8 0-16,3-3-2 16,0-5 0-16,3 11 0 15,-7-1 1-15,-2 12-2 0,-3-1 1 16,-3 8-1-16,-3 6 1 16,-3 2-2-16,-3 5 1 15,0 3-3-15,-3 3 0 16,-3 5-5-16,0 0 1 15,0 3-6-15,-3 2 0 0</inkml:trace>
  <inkml:trace contextRef="#ctx0" brushRef="#br0" timeOffset="35662.8372">16554 8967 13 0,'-6'16'6'0,"6"-3"10"0,0-13 0 15,6-3-12-15,0 1 0 16,6-17 4-16,6-13 1 16,6-7-10-16,3-9 0 15,2 8 7-15,1-5 1 16,6-8-3-16,3 3 1 15,-4-8-2-15,-2 2 0 0,0-2-1 16,-3-3 0-16,-1 14-2 16,-5 2 1-16,-3 5-2 15,-6 6 0-15,-6 4-4 16,-6 12 1-16,-3 7-6 16,-6 9 1-16,0-6-4 15,0 10 0-15</inkml:trace>
  <inkml:trace contextRef="#ctx0" brushRef="#br0" timeOffset="239731.9929">17406 8954 16 0,'15'-3'8'0,"-12"-50"-3"0,3 34 8 0,2-7-12 16,4-11 0-16,3 13 1 16,6-8 0-16,3-7-3 15,0-6 0-15,0 2 2 16,-1-4 0-16,-2-1-1 15,-3-2 0-15,0 13 0 16,0 2 1-16,-3 9-1 0,-3 5 0 16,-7 8 0-16,1 10 0 15,-3 8 1-15,0 16 0 16,0 8 1-16,0 14 0 16,3 4 0-16,6-12 1 15,6 2-1-15,0 3 1 0,6-3-1 16,-3-3 0-16,-4-5-1 15,1 0 0-15,0-5-4 16,-6 0 1-16,0-11-4 16,-3-5 0-16,-6-5-3 15,-3-9 0-15</inkml:trace>
  <inkml:trace contextRef="#ctx0" brushRef="#br0" timeOffset="239938.2715">17471 8668 25 0,'3'-8'12'0,"27"13"-6"0,-18 3 23 15,6-3-28-15,6-2 1 16,2 0 0-16,7-3 1 16,3 0-5-16,-1 0 1 15,7 0-4-15,-9 0 1 16,3 0-6-16,-4-6 0 0</inkml:trace>
  <inkml:trace contextRef="#ctx0" brushRef="#br0" timeOffset="240178.2024">18084 8406 24 0,'-9'5'12'0,"6"14"-10"16,3-14 17-16,3 8-16 16,3 6 0-16,3 10 0 15,0 10 1 1,0-12-6-16,3 7 0 16,0 3 1-16,3-2 1 15,0-1-8-15,0-2 1 16,0-11-1-16,2-5 0 15</inkml:trace>
  <inkml:trace contextRef="#ctx0" brushRef="#br0" timeOffset="1.0483E6">16194 9782 16 0,'0'5'8'0,"0"-8"1"15,3 6 9-15,-3-3-13 16,3-3 1-16,6-2 4 15,0-6 1-15,6-7-13 0,3-14 0 0,6 6 8 16,8-11 1-16,7-8-3 16,-9-3 0-16,0-5-2 15,-1 3 0-15,1 5-2 16,-3-5 1-16,3 2-5 16,-7 8 1-16,-2 6-5 15,-3 10 1-15,-6 3-7 16,-3 13 1-16</inkml:trace>
  <inkml:trace contextRef="#ctx0" brushRef="#br0" timeOffset="1.0486E6">16593 9837 26 0,'6'-32'13'0,"27"-39"0"0,-21 39 19 15,6 8-26-15,5-10 0 16,4-8 2-16,9-3 0 16,6-6-11-16,-7 1 0 15,-5 0 7-15,-6-3 0 16,-3 5-8-16,-3 6 1 15,2 5-8-15,-5 8 0 0,0 8-4 16,0 5 1-16</inkml:trace>
  <inkml:trace contextRef="#ctx0" brushRef="#br0" timeOffset="1.05432E6">17302 9805 20 0,'0'-10'10'0,"17"-25"-4"0,-11 25 10 0,3-11-16 15,3-3 1-15,3 5-1 16,0-4 1 15,3-22-2-31,0 8 1 0,-3 0 0 16,-1 5 1-16,-2 3-1 15,0 8 0-15,-3 7 0 0,-3 9 0 16,-6 5 0-16,3 11 1 16,0 12 1-16,3 9 1 31,3-5-2-31,6 2 1 0,3 0 0 0,3 3 0 16,-1-3-3-16,1-3 1 15,-3 1-8-15,0-9 1 16,0-5-2-16,3-7 1 15</inkml:trace>
  <inkml:trace contextRef="#ctx0" brushRef="#br0" timeOffset="1.05473E6">17834 9596 16 0,'6'-13'8'0,"18"-16"-2"16,-18 19 13-16,3-6-18 16,3-6 1-16,3 7 0 15,6-4 1-15,2 1-4 0,-2 7 0 16,0 6 2-16,-3 5 1 15,-3 0 0-15,-6 10 0 16,-9 11-1-16,-6 11 0 16,-9 0 0-16,-3 5 1 15,0 0 0-15,0 3 1 16,3-6-1-16,7-2 1 16,5-3-1-16,6-5 1 15,8-6-1-15,10-7 0 16,9-11-1-16,3 0 0 0,8-5-1 15,1 2 1-15,0 3-4 16,-1 0 1-16,-8 5-5 16,-6 3 1-16,-9 0-5 15,-3 0 0-15</inkml:trace>
  <inkml:trace contextRef="#ctx0" brushRef="#br0" timeOffset="1.05504E6">17430 9731 36 0,'8'-5'18'0,"28"-19"-23"0,-21 16 32 0,3 0-29 16,6-2 1-16,3 5-15 15,-1-3 0-15,-2 2 15 16,3 4 1-16</inkml:trace>
  <inkml:trace contextRef="#ctx0" brushRef="#br0" timeOffset="1.05572E6">16164 10790 24 0,'0'2'12'0,"15"-28"2"0,-6 10 21 15,3-5-28 1,3-11 0-16,3 11 3 0,6-8 0 0,8-14-14 16,4-4 1-16,3-19 8 15,-6-3 1-15,2-5-5 16,-2 18 1-16,0-5-6 15,3 3 0-15,-7 5-6 16,-5 11 0-16,-9 10-6 16,-6 16 0-16</inkml:trace>
  <inkml:trace contextRef="#ctx0" brushRef="#br0" timeOffset="1.05602E6">16608 10869 28 0,'-15'-11'14'0,"24"-18"-1"0,0 11 18 0,3-9-27 16,6-15 1-16,3 2 1 15,5 3 0-15,4-10-9 16,9-6 1-16,2-8 5 16,-5-3 1-16,-3 6-3 15,-3 3 0-15,-4-1-4 16,-2 14 0-16,-9 15-6 16,-6 6 1-16,-6 3-6 15,3-1 0-15</inkml:trace>
  <inkml:trace contextRef="#ctx0" brushRef="#br0" timeOffset="1.05697E6">17185 10747 24 0,'3'-5'12'0,"15"-29"-1"16,-9 20 15-16,6-1-24 0,6-15 1 15,-3 17 1 1,3-8 0-16,5-8-6 0,-5-8 1 16,3-5 3-16,-3-9 1 15,3-2-3-15,-3 3 1 16,-4 3 0-16,1 2 0 15,-6 10-1-15,-3 9 0 16,-3 7 0-16,-6 11 1 16,0 11-1-16,-3 7 1 15,0 12 0-15,0 12 0 16,3 6 0-16,0 7 0 16,6 1 0-16,3 0 1 0,3-17-1 15,3 4 0-15,0-1-3 16,-3 6 1-16,-1-8-4 15,-2-6 0-15,0-5-5 16,-3-5 1-16,-6-5-4 16,-9-11 1-16</inkml:trace>
  <inkml:trace contextRef="#ctx0" brushRef="#br0" timeOffset="1.05719E6">17304 10583 23 0,'-11'-5'11'0,"25"-6"0"0,-8 6 17 15,6 5-23-15,6 8 1 16,3-11 0-16,-6 1 1 16,3-1-10-16,6 3 1 15,2-5 6-15,7 0 0 16,3 2-6-16,0-2 0 16,2 7-6-16,1 9 0 15,0-8-5-15,-4-6 1 0</inkml:trace>
  <inkml:trace contextRef="#ctx0" brushRef="#br0" timeOffset="1.05744E6">17864 10258 38 0,'-9'-5'19'0,"12"7"-19"16,-3-2 33-16,3 0-32 15,0 8 1-15,0 13 2 16,0 6 0-16,0 7-5 16,0 11 0-16,0-2 3 15,0-12 1-15,-3 6-2 16,0 14 0-16,0-1-1 16,0 0 0-16,0-5-3 15,0-8 0-15,0-5-4 0,0-6 0 0,3-10-6 16,0-10 1-16,6-12-1 15,3-2 1-15</inkml:trace>
  <inkml:trace contextRef="#ctx0" brushRef="#br0" timeOffset="1.0578E6">18159 10893 22 0,'3'24'11'0,"6"-14"-1"16,0-12 20-16,8-4-26 15,1-4 1 1,3-6 4-16,3-11 0 16,0-15-11-16,3-6 1 15,-1-4 8-15,7 15 0 16,3-6-3-16,3-4 1 15,-4-4-3-15,-2 1 1 16,0 5-2-16,-6 5 1 16,-7 6-2-16,-2 5 1 15,0 5-3-15,-9 6 1 0,-3 4-4 16,-6 4 0-16,-3 2-3 16,0 5 1-16,0 0-5 0,3 3 0 15,0 3-2-15,6 5 0 16</inkml:trace>
  <inkml:trace contextRef="#ctx0" brushRef="#br0" timeOffset="1.05814E6">19067 10358 27 0,'-6'-13'13'0,"15"-8"-4"15,-6 16 21-15,0-1-27 16,0 6 0-16,2 0 1 16,1 11 0-16,0 5-5 15,-3 10 1-15,0 11 3 0,-3-5 1 16,0 8-2-16,-3 7 1 15,0 14-1-15,0-8 1 16,0-2-3-16,3-4 0 31,0-5-4-31,3-4 1 16,3-15-6-16,3-12 0 0,3-11-5 0,3-16 1 31</inkml:trace>
  <inkml:trace contextRef="#ctx0" brushRef="#br0" timeOffset="1.05865E6">19168 10335 26 0,'-30'-3'13'0,"-9"6"-2"0,33-3 17 16,-3 0-25-16,-2 0 1 16,2 0-1-16,6 0 1 15,6-3-6-15,9-5 0 16,14-3 3-16,10 1 1 15,-3-1-3-15,5 1 0 16,4 2-1-16,0 8 1 16,0 5-1-16,-7 3 1 15,-5 5 0-15,-6 3 1 16,-9 3 1-16,-9 2 1 16,-12 8 3-16,-9 3 0 0,-3-1 1 15,-3-9 0-15,0-9-1 16,6-5 1-16,3 5-3 15,7-8 1-15,5-2-3 16,11 10 0-16,13-2-1 16,9-3 0-16,6 0-1 15,5-8 1-15,1 0-1 16,-3 5 1-16,-10 11-1 16,-5 5 1-16,-6 3 0 15,-12 10 0-15,-9 1 0 16,-9 2 0-16,-9 2 1 15,-6 4 0-15,-8-4-1 16,-4-4 1-16,-3-9-1 16,-2-10 1-16,8-11-4 15,6-10 1-15,6-8-5 0,3-6 1 16,9-5-6-16,6 1 1 16,6-4-4-16,6 1 0 15</inkml:trace>
  <inkml:trace contextRef="#ctx0" brushRef="#br0" timeOffset="1.05919E6">19876 10501 28 0,'-27'0'14'0,"22"-23"-7"16,7 12 21-16,4-5-24 15,6 0 0-15,6-5 5 16,6-3 0-16,3-5-11 16,6 5 1-16,5 0 6 15,-5 6 1-15,6 2-2 16,-1 5 0-16,-2 9-3 15,-6 15 0-15,-6 3-1 16,-6 10 0-16,-10 11 0 16,-8 6 1-16,-3-11-1 0,-2 13 0 15,-16-3 0-15,-6 3 1 16,-6 2-1-16,3 1 1 16,1-11 0-16,-1-8 0 15,6-5 0-15,6-3 0 16,9-2 0-16,12-6 1 15,6-2 2-15,15-6 0 16,12 0 1-16,-4 0 0 0,10-2-1 16,6 0 1-16,2-1-1 31,1-2 0-31,-3-2-3 16,-7 2 1-16,-2 0-4 0,-6 0 0 15,-10-3-7-15,-5 6 0 16,-3-1-12-16,-9 4 1 15,-12-4-1-15,-15-2 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9T21:15:57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16956 13290 4 0,'-3'21'2'0,"3"-8"10"0,0-10 2 0,0-3-10 16,0-11 0-16,3-7 4 15,3-6 0-15,6-13-8 16,6-8 0-16,3-18 6 16,-3 20 1-16,2-4-2 15,1-9 0-15,0-2-2 16,-3-3 0-16,0-2-2 15,-6-1 0-15,0 11 0 16,-6 5 0-16,0 11-1 16,-3 8 1-16,-3 6-1 15,0 7 0-15,3 10 0 0,-3 6 0 32,3 8 0-32,2 11 0 15,4 13-1-15,3 2 1 16,3 11 0-16,6 11 0 15,3-19 0-15,3 18 0 0,-1 3 0 16,-2 8 0-16,0-5 1 16,-6 0 0-16,0-8-1 15,-3-8 1-15,0-8 0 16,-4-10 0-16,-2-6 0 16,-3-5 0-16,0-6 0 15,-6-4 1-15,-3-6-1 16,-6-3 0-16,0-5 0 15,-8-3 0-15,-13-5-1 16,-6-7 1-16,-15-17-1 16,-2-8 0-16,-7 3-1 15,1 14 0-15,-7 2 0 16,7 7 0-16,5 9 0 0,10 3 0 16,11 4-1-16,12 1 1 15,6 2 0-15,12 1 1 16,12-4-1-16,15 1 0 15,0 0 1-15,17-3 0 16,10 0 0-16,9-3 0 16,8-2-1-16,0 2 1 15,1 4 0-15,-1 1 1 0,1 1-1 16,-10 2 0-16,-5 1 0 16,-12 2 0-16,-10 2 1 15,-8 1 0-15,-12 2 0 16,-12 6 0-16,-18-1 1 15,-12-15 1-15,-11 8 0 16,-25 15 0-16,-14 6-1 16,-12 16 0-16,14 2 0 15,4 6 1-15,11-1-2 16,10-2 0-16,14-5-4 16,15-6 1-16,15-10-6 15,12-8 0-15,3-8-7 16,12-13 0-16</inkml:trace>
  <inkml:trace contextRef="#ctx0" brushRef="#br0" timeOffset="5534.0637">16278 6474 11 0,'-6'3'5'0,"6"-3"3"0,0 0 5 0,0 0-11 16,3-3 1-16,3 1 5 15,2-6 1-15,4 0-9 16,3-3 0-16,-3 1 7 16,0-9 1-16,6-2 0 15,0 8 0-15,3-6-3 0,-4-2 1 16,4-8-2-16,0-5 0 15,3 2-1-15,6 0 0 16,-3-5-2-16,2 0 0 16,-2 5 0-16,-3 6 0 15,-3-1-1-15,-6 6 0 16,-3 8-1-16,-4 0 1 16,-2-1-3-16,0 9 0 15,-3 0-3-15,0 2 1 16,-3 3-4-16,3 6 0 0,0-4-4 15,0 9 0-15,0-1 1 16,0 6 1-16</inkml:trace>
  <inkml:trace contextRef="#ctx0" brushRef="#br0" timeOffset="5958.2238">16599 6540 21 0,'-15'11'10'0,"18"-3"-5"0,0-11 20 16,3-5-20-16,3 0 1 15,0-5 5-15,3 0 1 16,0-5-13-16,3-4 0 15,0-7 9-15,2-2 0 16,1 9-2-16,3-4 0 16,6-9-3-16,0-2 0 15,5 3-2-15,-2 0 0 0,-6-1 0 16,-3 6 0-16,-3 3-1 16,-3 2 0-16,2 3 0 15,-5 5 0-15,-3 0-1 16,0 3 1-16,-3 5-1 15,0-3 0-15,0 3-2 16,-3 0 0-16,-3 3-3 16,0 5 0-16,0 0-5 15,0 0 1-15,3 3-5 16,0 5 0-16</inkml:trace>
  <inkml:trace contextRef="#ctx0" brushRef="#br0" timeOffset="6642.242">17209 6448 20 0,'-3'3'10'0,"6"-22"1"0,3 14 10 15,0-6-17-15,3-2 1 0,0-6 2 16,6 4 1-16,3-9-10 15,3-5 0-15,-1-3 6 16,1-8 0-16,0-2-2 16,-3 2 0-16,0 3-2 15,-3 0 1-15,-3 3-1 16,-3 5 1-16,-1-1-1 16,-2 9 0-16,0 5 0 15,-3 11 0-15,0 10 0 16,0 3 0-16,0 11 0 15,0 13 0-15,-3-1 1 0,3 9 1 16,0 5-1-16,3-5 0 16,0-3 0-16,3 2 1 15,0-4-1-15,0-6 1 16,0-3-4-16,0-10 0 16,0-2-4-16,-3-9 0 15,-6-5-6-15,-6-5 1 16,-6-6-3-16,0 0 1 15</inkml:trace>
  <inkml:trace contextRef="#ctx0" brushRef="#br0" timeOffset="6820.4646">17293 6345 21 0,'-21'10'10'0,"24"-23"3"0,3 5 18 0,6 0-26 16,2 8 1-16,10-5 3 15,-3 0 1-15,0-1-13 16,3 1 1-16,0 2 7 15,2 3 1-15,1 3-6 0,0 0 0 16,0-1-8-16,-3-2 1 16,-1 0-8-16,-5-2 1 15</inkml:trace>
  <inkml:trace contextRef="#ctx0" brushRef="#br0" timeOffset="7086.0933">17816 6009 40 0,'-11'0'20'0,"14"-3"-21"0,0 8 32 0,-1 3-29 16,-2 8 0-16,0 8 1 15,3 2 1-15,0 9-5 16,0 7 0-16,-3-13 2 15,0 8 1-15,3 3-4 16,-3-6 1-16,3 1-6 16,0-11 0-16,-3-3-6 15,0-5 1-15,0-8-1 16,0-8 1-16</inkml:trace>
  <inkml:trace contextRef="#ctx0" brushRef="#br0" timeOffset="8484.175">16409 7215 8 0,'-9'16'4'0,"0"0"-1"0,6-13 4 16,3-3-4-16,0 0 0 15,3 0 4-15,3-6 1 16,3-2-7-16,2-5 1 0,4-11 8 16,-3 1 1-16,3-15 0 15,6-4 0-15,6-6-1 16,-3-10 0-16,2 21-4 15,1-2 1-15,3-6-4 16,-3 0 1-16,0 2-3 16,-4 9 0-16,-2 5-5 15,-6 8 0-15,-3 5-6 16,-3 5 1-16,-3 3-6 16,-3 11 1-16,-3 7-3 15,-3 6 1-15</inkml:trace>
  <inkml:trace contextRef="#ctx0" brushRef="#br0" timeOffset="8751.3914">16763 7236 34 0,'-9'3'17'0,"12"-37"-7"0,3 20 34 16,0-7-39-16,6-5 1 0,5-14 2 15,7-5 1-15,0-3-11 16,0-4 1-16,-6 20 6 16,0-3 1-16,5-2-4 15,-5 3 0-15,3 2-6 16,-3 3 1-16,0 3-7 16,-3 10 0-16,-3 3-6 15,-3 5 1-15,-3 5-3 16,-3 8 0-16</inkml:trace>
  <inkml:trace contextRef="#ctx0" brushRef="#br0" timeOffset="9809.5394">17611 6810 14 0,'18'-16'7'0,"-6"19"5"0,-9-8 7 0,-3-3-15 15,-3 0 1-15,-3 0 3 16,-6 3 0-16,-6 5-9 31,-9 5 0-31,-2 0 8 16,2 1 0-16,0 17-1 16,-3 4 0-16,6 7-2 0,1 9 1 15,11 2-2-15,12 0 0 16,3 0-2-16,6-8 0 15,8-8-3-15,13-8 1 16,9-11-7-16,3-10 1 16,5-7-8-16,4-12 1 15</inkml:trace>
  <inkml:trace contextRef="#ctx0" brushRef="#br0" timeOffset="10304.6071">17879 6877 22 0,'-9'0'11'0,"0"0"0"0,6-6 7 0,-3-2-14 16,3-2 1-16,-3-1 2 15,6-2 0-15,0 13-9 16,6-3 1-16,3-5 5 16,0-2 0-16,9-1-3 15,6 1 1-15,5-1-2 16,4 6 1-16,0 2-1 15,-3 6 0-15,-6 5 0 16,-7-8 1-16,-5 8 0 16,-9 7 1-16,-6 9 0 15,-9 5 0-15,-8 3 1 16,-7 3 0-16,3 2 0 16,6-14 0-16,6-4-2 0,6-9 0 15,12-7-1-15,6-8 1 16,12 0-2-16,3-1 0 15,5 6-1-15,1 3 0 16,0 7 0-16,0 1 1 0,-4 5 1 16,-11 2 1-16,-9 6 2 15,-6 5 1-15,-12 3 2 16,-6-8 1-16,-8-3 0 16,5-5 0-16,-24 8-1 15,-3-6 0-15,7-7-4 16,2-3 1-16,3-11-9 15,3 3 1-15,7 3-10 0,8-3 1 16,12 0-7-16,6-8 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9T21:16:21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19031 13396 18 0,'0'8'9'0,"3"-14"-2"0,0 4 9 0,3 2-12 16,0-5 1-16,0-1 3 31,0 14 0-31,0-5-10 16,3-6 1-16,2-7 6 15,4-14 1-15,6-13-3 16,3-19 0-16,3-2-1 16,-6 0 0-16,-4 10-1 0,-5 6 0 0,-3 0-1 15,-3 7 0-15,-3 6 0 16,-3 5 1-16,0 8-1 16,0 8 1-16,0 8-1 15,9 3 0-15,-3-3 1 16,3 19 1-16,0 15 0 15,3 14 0-15,3 18 0 16,3 5 0-16,-1-13-1 16,4 6 1-16,0 5-2 15,0-9 1-15,0-4-1 16,-3-14 0-16,-3-12 0 16,-1-7 1-16,-5-2-1 15,-9-10 0-15,-6-16 0 16,-5-6 0-16,-1-13 0 0,0 1 0 15,-3-4-4-15,0 11 1 16,0-2-4-16,0-3 0 16,-3-6-1-16,0-2 0 15,1 0 0-15,-13-3 0 16,-9 0 3-16,-3 9 1 16,-2-7 3-16,-1 9 0 0,1 0 2 15,2 8 0-15,9 5 1 16,9 13 1-16,9-2 0 15,12 0 0-15,9-1 0 16,12-2 1-16,6 0 0 16,15 0 0-16,2-10-2 0,4-4 1 15,6-4-1-15,8 2 0 16,4 0-1-16,2 3 1 16,1 2-3-16,-4 3 0 15,-11 6-1-15,-13 2 1 16,-8 5 0-16,-15 8 0 15,-18 8 3-15,-12 3 0 16,-17 8 3-16,-22 8 0 16,-3-1 0-16,-14-12 1 15,-6 10 0-15,2 0 1 0,7 0-4 16,8 0 0-16,10-3-3 16,8-7 1-16,15-9-9 15,18-12 1-15,12-12-9 16,9-15 0-16</inkml:trace>
  <inkml:trace contextRef="#ctx0" brushRef="#br0" timeOffset="1088.8087">14045 15767 11 0,'6'-19'5'0,"9"3"6"16,-9 11 5-16,-3-6-13 16,-3-5 1-16,0-2 4 15,-6 2 1-15,-6 3-10 16,-3 5 0 0,-6 8 7-16,-8 13 0 15,-10-2-1-15,3 18 1 16,0 21-2-16,1 3 0 0,5 16-1 15,9 2 0-15,12-13 0 16,15 1 0-16,12-12-2 16,15-10 1-16,11-13-5 15,10-19 1-15,3-5-7 16,-4-2 1-16,-2-17-6 16,-1-7 1-16</inkml:trace>
  <inkml:trace contextRef="#ctx0" brushRef="#br0" timeOffset="1969.4384">14393 15931 26 0,'-11'0'13'0,"8"-30"-4"0,0 25 17 15,-3 0-23-15,-6 8 1 16,-3 4 2-16,-6 7 0 16,-3-6-8-16,0 13 1 0,4 5 4 15,2 9 1-15,3 2-2 16,6 0 1-16,9-11-2 15,9-5 0-15,15-7 0 16,8-1 0-16,10-11-1 16,9-15 1-16,5-11 0 15,-11-5 0-15,-9 8-1 16,-10-11 1-16,-5 11-1 16,-15-3 1-16,-15 3-2 15,-15 8 1-15,-5 10-3 16,-10 6 0-16,-3 2-4 15,1-5 1-15,5 3-2 16,9 0 0-16,12-3-2 16,9-3 1-16,12 8 0 15,9-7 0-15,9-9 2 16,9-2 0-16,11 0 2 16,-2-1 1-16,-3 1 4 0,-7 3 0 15,-5-1 5-15,-6 6 0 16,-3 2 3-16,-3 3 1 15,-6 11 0-15,-3 15 0 0,0-10-2 16,-3 5 1-16,0 6-3 16,2 10 1-16,1-3-3 15,0 0 0-15,0-12-1 16,0-1 0-16,3-11 0 16,0-10 0-16,3-10-1 15,0-11 1-15,0-9-1 16,3 9 1-16,0-10-1 15,2-7 0-15,-2 7-1 16,3-1 1-16,3 3-1 16,0 5 0-16,3 6-1 15,0 10 1-15,-1 8 0 16,-2 13 1-16,-3 11-1 16,-9 5 1-16,-6 8-1 15,-3 8 1-15,0-6 0 0,0-9 0 16,0 4-1-16,3-13 0 31,6-31 0-31,0-20 0 16,6 1-1-16,3-10 1 15,-1-9-1-15,-2-5 1 16,0 13-1-16,3 9 1 16,0 7-1-16,0 8 1 15,3-3 0-15,-1 17 1 0,-2 10-1 16,-3 18 1-16,0 14-1 15,-9-8 1-15,-3 18-1 16,-3 3 0-16,0-13-3 16,0 5 1-16,3-11-5 15,0-10 0-15,3-14-5 16,6 1 1-16,0-22-3 31,3-13 1-31</inkml:trace>
  <inkml:trace contextRef="#ctx0" brushRef="#br0" timeOffset="2180.0372">15376 15764 35 0,'0'-11'17'0,"-3"17"-15"0,3-1 34 15,0 5-33-15,0 12 1 16,0 15 1-16,3-6 0 16,0 17-7-16,-3 13 0 15,0 0 4-15,0 13 1 16,0 3-3-16,0-25 0 15,3-7-3-15,0-5 0 16,0-11-4-16,6-13 0 0,-1 0-5 16,1-16 0-16,0-16-1 15,-3-21 0-15</inkml:trace>
  <inkml:trace contextRef="#ctx0" brushRef="#br0" timeOffset="2467.79">15340 15801 39 0,'-21'8'19'0,"-3"8"-22"0,21-11 40 16,3-5-37 0,6 0 1-16,9-8-1 15,9-5 1-15,12 5-2 16,5 0 1-16,-5 3 0 16,3 5 1-16,-1 10-1 0,-5 9 0 15,-6 7 0-15,-9 3 1 16,-12-2 0-16,-9 5 1 15,-6 10 0-15,-3 0 1 0,-6-2-1 16,-3-14 0-16,-5-2-2 16,-1-5 0-16,6-11-6 15,6-14 1-15,9-10-7 16,12-7 0-16,12 4-2 16,6-7 0-16</inkml:trace>
  <inkml:trace contextRef="#ctx0" brushRef="#br0" timeOffset="2624.0502">15810 15801 38 0,'3'24'19'0,"0"18"-22"0,-3-23 38 15,-3 2-35-15,-3 8 1 16,0 11-2-16,0-1 0 16,3-2-4-16,0-8 1 15,6-10-7-15,0-14 0 16</inkml:trace>
  <inkml:trace contextRef="#ctx0" brushRef="#br0" timeOffset="2780.3355">15825 15401 38 0,'-18'-13'19'0,"-11"34"-20"0,20-13 31 0,-3 5-30 15,0 9 1-15,3-6-7 16,6 2 0-16,12 6 0 15,9-8 0-15,11-6-5 16,13-7 1-16</inkml:trace>
  <inkml:trace contextRef="#ctx0" brushRef="#br0" timeOffset="2952.213">16084 15481 31 0,'-18'13'15'0,"-3"13"-8"15,18-15 28-15,0 23-34 16,-2 1 0-16,-4 18 0 0,0 13 1 15,-3-5-4-15,9 2 1 16,6-7-3-16,3-11 0 16,3-13-5-16,3-9 0 15,2-12-3-15,4-8 1 16</inkml:trace>
  <inkml:trace contextRef="#ctx0" brushRef="#br0" timeOffset="3273.4452">16161 15976 29 0,'-2'15'14'0,"4"-30"-9"0,-2 15 26 16,6 5-30-16,3-3 0 0,3-2 0 16,6 0 0-16,3-7-2 15,6 7 0-15,3-3 0 32,2-10 0-32,-2-6-1 15,-3-5 0-15,-6 1 0 16,-9-4 0-16,-6-2 1 0,-9 5 1 15,-9 3 1-15,-9 8 1 16,-3 21 1-16,-6 10 1 16,-8 19 1-16,2-5 1 0,3 13 0 15,9 8 1-15,15-5-2 16,15-1 0-16,15-15-1 16,18-8 0-16,8-8-3 15,-2-6 0-15,-3-10-6 0,-1-16 1 16,-5 0-5-16,-6-2 1 15,-6-9-8-15,-12 6 1 32</inkml:trace>
  <inkml:trace contextRef="#ctx0" brushRef="#br0" timeOffset="3916.6131">17304 15396 26 0,'0'3'13'0,"15"28"-4"15,-12-17 14-15,3 10-21 16,3 13 0-16,0 13 1 0,6-3 0 16,-3 12-4-16,0 7 1 15,-3-5 0-15,-3 0 1 16,0-6-4-16,-3-10 1 15,0-11-7-15,-6-10 1 16,-3-10-3-16,-9-14 1 0</inkml:trace>
  <inkml:trace contextRef="#ctx0" brushRef="#br0" timeOffset="4072.8889">17218 15872 31 0,'9'-2'15'0,"57"-14"-11"16,-49 11 30-16,7-3-33 15,0-3 0-15,0 0 0 16,0-4 0-16,2-1-4 16,4-3 0-16,0 9-5 15,-3 10 0-15,0 0-3 16,-4-8 1-16</inkml:trace>
  <inkml:trace contextRef="#ctx0" brushRef="#br0" timeOffset="4187.6697">17653 15883 24 0,'-3'34'12'0,"6"17"-10"0,0-43 19 16,0 5-22-16,0 3 1 16,3-3-4-16,-3-3 1 0,3-10-2 15,0-10 0-15</inkml:trace>
  <inkml:trace contextRef="#ctx0" brushRef="#br0" timeOffset="4328.2695">17647 15444 34 0,'-21'10'17'0,"-3"22"-24"16,21-24 31-16,3 0-30 15,3 3 1-15,3 7-12 16,6 9 1-16</inkml:trace>
  <inkml:trace contextRef="#ctx0" brushRef="#br0" timeOffset="4757.8936">17849 15973 26 0,'-6'26'13'0,"0"-34"-7"0,6-7 19 16,0-7-25-16,6-9 1 15,3-14 0-15,-3 16 0 16,3-14-2-16,6 1 1 16,3 0 0-16,3 2 1 15,2 13-2-15,1 9 1 16,-3 10 0-16,-3 16 0 15,-3 13 0-15,-3-2 0 16,-3 10 0-16,-6 8 1 16,0 0-1-16,-3 8 0 0,3-11 0 15,0-7 0-15,6-14 0 16,-1-16 0-16,4-15-1 16,3-11 0-16,0 2-2 15,6-10 0-15,0 0 0 16,-3 3 0-16,-3 7 1 15,2 9 0-15,-8 10 3 16,-3 10 0-16,0 9 2 16,-6-3 0-16,0 13 0 15,3 3 1-15,3 8-2 16,3-3 1-16,3 8-4 16,3-11 0-16,0-7-4 15,-3-11 0-15,3-3-3 16,-1-10 0-16,4 2-2 15,0-2 1-15</inkml:trace>
  <inkml:trace contextRef="#ctx0" brushRef="#br0" timeOffset="5099.2215">18439 15854 18 0,'-3'5'9'0,"0"0"-5"16,6-2 17-16,6-3-22 15,2-3 1-15,7 1 0 16,6-4 0-16,0-4 0 15,3-3 0-15,2-6 0 16,-2-2 0-16,3 8 0 0,-12 0 1 16,-6-3 0-16,-12 0 0 0,-6 0 2 15,-3 5 1-15,-9 9 1 16,-9 10 0-16,-3 2 3 16,1 14 0-16,2 16 0 15,3 5 1-15,9 5-3 16,12-2 0-16,15 2-2 31,12-13 1-31,12-19-3 16,11-10 0-16,4-16-3 15,-6 0 1-15,-4-18-6 0,-2-6 1 16,-12-2-7-16,-6-3 1 16,-10 0-6-16,-2 8 1 15</inkml:trace>
  <inkml:trace contextRef="#ctx0" brushRef="#br0" timeOffset="6108.9069">19492 15433 28 0,'-9'8'14'0,"15"3"-3"0,-3-1 14 15,0 6-23-15,0 21 0 0,3 13 1 16,0-5 1-16,0 11-5 16,0 13 0-16,0-6 3 15,0-2 1-15,0-8-2 16,0-8 1-16,3-11-2 15,0-12 1-15,3-17 1 16,5-8 0-16,4-18-1 16,3-19 1-16,-3-13-1 15,0 16 0 1,3 3 0-16,-1 0 0 0,1 10-1 16,0 8 0-16,-6 8-1 15,0 3 1-15,-3 10 0 16,-3 14 1-16,-4 7-1 15,-2 14 1-15,0-6-3 16,3-7 0-16,3-4-4 16,6-9 0-16,0 1-3 0,3-15 0 15,0-10-2-15,5-9 0 16,1-12 1-16,0-6 0 16,-6 13 4-16,0 0 1 15,-6 3 5-15,-7 5 0 16,-8 3 5-16,-5 7 0 15,-7 6 2-15,-6-5 1 16,-3 10 0-16,0 11 0 0,3 11-4 16,3 10 1-16,6 0-2 15,6-5 0-15,12-3-3 16,6-3 1-16,9-7-1 16,6-11 0-16,3-3-3 15,-10-16 1-15,1-7 0 0,-3-3 0 16,-6 2 0-1,-3 3 1-15,-3 6 1 0,-6 2 0 16,-3 13 2-16,0 6 0 16,0 2 0-16,0 3 0 15,0-1-3-15,3-1 1 16,3-6-4-16,0 0 0 16,3-6-5-16,5-7 1 15,1-6-1-15,3-2 0 16</inkml:trace>
  <inkml:trace contextRef="#ctx0" brushRef="#br0" timeOffset="6316.2224">20373 15618 27 0,'-21'0'13'0,"-2"19"-7"32,17-6 26-32,0 3-30 0,-3 0 0 15,6 18 1-15,-3 14 1 16,3 7-5-16,3 12 1 15,3-4 1-15,3 9 1 16,3 2-3-16,0-6 0 16,3-9-5-16,-3-12 0 15,2-15-6-15,1-11 1 16</inkml:trace>
  <inkml:trace contextRef="#ctx0" brushRef="#br0" timeOffset="6619.3022">20400 15727 24 0,'-27'16'12'0,"18"-43"-7"16,12 19 16-16,3-2-19 16,6-6 0-16,3 8 1 15,9 0 0-15,9 5-5 16,8 6 1-16,-5 5 2 15,-3 5 1-15,-6-2-1 16,-7 10 0-16,-8 8 2 0,-3 8 0 16,-12 11 1-16,-15-6 0 15,-8 0 0-15,-10 1 1 16,-3-9-2-16,-5-7 1 16,5-12-6-16,3-9 0 15,12-12-6-15,9-4 1 0,15-6-6 16,12-11 0-16</inkml:trace>
  <inkml:trace contextRef="#ctx0" brushRef="#br0" timeOffset="6856.3268">20808 15682 44 0,'-24'32'22'0,"6"-14"-26"15,15-2 40-15,-3 10-34 16,-3 17 0-16,3 2 1 16,-5 10 0-16,5 1-5 15,3-8 1-15,0 4-1 16,3-7 1-16,3-2-8 16,0-19 1-16,0-17-6 0,8-9 1 15</inkml:trace>
  <inkml:trace contextRef="#ctx0" brushRef="#br0" timeOffset="7177.328">20695 15788 13 0,'-12'-14'6'0,"15"-15"7"16,3 29 1-16,6-5-12 15,6-8 1 1,11-6 2-16,4-2 1 16,3 3-7-16,-3 2 0 15,-1 0 5-15,-2 8 1 16,-3 8-1-16,-3 0 0 16,-6 8 0-16,-13 10 1 15,-5-7-1-15,-11 5 1 0,-10 13-1 16,-9 8 0-16,-9 3-2 15,-2 2 1-15,5-8-6 16,6-4 1 0,9-9-6-16,6-13 0 0,9-11-6 15,15-8 1-15</inkml:trace>
  <inkml:trace contextRef="#ctx0" brushRef="#br0" timeOffset="7492.2719">21079 15769 39 0,'6'11'19'0,"12"10"-22"16,-12-18 32-16,5-1-28 15,4 6 0-15,3-13-1 16,9-3 0-16,0-8 0 0,0 8 0 16,-1-5 0-16,-2-8 1 15,-6-6-1-15,-9-7 0 16,-6 5 1-16,-9 5 0 15,-9 0 1-15,-6 14 1 16,-3 12 0-16,1 17 0 16,2-1 0-16,0 14 1 15,3 13-2-15,6 5 0 16,6 3-4-16,9-8 0 16,15-5-5-16,9-11 0 15,6-8-5-15,5-10 1 0,1-6-3 16,0-10 1-16</inkml:trace>
  <inkml:trace contextRef="#ctx0" brushRef="#br0" timeOffset="7756.2609">21531 15830 29 0,'-3'-24'14'0,"-15"22"-7"15,15 4 26-15,-6 1-31 16,4 2 0-16,-1-2 0 16,0-1 0-16,6-2-4 0,6-5 1 15,5-11 2-15,10 3 0 16,0-8-2-16,6-8 1 15,12 5 0-15,-1 0 0 16,-2 8 1-16,0 8 0 16,-9 11 1-16,-4 8 0 15,-8-1 0-15,-9 11 0 0,-6 6 0 16,-3 10 1-16,-3-5-4 16,3 5 1-16,9-19-8 15,9-13 1-15,9-15-6 31,12-11 0-31</inkml:trace>
  <inkml:trace contextRef="#ctx0" brushRef="#br0" timeOffset="8001.0527">22189 15491 42 0,'-21'0'21'0,"-20"8"-16"0,29-2 36 15,0 2-37-15,-9 7 1 16,-9 30 1-1,18-13 0-15,18-8-9 0,0-6 0 16,12-2 3-16,9 0 1 16,3 3-3-16,-4 2 0 15,-5 0-1-15,-9 3 0 16,-12 0 1-16,-12 10 0 31,-9 0 1-31,-5 1 0 16,-19-3-6-16,-6-6 1 0,-8-2-8 15,-4-6 1-15</inkml:trace>
  <inkml:trace contextRef="#ctx0" brushRef="#br0" timeOffset="8742.2349">14447 17468 22 0,'3'0'11'0,"18"-19"1"0,-15 6 11 16,-3 8-20-16,-6-14 0 15,0-15 2-15,-6-8 0 16,-3-1-6-16,-9-2 0 16,-6-8 4-16,-11-5 0 15,2 5-1-15,3-2 0 16,0 4-1-16,4 6 0 15,2 6-1-15,3-1 0 0,12 6-1 16,9-6 1 0,6 19-1-16,9 2 0 0,15 1 0 15,12 2 1-15,5 5-1 16,10 6 1-16,5 0-2 16,-8 7 1-16,-12 14-5 15,-10 11 1-15,-5 10-6 16,-12 5 0-16</inkml:trace>
  <inkml:trace contextRef="#ctx0" brushRef="#br0" timeOffset="8890.1528">14224 17179 22 0,'-15'3'11'0,"27"-19"-8"0,-3 8 13 16,9 0-16-16,8 6 0 15,7-1 0-15,12 3 0 0,11-5-4 16,-5-6 1-16,-3 3-3 15,2 0 0-15</inkml:trace>
  <inkml:trace contextRef="#ctx0" brushRef="#br0" timeOffset="9047.136">14748 17166 28 0,'-27'27'14'0,"18"18"-13"15,9-35 26-15,-3 6-27 0,3 0 0 16,0-3-2-16,3 3 0 15,3-8-3-15,3-16 0 16,3 0-4-16,3-13 1 16</inkml:trace>
  <inkml:trace contextRef="#ctx0" brushRef="#br0" timeOffset="9173.0028">14727 16970 28 0,'-24'-8'14'0,"9"-13"-19"0,12 19 25 0,3-4-22 31,0-2 1-31,3 0-9 16,6 1 0-16,3 14 8 15,9 1 1-15</inkml:trace>
  <inkml:trace contextRef="#ctx0" brushRef="#br0" timeOffset="9344.8475">15001 17291 38 0,'-9'2'19'0,"-12"-31"-24"16,18 13 39-16,-3-8-34 15,0 3 1-15,3-8-2 16,3 0 1-16,9-5-6 16,6-1 1-16,3 3-6 15,5 11 1-15</inkml:trace>
  <inkml:trace contextRef="#ctx0" brushRef="#br0" timeOffset="9647.8748">15266 16994 38 0,'-24'35'19'0,"-27"12"-19"0,39-34 33 16,0-5-32-16,0 0 1 15,3-2-2-15,1-4 1 0,5-2-2 16,3 6 0-16,9-4 1 15,11-2 0-15,13 0-1 16,0 5 1-16,6 3 0 16,-1 6 0-16,1 4 0 15,-9 17 1-15,-9 2-1 16,-10-11 1-16,-8 11-1 16,-9 8 1-16,-2-5-1 15,-7-3 0-15,-6-11-4 0,-3-15 0 16,3-19-4-16,3-3 0 15,6-26-4-15,9-21 0 16</inkml:trace>
  <inkml:trace contextRef="#ctx0" brushRef="#br0" timeOffset="9959.742">15545 16703 38 0,'12'0'19'0,"-9"32"-20"0,0-22 37 0,0 20-35 16,-3 4 1-16,0 22 0 15,3-4 0-15,0 17-4 16,0 5 0-16,-3-5-1 16,0-8 1-16,0-11-5 15,0-10 1-15,-3-11-3 16,0-13 1-16,3-11 2 16,-3-18 0-16,0-11 6 15,3-5 1-15,0 3 6 0,-3 4 0 16,6 1 4-16,6 5 1 15,12 1-1-15,9 1 0 16,8 4-4-16,4-1 0 16,3 3-6-16,2 6 0 15,1-4-14-15,-6-2 1 16,2 8-4 0,-23 8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1:04:37.36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4618 12671 21 0,'-3'3'10'0,"6"-22"-2"15,0 11 10-15,3-3-16 16,0-4 1-16,0-4 2 0,0-5 0 16,0-2-6-16,3 5 0 15,-3-3 4-15,3-8 1 16,-3-8-2-16,0-2 0 15,-3-8-1-15,0-8 1 16,-3-1-1-16,0-1 0 16,0 20-1-16,0 3 1 15,-3 5 0-15,0-2 0 16,0 7-1-16,0 3 1 16,0 6-1-16,3 5 0 15,3 7 0-15,0 9 0 0,3 8 0 16,6-3 0-16,6 18 0 15,-4 22 1-15,1 10 0 16,6 11 0-16,0-11 0 16,3 8 0-16,0 0 0 15,-4-10 0-15,4-6-1 16,0-10 1-16,0-17-1 16,3-12 0-16,-3-16 1 15,-4-19 0-15,1 0 0 16,-3-18 0-16,-6-11 0 15,0-16 0-15,-6-8-1 16,-3 19 1-16,-3 0-2 16,0 0 0-16,0 5 0 15,-3 8 0-15,0 8 0 16,0 8 0-16,0 5 1 0,0 8 0 16,0 11-1-16,3 13 1 15,3 10 1-15,6-5 0 16,6 22 0-16,0 12 1 15,5 14-1-15,4 5 1 16,3 8 0-16,0-15 0 16,0 7-1-16,-1-5 0 15,-2-8-2-15,-3-3 1 16,-3-13-5-16,-6-8 1 16,-3-5-5-16,-6-11 1 15,-3-13-6-15,-3-5 1 0,-6-16 0 16,-3-1 0-16</inkml:trace>
  <inkml:trace contextRef="#ctx0" brushRef="#br0" timeOffset="329.6451">5389 11986 16 0,'-12'-24'8'0,"3"8"-1"15,9 27 15-15,0-4-20 16,0-7 1-16,3-2 2 0,3 12 0 16,3 12-6-16,0 15 1 15,3 8 4-15,3 13 1 16,3 8-2-16,0-5 0 15,0 13-1-15,-1-3 1 16,1-7-3-16,-3-17 0 16,-3-2-4-16,-3-10 0 15,0-9-4-15,-3-13 0 16,-3 3-4-16,-6-18 1 0</inkml:trace>
  <inkml:trace contextRef="#ctx0" brushRef="#br0" timeOffset="695.1343">5357 11962 30 0,'-12'8'15'0,"0"10"-14"16,9-20 29-16,3 2-30 15,9-8 1-15,-3-3-1 16,6-2 1-16,11-3-2 15,13-3 1-15,9-2 0 16,11 5 1-16,-2 6-1 16,-1 5 0-16,-8 10 0 15,-9 8 0-15,-6 6 2 0,-7-11 0 16,-5 13 1-16,-9 5 0 16,-12 9 1-16,-12 2 1 15,-14 8 0-15,-4-8 0 16,-6-11-2-16,-3-5 1 15,4-5-3-15,2-5 0 16,9 2-4-16,3-8 0 16,16-10-4-16,5-6 0 15,8-2-6 1,10 3 1-16,0-1-2 0,0 6 0 0</inkml:trace>
  <inkml:trace contextRef="#ctx0" brushRef="#br0" timeOffset="1043.0216">6047 11896 28 0,'3'-22'14'0,"0"12"-10"0,-3 10 26 0,3 3-28 15,0 7 0-15,0 9 3 16,3-3 0-16,0 18-5 16,0 19 1-16,0 5 4 15,-3 11 0-15,3-6-1 16,0 1 0-16,3-3-2 15,0-6 1-15,0-7-4 16,2-6 1-16,-2-15-7 16,0-6 1-16,-3-16-9 15,-6-10 1-15</inkml:trace>
  <inkml:trace contextRef="#ctx0" brushRef="#br0" timeOffset="6190.0722">8116 12549 18 0,'6'11'9'0,"-6"-6"-4"0,0 3 10 15,0-3-13-15,0 3 1 16,3 3 2-16,3-9 1 16,3-7-6-16,9-8 0 15,8-16 6-15,16 0 0 16,18-19-1-16,11-13 0 15,9-13-1-15,13-18 0 16,8 12-2-16,3-4 1 16,-9-6-2-16,6 2 1 15,-8 6-1-15,-4 0 1 0,-3 16-2 16,-11 8 1-16,-16 8-1 16,-8-1 0-16,-6 12 0 15,-10 4 1-15,-2 6-2 16,-9 8 1-16,-3 5-2 15,-9 5 0-15,-7 4-2 16,-5 7 1-16,-3 2-5 16,1 3 0-16,-1 1-5 15,0 4 1-15</inkml:trace>
  <inkml:trace contextRef="#ctx0" brushRef="#br0" timeOffset="7066.5345">10574 12756 12 0,'-8'8'6'0,"31"-19"1"0,-11 3 6 15,6-3-11-15,9-4 1 16,15-15 3-16,8-1 0 16,1-9-6-16,11 0 0 0,16-10 5 15,23-13 1-15,-3-9-2 16,12-10 0-16,12-3-2 15,0-7 1-15,-6 2-3 16,3-3 1-16,1 9-1 16,-4-4 0-16,-15 14 0 15,0 3 0-15,0 2 0 16,3 11 0-16,-11 7 0 16,-19 12 0-16,-8 2 0 15,-13 8 1-15,-2 7 0 16,-16 7 0-1,-11 9-3 1,-9 4 1-16,-9-1-3 0,-3 6 1 16,0-1-4-16,-6-2 0 15,-3 3-4-15,0 5 1 16</inkml:trace>
  <inkml:trace contextRef="#ctx0" brushRef="#br0" timeOffset="11231.1635">4437 14592 10 0,'0'13'5'0,"0"-47"1"15,0 39 5-15,3-10-9 16,-3-6 0-16,6-7 1 0,0-6 1 16,0-11-4-16,0 4 0 15,0-7 3-15,0-12 0 16,-1-5-1-16,4-9 1 16,0-5-2-16,-3-5 1 15,0 24-2-15,0-3 1 16,0 3-1-16,3 2 0 15,-3 6 0 1,0 10 1-16,0 14-1 16,-6 18 0-16,3 10 0 15,3 6 0-15,0 24 0 16,3 10 0-16,3 19 0 16,3 8 0-16,2-17 0 15,4 1 0-15,9-8 0 16,0-8 0-16,-3-5 0 15,2-22 0-15,-2-18 0 16,-3-2 0-16,-3-17 0 16,-6-20 1-16,-6-4 0 0,-3-23 0 15,-6 0 0-15,-3-11 0 16,-6 0 0-16,0 14 0 16,3 10-1-16,0 16 1 15,3 3-2-15,3 20 1 16,0 20 0-16,6 12 0 15,3 6 1-15,0 16 0 16,3 15 0-16,-1 14 1 16,-2 13 0-16,3-11 0 15,0 6-1-15,0-3 0 0,3-2-1 16,0-27 0-16,0-11-4 16,0-7 1-16,-1-12-5 15,1 1 1-15,0-21-3 16,-3-11 1-16</inkml:trace>
  <inkml:trace contextRef="#ctx0" brushRef="#br0" timeOffset="11515.9333">5071 13727 17 0,'6'-22'8'0,"0"28"-4"15,-3 4 12-15,3 11-14 16,3 1 1-16,0 17 1 0,2 17 0 16,1 5-5-16,0 13 1 15,9 5 3-15,-3-10 1 16,0 2-2-16,-3 1 0 16,3-3-1-16,-10-30 1 0,4-4-5 15,-3-11 1-15,-3-1-5 16,0-4 1-16,0-22-3 15,-3-18 1-15</inkml:trace>
  <inkml:trace contextRef="#ctx0" brushRef="#br0" timeOffset="11852.6788">5053 13854 20 0,'-39'-24'10'0,"15"-16"-7"15,21 30 16-15,0-6-18 16,6 0 1-16,6-3 0 16,9 1 1-16,12 4-4 15,15 1 0-15,5 0 2 16,-2 2 0-16,0 9-1 0,-1 2 1 16,4 10-1-16,-7 12 1 15,-2 7-1-15,-9 5 1 16,-12-5 1-16,-12 13 0 15,-12 6 0-15,-12 5 1 16,-6-5 0-16,3-1 0 16,-9-2-1-16,-11-10 1 15,-1-12-3-15,6-9 0 16,6-12-5-16,9-7 1 0,13-3-6 16,5-8 1-16,17-5-2 15,7 3 1-15</inkml:trace>
  <inkml:trace contextRef="#ctx0" brushRef="#br0" timeOffset="12133.9689">5770 13674 38 0,'-21'8'19'0,"10"18"-25"0,8-15 41 15,3 7-34-15,0 9 0 0,6-1 1 16,-1 19 1-16,-2 16-4 16,3 0 0-16,0 10 2 15,0-7 1-15,0-1-1 16,0 1 0-16,-3-1-2 16,0-10 1-16,-3-8-3 15,-3-11 1-15,0-10-6 16,-3-13 1-16,-6-14-5 15,-3-15 0-15</inkml:trace>
  <inkml:trace contextRef="#ctx0" brushRef="#br0" timeOffset="13026.3263">7910 14531 11 0,'-8'-3'5'0,"8"3"6"16,0 0 0-16,3-2-8 0,2-1 0 15,4-5 3-15,6-3 1 16,9-7-7-16,9-3 0 16,3-14 6-16,2 9 1 15,13-16-2-15,14-11 0 16,19-27-1-16,-1-4 0 16,0 17-2-1,10-4 1-15,-4-3-2 16,0 10 1-16,-5-10-1 15,-19 11 1-15,-2 10-1 16,-10 3 0-16,-8 7-1 16,-7 9 1-16,-8 2-1 15,-6 11 1-15,-6 5-1 16,-3 3 1-16,-6 5-1 16,-6 3 1-16,-3 5-2 15,-3 2 0-15,-3 1-2 16,0 0 0-16,0 2-4 0,-3 0 0 15,0-2-6-15,3 5 0 16</inkml:trace>
  <inkml:trace contextRef="#ctx0" brushRef="#br0" timeOffset="14088.8502">10458 13822 22 0,'-3'2'11'0,"6"1"1"0,-3-3 11 16,0 0-19-16,6 0 0 15,6-3 2-15,9-2 0 16,9-3-8-16,12-2 1 16,11-6 5-16,13 0 1 15,-7-3-2-15,1-2 0 16,2 8-1-16,1-3 0 15,-7 3-1-15,1 0 0 16,-7-3-4-16,-5 3 0 16,-12-1-3-16,-9 6 0 0,-10 3-4 15,-8 10 1-15,-12 3-4 32,-5 0 1-32</inkml:trace>
  <inkml:trace contextRef="#ctx0" brushRef="#br0" timeOffset="14471.5934">10825 13793 21 0,'-15'-8'10'0,"15"-5"-4"0,0 7 14 0,-3 4-16 16,3 2 0-16,3 5 1 16,0 6 0-16,6 10-7 15,2-8 0-15,1 19 6 16,0 18 0-16,-3 16-2 16,0 13 0-16,-3-10 0 15,0 11 0-15,-3 4-1 16,0-12 1-16,0-9-1 15,0-7 1-15,0-11-2 16,0-8 0-16,-3-11-2 16,0-13 1-16,-3-10-2 15,0-3 0-15,-3-8-3 16,3-8 0-16,0-7-3 16,3-1 1-16,0 0-2 0,3 0 0 15</inkml:trace>
  <inkml:trace contextRef="#ctx0" brushRef="#br0" timeOffset="14858.1202">11429 13742 17 0,'-12'-23'8'0,"9"-4"-3"0,3 22 13 0,-3-3-15 15,0 3 1-15,0 5 2 16,0 2 0-16,3 12-7 16,0 9 0-16,3 9 6 15,3-3 0-15,0 19-2 16,0 13 1-16,3 0-2 15,-3 10 1-15,0 0-2 16,0-20 1-16,0 7-1 16,-3 0 0-16,-3-2-1 15,-3-11 0-15,-3-6-3 16,0-7 0-16,3-8-4 16,0-14 0-16,3-10-4 15,0-7 0-15,3-7 0 16,3-4 0-16</inkml:trace>
  <inkml:trace contextRef="#ctx0" brushRef="#br0" timeOffset="15295.2679">11453 13660 19 0,'-33'6'9'0,"15"-20"-5"0,15 9 19 0,3 0-21 16,-3 0 0-16,3-3-1 15,3 2 1-15,6 1-3 16,12 2 0-16,6 3 2 16,8 3 0-16,13 5-2 15,5 0 1-15,4 8 0 16,-6 8 1-16,-1 7 0 15,-2-1 0-15,-4 1 0 16,-5 20 0-16,-12 7 2 16,-9 3 0-16,-12 7 0 15,-9 4 1-15,-6-19 1 0,-3 2 0 16,-3-2-1-16,-9-5 1 16,-8-3-2-16,-4-13 0 15,-3-9-2-15,3-12 1 16,4-8-4-16,2-6 0 15,6-8-3-15,6-7 0 16,6 13-5-16,9-3 1 16,6 0-4-16,3-3 1 15</inkml:trace>
  <inkml:trace contextRef="#ctx0" brushRef="#br0" timeOffset="16042.6538">12164 13732 26 0,'-21'5'13'0,"30"-18"-8"0,0 8 20 16,3-3-25-16,9-3 0 16,3 3 0-16,-1 3 0 15,10-3 0-15,3 3 0 16,3 2 0-16,-1-5 0 16,1 8-1-16,-3 5 0 15,-10 6 1-15,-5 5 0 16,-6 5 0-16,-9 3 0 15,-6 2 2-15,-9-15 1 16,-6 7 1-16,-3 4 0 16,-2-4-1-16,-1 1 1 15,3-4-1-15,3-4 1 16,6-3-3-16,6 0 0 0,6-3-1 16,9-2 0-16,9-3-1 15,6 2 1-15,8 4-2 16,7-1 1-16,0 3-1 15,-4 8 1-15,-5 10-1 16,-6 6 1-16,-6 3 0 16,-12 9 1-16,-12 1 2 15,-6-5 1-15,-18 2 1 16,-6 3 0-16,-11-2 1 16,-7-1 0-16,3-10-1 15,-2-8 1-15,2-8-3 16,0-11 1-16,7-5-3 15,-1-8 0-15,12-3-5 16,10-5 1-16,8 3-6 16,6 11 1-16,6 2-6 0,9-11 0 15</inkml:trace>
  <inkml:trace contextRef="#ctx0" brushRef="#br0" timeOffset="25184.4608">4535 16375 9 0,'-3'0'4'0,"12"-3"4"15,-6-5 4-15,0-13-11 16,3-8 1-16,0 5 0 0,0-10 0 15,0-14-3-15,0 3 1 16,0-15 1-16,-3-15 0 0,0 23-1 16,-3-1 0-16,0 0 0 15,3 2 0-15,0 4 0 16,0 10 0-16,3 16 0 16,-1 10 0-16,4 19 1 15,3 0 0-15,3 29 0 16,3 11 0-16,0 18 0 15,3 8 1-15,8-5-1 16,1 13 0-16,0-6-1 16,-6-15 1-16,0-16-1 15,2-16 1-15,-2-16-1 16,0-28 0-16,-6-7 0 16,-3-20 0-16,0-8 0 15,-3-32 0-15,-6 2 0 16,-6 6 0-16,0-5 0 15,-3 0 0-15,0 18 0 16,0 8 0-16,0 16 0 0,-3 10 0 16,3 6 1-16,3 8 1 15,0 18 0-15,3 14 0 16,6 10 0-16,5 3 1 16,1 23 0-16,0 1 0 15,6 20-1-15,0-1 0 16,0 7-1-16,6 5 0 15,-4-16-4-15,4-18 1 16,-3-2-7-16,0-14 1 16,-3-8-2-16,-1-11 1 15</inkml:trace>
  <inkml:trace contextRef="#ctx0" brushRef="#br0" timeOffset="25467.4838">5366 15732 19 0,'-3'-13'9'0,"-9"8"-5"0,9 5 16 16,3 2-19-16,0 4 1 15,0-6 0-15,3 13 0 16,3 16-2-16,0 16 1 15,2 8 1-15,4 13 1 16,3-5-1-16,3 18 0 16,0 8 0-16,-3-26 0 15,-3-8-4-15,0 0 0 0,-3-8-4 16,0-8 0-16,-4-16-3 16,4-13 1-16</inkml:trace>
  <inkml:trace contextRef="#ctx0" brushRef="#br0" timeOffset="25793.4098">5360 15745 20 0,'-15'-10'10'0,"-12"7"-6"0,21-2 15 15,3 2-19-15,0-2 1 16,6-3-1-16,9-3 0 15,0-2 0-15,6 0 0 16,11 0 0-16,10 2 0 16,3 6-1-16,11 2 1 15,-2 8 0-15,-3 6 1 16,-10 5-1-16,-5-3 1 16,-9 6 1-16,-12 10 1 15,-9 10 0-15,-15 9 0 16,-9-8 0-16,-3-3 1 15,-6 0-1-15,-5-8 0 0,-1-5-3 16,3-8 0-16,6-8-5 16,4-8 0-16,11-6-5 15,9 1 0-15</inkml:trace>
  <inkml:trace contextRef="#ctx0" brushRef="#br0" timeOffset="26121.5084">5889 15695 34 0,'-15'11'17'0,"10"2"-21"0,8-8 30 16,2-2-26-16,4 15 1 15,0 17 0-15,3 10 0 16,0 16-1-16,6 7 0 16,-3-4 0-16,-3 13 1 15,-3-1-1-15,-3-17 1 16,0-7-1-16,-3 1 1 16,0-8-4-16,-3-13 0 15,-3-5-6-15,-3-17 1 16,0-10-2-16,0-3 1 15</inkml:trace>
  <inkml:trace contextRef="#ctx0" brushRef="#br0" timeOffset="34396.7745">7470 15221 17 0,'-3'-2'8'0,"24"-11"3"0,-12 10 8 0,6-2-15 16,8 2 1-16,1 0 1 15,0 3 1-15,3 0-9 16,6 0 0-16,-1-2 6 16,4-1 0-16</inkml:trace>
  <inkml:trace contextRef="#ctx0" brushRef="#br0" timeOffset="38072.3704">7565 15240 23 0,'24'-5'11'0,"9"-1"1"15,-21 4 11-15,0 2-20 16,2 0 0 0,4 0 1-16,6 2 0 15,3-2-6-15,6 0 1 16,2-2 3-16,-2-1 0 15,3-2-3-15,-3 0 1 16,-4-3-4-16,-2 0 1 16,-6 0-3-16,-6 0 1 15,-6 0-5-15,-3 3 0 16,-6-1 0-16,0 1 1 16</inkml:trace>
  <inkml:trace contextRef="#ctx0" brushRef="#br0" timeOffset="38450.2458">7690 15266 21 0,'0'-5'10'0,"-3"-5"-6"0,3 10 21 16,0 0-22-16,3 2 1 16,0-4 1-16,0 7 1 15,3 11-8-15,-3 10 1 16,0 9 3-16,0 7 1 15,0-5-2-15,0 0 1 16,0 0-4-16,3-3 1 0,-3-2-3 16,0-3 1-16,0-10-5 15,0-6 0-15,0-8-2 16,0-10 0-16</inkml:trace>
  <inkml:trace contextRef="#ctx0" brushRef="#br0" timeOffset="38887.8114">7654 15595 13 0,'-5'2'6'0,"19"-15"11"0,-8 13 7 0,0-3-18 16,0 1 0-16,3 2 3 15,0 0 0-15,3 0-12 16,6 0 1-16,3-3 6 16,6-2 1-16,2-1-5 15,1-4 1-15,-3 5-4 16,0-6 0-16,-1 8-5 15,-2-2 0-15,-6-3-4 16,-3 0 0-16</inkml:trace>
  <inkml:trace contextRef="#ctx0" brushRef="#br0" timeOffset="39249.1122">8140 15253 12 0,'6'-10'6'0,"-6"-6"6"0,0 10 3 15,0 6-12-15,0 0 1 0,3 6 3 16,0 4 0-16,0-2-9 16,0 11 1-16,-3 7 6 15,0 17 0-15,0-6-3 16,0 2 0-16,2 1-2 16,1-3 0-16,0-5-5 15,3-11 0-15,0-5-5 16,0-13 0-16</inkml:trace>
  <inkml:trace contextRef="#ctx0" brushRef="#br0" timeOffset="39545.9895">8169 15208 18 0,'-17'0'9'0,"14"-5"3"0,3 2 9 16,-3 1-20-16,3-1 1 15,0-2 0-15,3-1 0 16,3 1-3-16,5 2 0 16,10 1 2-16,6 2 0 15,3 2-1-15,0 4 0 16,-4 4 0-16,-5 4 0 16,-9-6 0-16,-6 7 0 15,-9 9 0-15,-9 5 1 16,-6 6-1-16,-5-4 1 0,-1-1-2 15,3-4 1-15,3-10-4 16,3-3 1-16,3-2-6 16,6-11 0-16</inkml:trace>
  <inkml:trace contextRef="#ctx0" brushRef="#br0" timeOffset="39923.9367">8562 15335 24 0,'-12'11'12'0,"-2"-1"-10"15,11-10 19-15,-6 3-18 16,0 5 1-16,-3 3 2 16,-6 4 0-16,3 7-7 15,0 1 0-15,6-4 5 0,3 2 0 16,3-2-2-16,6-3 0 15,9-3-2-15,9-8 1 16,0-5-1-16,6-3 0 16,-4-10-1-16,-2-5 0 15,0-6 0-15,-6 3 1 16,-3-3-1-16,-6 0 0 0,-6 8 0 16,-9 3 1-16,-6 5-2 15,-6 5 1-15,-3 6-2 16,-2 2 0-16,2-2-3 15,6 0 0-15,3-1-4 16,3-4 0-16,12-4 1 16,15-7 0-16</inkml:trace>
  <inkml:trace contextRef="#ctx0" brushRef="#br0" timeOffset="40319.9726">8800 15169 25 0,'12'-6'12'0,"-3"12"-9"16,-6-1 27-16,0 3-27 0,3 5 1 16,0-2 1-16,-3 10 1 31,6 37-8-31,0-8 1 16,0 1 4-16,0-9 1 15,6-8-3-15,-6-10 0 16,0-11-2-16,-3-7 1 0,-1-6-2 15,-5-19 1-15,-2 1-1 16,-7-6 0-16,-3 0 1 16,-9 0 0-16,0 6 0 15,-3 7 1-15,0 6 1 16,-2 7 0-16,-1 6 3 16,3 13 0-16,6 9-1 15,6-4 1-15,9 3-1 16,6 0 1-16,6 0-2 15,9-2 0-15,3-9-4 16,6-7 0-16,2-11-3 16,4-8 1-16,3-3-5 0,0-10 0 15,-7-3-4-15,-5 1 0 16</inkml:trace>
  <inkml:trace contextRef="#ctx0" brushRef="#br0" timeOffset="40854.3075">9173 15322 22 0,'-9'19'11'0,"-3"-25"1"0,9 4 13 0,0-4-22 16,0-2 1-16,0-7 2 15,3 1 0-15,6 9-8 16,6-8 1-16,6-3 5 16,5 0 1-16,4 0-4 31,0 3 1-31,6 2-1 16,-1 6 1-16,-2 5-2 15,-3 8 0-15,-3 3 0 16,-6-4 0-16,-6 15 1 15,-10 12 0-15,-7 6-1 0,-7 5 1 16,-6-3 2-16,-6 3 0 16,-3 0-1-16,-3-8 0 15,1 0 0-15,8-13 1 16,3-6-1-16,6-7 0 16,6-8-1-16,6-3 1 15,9-6 0-15,9-2 0 16,0 3 0-16,3 0 1 15,8 5-1-15,7 2 1 0,3 1-1 16,-7 0 0-16,1 2-3 16,3-2 1-16,-3-1-3 15,-4 1 0-15,-5 0-2 16,-3-3 0-16,-6 0-4 16,-6 0 0-16,-3-3-7 15,-6-2 1-15,0-1 0 16,-3 6 0-16</inkml:trace>
  <inkml:trace contextRef="#ctx0" brushRef="#br0" timeOffset="42407.6174">7782 16319 18 0,'6'-18'9'0,"3"-6"1"0,-6 22 9 0,3-4-16 16,0 12 0-16,0 1 1 15,-3 9 0-15,0 13-5 16,0-2 0-16,-3 7 4 16,0 6 0-16,0 2-1 15,3-2 0-15,0-11-1 16,0 0 1-16,0-10-1 15,0-6 0-15,0 0 0 16,0-2 0-16,-3-3-1 16,0-8 1-16,3-8-1 15,3-8 0-15,0-8 0 16,3-5 1-16,0-8-1 16,3 0 1-16,0 0-1 15,-1-5 1-15,4-3 0 0,0 2 0 16,0 14 0-16,3 11 1 15,-3 2 0-15,0 2 0 16,0 14 0-16,-1 8 0 16,4 14 0-16,-6 4 0 15,-3 8-1-15,-3-4 1 16,0 1-2-16,-3 1 1 16,-3 5-1-16,0-8 1 15,0-5-1-15,0 0 1 16,0-3-1-16,-3-5 0 0,0-8-1 15,3-8 1-15,-3-3-1 16,3-13 1-16,3-2-1 16,6-6 1-16,3-5-1 15,0-11 1-15,3-5 0 16,3 0 0-16,-1 8 0 16,4 8 0-16,3 3 0 15,-3 4 0-15,3 7 1 16,0 7 0-16,-4 2 0 15,-2 12 1-15,-3 4 0 16,0 17 1-16,-3 4 0 16,-6 9 1-16,0-6-2 15,-6 6 1-15,0-3-1 16,0 0 1-16,0-5-2 16,0-8 0-16,0 0-2 15,3-6 1-15,0-10-4 0,0-5 0 16,0-11-4-16,3 0 1 15,0-8-5-15,3 0 1 16,2 0-6-16,1 3 1 16</inkml:trace>
  <inkml:trace contextRef="#ctx0" brushRef="#br0" timeOffset="42792.4996">8613 16187 16 0,'0'-16'8'0,"3"0"7"16,-3 16 6-16,3-5-15 15,-3 5 0-15,3 5 4 16,0 1 0-16,0 4-11 16,3 17 0-16,-3 7 8 15,0 11 0-15,0 8-2 16,0 0 0-16,-3 5-3 16,3-13 1-16,0-5-3 15,0-3 1-15,-3-8-2 16,3-16 0-16,-3-2-5 15,0-11 1-15,3-13-5 16,0-14 0-16,0-2-5 16,-1 0 0-16</inkml:trace>
  <inkml:trace contextRef="#ctx0" brushRef="#br0" timeOffset="43214.3216">8937 16603 18 0,'-3'21'9'0,"6"-8"-2"0,-6-10 9 15,3 2-13-15,0 0 0 16,-3-2 5-16,3 0 0 0,-3-6-9 16,0-5 1-16,-2-5 6 15,-1-6 0-15,-3-5 0 16,0-7 0-16,-3 4-3 16,3-5 1-16,0-2-1 15,3 2 0 1,9-18-1-1,6 5 0-15,9 0-1 16,0 8 0-16,2 3-1 16,-2 4 1-16,3 7-4 15,-3 4 0-15,-3 3-5 16,-3 8 1-16,-3 8-5 16,0 0 0-16,-3 0-2 15,0 6 0-15</inkml:trace>
  <inkml:trace contextRef="#ctx0" brushRef="#br0" timeOffset="43573.7236">9202 16118 24 0,'3'-13'12'0,"9"3"-4"0,-6 4 21 15,0 4-26-15,3 2 1 16,3 2 0-16,0 9 0 16,3 5-6-16,0-6 1 0,-4 14 3 15,7 5 1-15,-9 6-2 16,0 10 1-16,0 0 1 16,-6 5 0-16,-3 3 0 15,0-3 1-15,-3-10-1 16,0-11 1-16,-6 3-2 15,0-11 1-15,0-5-5 16,-6-6 1-16,4 1-5 16,-1-3 1-16,3-8-6 15,3-3 1-15,3-10-5 16,0 0 1-16</inkml:trace>
  <inkml:trace contextRef="#ctx0" brushRef="#br0" timeOffset="46890.0748">10711 16510 17 0,'6'0'8'0,"9"0"-1"15,-15 0 8-15,12-8-13 16,6 0 1-16,6 3 3 0,3-11 0 16,2-3-6-16,10-10 0 15,9-13 5-15,8 8 0 16,16-14-1-16,5-8 1 16,3-10-2-16,10-16 0 15,5-5-1-15,3 15 0 0,-14 1-1 16,-7-8 0-16,-3 15-1 15,-5 6 1-15,-7 2-1 16,-11 4 0-16,-9 7 0 16,-7 5 0-16,-2 0 0 31,-6 11 0-31,0 3-1 0,-9-1 1 16,-1 11-1-16,-5 0 0 15,0 1 0-15,-3 9 0 16,0 4 0-16,-3 2 0 15,0 2-1-15,-6 4 0 16,6 1 0-16,-6 1 0 0,0-2-1 16,3 2 0-16,-3-6-1 15,0 6 0-15,-6-5 0 16,3-1 0-16,-3 4-1 16,0 2 0-16,0-3 0 15,0 0 0-15,0 1-1 16,0-1 0-16,0-2 0 15,0-3 1-15</inkml:trace>
  <inkml:trace contextRef="#ctx0" brushRef="#br0" timeOffset="50711.0705">4237 17156 10 0,'0'2'5'0,"3"-10"6"16,3 8 6-16,6-5-16 15,3 5 1-15,6-5 2 16,3 7 0-16,3 1-5 0,-4-3 1 15,4-5 2 1,6-6 0-16,3 3-1 0,-1-8 0 16,1 6-2-16,-3-1 0 15,-6 1-4-15,-1-4 1 16,-2 6-3-16,-6 3 0 16</inkml:trace>
  <inkml:trace contextRef="#ctx0" brushRef="#br0" timeOffset="51043.6851">4455 17126 16 0,'-3'3'8'0,"9"26"-3"16,0-16 11-16,0 6-16 16,0-6 1-16,-1 30-1 15,4-9 1-15,0 3-1 16,0 5 0-16,0-2-1 15,0-6 1-15,0-7-5 0,-3-1 1 16,-3-7-2-16,-3-3 1 16</inkml:trace>
  <inkml:trace contextRef="#ctx0" brushRef="#br0" timeOffset="51262.4989">4413 17574 13 0,'3'5'6'0,"12"-18"3"16,-15 13 10-16,6 0-16 16,3-3 1-16,3-2 3 15,3-3 0-15,-1 0-9 16,7-5 1-16,3 2 4 16,0-5 1-16,3-2-3 15,-1 2 0-15,4-3-5 16,0 1 0-16,-3-6-5 15,-6 3 0-15</inkml:trace>
  <inkml:trace contextRef="#ctx0" brushRef="#br0" timeOffset="51575.0004">4806 17097 13 0,'-12'-10'6'0,"18"7"2"0,-6 3 3 0,3 5-11 16,3 3 1-16,0 0 1 15,3 24 0-15,0 2-2 16,0 14 0-16,0-6 2 15,-1 3 1-15,1 3-1 16,0-3 0-16,0-3-1 16,-6-7 0-16,3-14-5 15,-3-5 1-15,0-8-4 16,0-19 0-16</inkml:trace>
  <inkml:trace contextRef="#ctx0" brushRef="#br0" timeOffset="51881.1807">4776 17129 19 0,'-18'5'9'0,"30"-18"-10"16,-6 11 14-16,0-4-11 16,9-2 0-16,3 0 0 15,0 0 0-15,6 1-3 16,-1 1 0-16,4 4 2 15,0 4 0-15,-3 4-1 16,-3 1 1-16,-7 7-1 16,-8 9 1-16,-9 9-1 15,-6 13 1-15,-5-2 0 16,-1-9 0-16,-3 3-1 0,0-8 0 16,0-8-2-16,3-10 0 15,6-1-4-15,3-7 0 16,9-8-1-16,6-11 1 15</inkml:trace>
  <inkml:trace contextRef="#ctx0" brushRef="#br0" timeOffset="52309.2824">5098 17095 21 0,'-21'10'10'0,"18"6"-11"0,6-11 21 0,-3-5-19 16,9 8 0-16,0 6 0 16,-3 4 0-16,0 11-2 15,-1 3 1-15,1 5 1 16,-3-10 0-16,3-1-1 16,-3 0 0-16,0-7 1 15,-3-3 0-15,3-6-1 16,0-7 1-16,0-3-1 15,3-5 1-15,3-11-1 16,6-8 1-16,3 3-1 16,0-11 1-16,3 11-1 15,-1-3 0-15,1 14 1 16,-3-1 0-16,-3 11 0 16,-6 8 0-16,-3 5 0 0,0 11 0 15,0 5 0-15,-6 0 1 16,0-5-3-16,0 0 1 15,6-11-4-15,0 0 1 16,0-13-4 0,0-13 0-16,3 0-2 15,2-6 1-15</inkml:trace>
  <inkml:trace contextRef="#ctx0" brushRef="#br0" timeOffset="53128.2048">5455 17224 18 0,'-9'14'9'0,"0"12"-6"15,6-13 15-15,0 3-16 16,0 8 1-16,3-5 0 16,3-4 1-16,3 1-5 15,6-5 0-15,6-1 3 16,3-10 0-16,5 3-1 0,-5-11 1 16,-3-13-2-16,-3-3 1 15,-3-5 0-15,-6 0 0 16,-3-3-1-16,-6 3 1 15,-6 13-1-15,-3 3 1 16,-3-3-1-16,-3 13 1 16,0 3-4-16,0 3 1 15,10 2-2-15,2 3 0 16,6 0-3-16,6 0 0 16,5 0 0-16,7 5 1 15,0-5 1-15,0 0 1 0,0 8 1 16,0 0 1-16,0 3 4 15,-4-1 1-15,-5 3 2 16,0-8 0-16,-3-2 1 16,0-6 1-16,0-5 0 15,0-13 0-15,3-3-3 16,3-13 1-16,0 0-2 16,3-3 0-16,0 11-2 15,5 3 0-15,-2 2-1 16,-3 2 1-16,0 7 0 15,-3-7 0-15,0 14 0 16,-3 8 1-16,0 8-1 16,-3 5 0-16,0 3-1 15,-3-3 1-15,3 3-1 16,0 3 0-16,3-12-1 16,2-4 1-16,4-6-1 0,3-10 1 15,3-3-1-15,-3 0 1 16,0 0-1-16,-3 3 1 15,-1-3-1-15,-2 8 1 16,-3-3 0-16,-3-2 0 16,0-3 0-16,0 8 0 15,-3-8 0-15,0 0 1 32,-6-13-1-32,-3 5 1 15,-3-2-1-15,-3 10 0 0,-3-3 0 16,1 1 0-16,-4 4 0 15,0 6 0-15,0 8 0 16,0 11 1-16,9-1 0 16,3 6 1-16,6 13-1 15,9-10 1-15,12-4-1 16,3-1 0-16,3-12-2 16,5-2 1-16,1 0-6 15,0-16 1-15,0 0-4 16,-10-8 1-16,-5-5-4 15,-6 0 1-15</inkml:trace>
  <inkml:trace contextRef="#ctx0" brushRef="#br0" timeOffset="53351.0662">6226 16999 25 0,'3'-10'12'0,"-3"5"-6"0,0 5 23 0,0 5-27 15,0 5 1-15,0 6 1 16,0 11 1-16,3-1-7 16,0 9 1-16,3 7 3 15,0 6 1-15,0-3-4 16,-1-11 1-16,4 3-7 0,-3-8 1 16,0-13-5-16,0 0 0 15</inkml:trace>
  <inkml:trace contextRef="#ctx0" brushRef="#br0" timeOffset="56834.5105">4523 18492 13 0,'0'8'6'0,"6"-11"2"0,0-2 6 0,-3-3-12 16,3-8 0-16,-3-5 0 31,3-8 1-31,0 13-4 16,0-16 0-16,0-8 2 15,0-18 1-15,-3 13-2 0,0-2 1 16,0-4-1-16,-3 12 1 0,3-4-1 16,0 11 0-16,0 9 0 15,0 4 0-15,0 11 0 16,2 8 0-16,1 8-1 15,3 11 1-15,0-1-1 16,0 11 1-16,3 16-1 16,3 0 1-16,0-5-1 15,3-19 1-15,-3 3-5 0,5 5 1 16,-2-29-2-16,-6-8 0 16</inkml:trace>
  <inkml:trace contextRef="#ctx0" brushRef="#br0" timeOffset="57773.3439">4776 18293 9 0,'9'16'4'0,"-9"-8"0"0,3-13 3 0,0 5-7 15,0 5 1-15,3 3 1 16,0 5 0-16,3-2-2 16,0-3 0-16,0-3 2 15,0-2 0-15,3-11 0 16,-4 0 0-16,1 8-1 16,0-16 1-16,-3-13 0 15,0-3 1-15,0-5-1 16,-3 8 0-16,0-8 0 15,0-3 0-15,3 1-1 16,-3-4 1-16,3 4-2 16,-3 9 1-16,0 9-1 15,-3-3 1-15,3 9-1 16,-3 1 1-16,0 6-2 0,0 0 1 16,0 1 0-16,3 1 0 15,0 4-1-15,3 4 0 16,3 11 0-16,3 17 1 15,0 1-1-15,2-2 1 16,4 16 0-16,0 3 0 16,0 2 0-16,-3-5 0 15,0-16 0 1,6-5 0-16,-6-8 0 0,-1 5 0 0,7-10-1 16,-3 2 1-16,0-5-1 15,0 0 1-15,-6-3-4 16,-3-2 1-16,-3-3-3 15,-3 0 0-15</inkml:trace>
  <inkml:trace contextRef="#ctx0" brushRef="#br0" timeOffset="58168.6848">5360 18002 16 0,'-6'6'8'16,"3"1"-3"-16,6 1 11 0,0-5-14 16,0 18 0-16,3 14 0 15,-4-1 0-15,4 11-3 16,0-11 0-16,0 6 2 15,0 5 1-15,3 0-4 16,0 0 0-16,-3-13-4 16,0-3 0-16,0-13-1 15,0-8 1-15</inkml:trace>
  <inkml:trace contextRef="#ctx0" brushRef="#br0" timeOffset="58528.1237">5360 17970 20 0,'-12'8'10'0,"-12"-13"-8"0,18 2 21 16,0-2-23-16,3-3 0 16,9 0 0-16,6 0 0 0,-3-7 0 15,6 1 0-15,11 6 0 16,10 0 0-16,3-2-1 15,0-1 1-15,2 11 0 16,-8 13 1-16,-9 11-1 16,-6 11 0-16,-9-4 2 15,-9 9 0-15,-6 5 0 16,-6 8 1-16,-9-8-1 16,-3-8 1-16,-3-8-2 15,-3-5 0-15,10-11-4 16,2-10 0-16,6-6-6 15,6-10 0-15,6-11 0 16,9 3 0-16</inkml:trace>
  <inkml:trace contextRef="#ctx0" brushRef="#br0" timeOffset="58763.8553">5857 17896 36 0,'-6'8'18'0,"0"14"-23"0,6-15 39 16,0 15-33-16,0 1 1 15,0 7 0-15,3 9 0 16,0 14-3-16,0-8 1 0,3 0 1 16,0 0 1-16,0 0-5 15,-1-5 1-15,4-3-7 16,0-16 0-16,0-5-3 15,-3-11 0-15</inkml:trace>
  <inkml:trace contextRef="#ctx0" brushRef="#br0" timeOffset="74619.5529">7434 17097 6 0,'-18'8'3'0,"12"0"8"16,6-8 4-16,3 0-12 0,3-2 1 15,6-4 2-15,6-2 1 16,6 0-8-16,6-5 1 16,2-3 5-16,1 6 1 15,-6-1-3 1,0 1 0-16,-3 2-1 16,-1 2 0-16,1 6-4 15,-3 0 1-15,-3 0-5 16,0 8 1-16,-6 0-4 15,-3 8 0-15</inkml:trace>
  <inkml:trace contextRef="#ctx0" brushRef="#br0" timeOffset="75325.2428">7610 17060 17 0,'-3'6'8'0,"21"4"-1"0,-12-10 9 0,0 11-13 16,0-1 0-16,3 4 3 15,-1-12 0-15,-2 11-7 16,-3 9 0-16,0 1 4 15,0 7 1-15,-3 4-2 16,0-5 0-16,3 0-6 16,-3-5 1-16,3-5-5 15,-3-4 1-15,0-4-2 16,-3-3 0-16</inkml:trace>
  <inkml:trace contextRef="#ctx0" brushRef="#br0" timeOffset="75528.368">7532 17412 16 0,'-8'-5'8'0,"10"-3"-3"16,4 5 12-16,3-5-15 15,3 3 1-15,6-8 1 0,0 2 0 16,0-2-4-16,0 5 0 16,0 3 3-16,-1-3 1 15,1 8-2-15,0-3 1 16,-3-2-4-16,3 2 0 15,-3-2-5-15,0-3 1 16,-3 0-4-16,-1 8 0 16</inkml:trace>
  <inkml:trace contextRef="#ctx0" brushRef="#br0" timeOffset="75855.6151">7890 17039 15 0,'-6'-8'7'0,"9"14"1"15,0-1 9-15,3 5-15 16,-3 6 0-16,3 0 1 15,-1 3 0-15,1 7-4 16,0 11 1-16,0 0 1 16,0 6 1-16,-3-4-1 15,3-2 0-15,0-8-2 16,-3-10 1-16,0-1-5 16,0-10 0-16,3-5-3 15,0-11 1-15</inkml:trace>
  <inkml:trace contextRef="#ctx0" brushRef="#br0" timeOffset="76175.1849">7905 17087 22 0,'-24'-5'11'0,"12"-9"-8"0,12 6 19 15,0 6-21-15,3-4 0 16,6-2 0-16,3 1 1 0,8-1-3 15,7 0 0-15,6 0 1 16,0 2 1-16,-4 6-1 16,-2 8 0-16,-9 0 1 15,-3 8 0-15,-3 3 0 0,-3-1 0 16,-9-2 0-16,-6-5 1 16,-3 7-1-16,-9 1 1 15,-9-1-2-15,1-2 1 16,2-5-2-16,3-3 1 15,6-6-3-15,3-2 0 16,9-2-5-16,3-4 0 16,6-2-1-16,9 3 0 15</inkml:trace>
  <inkml:trace contextRef="#ctx0" brushRef="#br0" timeOffset="76791.7684">8268 17190 13 0,'3'-5'6'0,"-3"-22"0"0,0 19 9 16,3 3-14-16,-3 0 0 15,-3 5 1-15,0 2 0 16,-3 12-2-16,-3 9 0 0,-3 6 2 31,0 11 0-31,3-8 0 16,6-3 1-16,3 0-1 15,6-8 0 1,24-18-1-16,-3-14 0 16,-1-7-1-16,-2-14 0 15,-6 11-1-15,-6-3 1 16,-3 6 1-16,-9 4 0 16,-3 1 0-16,-6 10 1 15,-6-2 0-15,0 5 0 16,0 5 0-16,0-5 0 15,4 0-4-15,2 0 0 16,6-5-3-16,3 3 0 16,6-6-4-16,5 2 1 15</inkml:trace>
  <inkml:trace contextRef="#ctx0" brushRef="#br0" timeOffset="78435.4784">8646 16989 17 0,'3'-11'8'0,"3"-5"-2"16,-6 16 12-16,3 6-13 16,0 4 0-16,3 11 1 15,-1 11 0-15,4-5-8 16,0 12 0-16,0 14 5 15,0 5 1-15,0-2-3 16,3 5 0-16,0-16-1 16,0-3 1-16,0-13-1 31,-3-10 0-31,-3-11-1 0,-3-16 1 16,-3-3-1-16,-6-15 0 15,-3-11-1-15,-3-3 0 16,-3 3 1-16,-3 8 0 15,0 13 1-15,0 5 0 0,-5 11 0 16,-4 11 1-16,0 16 1 16,3-4 0-16,6 9-1 15,3-3 0-15,9 0 0 16,12-5 1-16,6-3-1 16,3-10 0-16,6-3 0 15,9-16 0-15,6 0 0 16,2-11 0-16,-2-7-1 15,0-3 0-15,-4-3-3 16,-8 3 0-16,-3 5-2 16,-15 11 0-16,-6 10-5 15,-6 6 0-15,-6 10 0 16,-3 3 1-16</inkml:trace>
  <inkml:trace contextRef="#ctx0" brushRef="#br0" timeOffset="79051.2806">9059 17142 23 0,'-9'-13'11'0,"15"-11"-11"15,0 16 22-15,-3-2-21 16,0-3 0-16,6-1 0 16,3 4 0-16,6 4-2 15,3 6 1-15,3 6 0 16,-3 4 1-16,-4 6-1 16,-2 5 1-16,-6-13 0 15,-6 8 0-15,-6 11 1 0,-9-1 0 16,-3 3 1-16,-2-5 0 15,-1 2 0-15,3-10 0 16,-3-5 0-16,3 2 0 16,-3-5-1-16,6-8 1 0,9 0-2 15,6-3 0-15,3-2 0 16,9-3 1-16,9 0-1 16,9 3 0-16,2-3 0 15,4 8 0-15,3-3 0 16,-4 3 0-16,1 0-2 15,-6 3 1-15,-3 2-3 16,-4-2 0-16,-8 2-5 16,-3-2 0-16,-6-3-5 15,0 8 1-15</inkml:trace>
  <inkml:trace contextRef="#ctx0" brushRef="#br0" timeOffset="80520.8968">7833 18121 17 0,'0'-13'8'0,"3"3"-1"15,0 2 6-15,-3 2-11 16,3 6 1-16,-3 0 1 16,6 0 1-16,0-2-6 15,0-4 1-15,0 6 3 16,3 6 0-16,0-12-1 16,0 22 1-16,-3 5-1 15,2 11 0-15,1 5-1 0,0-8 1 16,-3 3-1-16,0 0 1 15,0 2-1-15,-3-2 0 0,0-8-1 16,0-3 1-16,0-5 0 16,-3-3 0-16,0-13-1 15,0-5 0-15,0-3 0 16,6-8 1-16,-3 0-1 16,6 3 0-16,0-6 0 15,3-10 1-15,0-8-1 16,3 0 0-16,-1 0 0 15,1 13 1-15,0-5-1 16,3 5 0-16,-3 3 0 16,-6 5 0-16,0 14 0 15,-3 2 0-15,3 0 0 16,0 16 0-16,-3 7 0 16,0 9 1-16,-3 5 0 15,-3-13 0-15,0 5-1 0,-3-5 1 16,3 2 0-16,-3-7 0 15,6-6 0-15,-3 0 0 16,0-10-1-16,0-3 0 16,3-11 0-16,2-2 0 15,7-8-1-15,6-11 1 16,3-10-1-16,3 7 1 16,3-2 0-16,-3 3 0 15,-4 2 0-15,-2 11 0 16,-3 5 0-16,0 16 1 0,-3 6 0 15,0-4 1-15,-3 19-1 16,0 3 1-16,-3 11-1 16,3-1 1-16,-4 3 0 15,-2-11 0-15,0-2-2 16,3-5 1-16,-3 2 0 16,0-5 0-16,3-8-3 15,-3 5 1-15,3-13-3 16,0 0 0-16,-3-8-4 15,0 13 0-15,-3-5-6 16,0 0 1-16</inkml:trace>
  <inkml:trace contextRef="#ctx0" brushRef="#br0" timeOffset="80932.458">8616 17904 22 0,'-6'-2'11'0,"12"-4"-4"0,-6 6 13 15,0 0-17-15,0 8 0 16,0 8 2-16,3 13 0 15,0-5-6-15,0 11 0 0,0 4 5 16,-3 14 0-16,0-3-2 16,0-18 0-16,0 5-1 15,-3-8 0-15,3-5 0 16,-3 0 0-16,0-3-2 16,3-5 0-16,0-8-1 15,0-8 0-15,0-8-3 16,0 5 1-16,0 6-3 15,0-16 0-15,0 2-2 16,3-5 0-16,3-5 0 16,3 8 0-16</inkml:trace>
  <inkml:trace contextRef="#ctx0" brushRef="#br0" timeOffset="81274.5144">8976 18341 22 0,'0'5'11'0,"-12"-10"-10"0,9 2 23 0,0-2-20 16,-3-8 0-16,0 18 2 15,-3-13 1-15,0-5-8 16,-2-6 0-16,2-10 6 15,3-13 0-15,0 10-2 16,3-5 1-16,6-8-2 16,3-8 1-16,3 16-2 15,0 5 1-15,5 3-1 16,1 0 0-16,0-3-2 16,0 11 0-16,0-2-2 15,0 12 0-15,-3 0-4 16,-3 9 1-16,-3 4-5 15,0 4 1-15,-3 2-2 16,2 5 0-16</inkml:trace>
  <inkml:trace contextRef="#ctx0" brushRef="#br0" timeOffset="81607.9119">9199 17849 23 0,'-6'0'11'0,"12"-5"-8"0,0 5 19 15,0 7-21-15,0-7 0 0,3 8 1 16,6 6 0-16,0 1-3 31,6 15 0-31,0 1 2 16,2-7 0-16,-2 11-1 15,0 4 1-15,-6 6 0 16,-6 8 0-16,-6-18 1 16,-6-4 1-16,-3 1-1 15,0-8 0-15,-3-3-1 0,0-5 0 16,-3-3-3-16,-3-10 1 16,3-3-7-16,-3-3 0 15,7 3-2-15,2 3 0 16</inkml:trace>
  <inkml:trace contextRef="#ctx0" brushRef="#br0" timeOffset="84293.3211">10369 17529 19 0,'6'-3'9'0,"12"6"3"0,-6-3 10 15,0-3-16-15,0-2 1 16,3-3 3-16,5 0 1 16,4 0-14-16,3 0 0 15,3-5 9 1,2 5 0-16,4-3-4 15,-6-2 1-15,0 5-7 16,-3 3 1-16,-1 2-5 16,-2-2 1-16,-6 2-6 0,-3 3 0 15</inkml:trace>
  <inkml:trace contextRef="#ctx0" brushRef="#br0" timeOffset="84609.1718">10533 17521 25 0,'-12'0'12'0,"18"8"-4"16,-3-8 16-16,0 10-22 15,3 1 1-15,0 5 1 16,3 0 0-16,0 5-5 16,0 8 0-16,-4 11 3 15,4 2 0-15,-3-10-3 16,0-1 1-16,0-2-4 16,-3-2 0-16,-3-9-4 0,-3-4 0 15,-3-4-3-15,-6-4 1 16</inkml:trace>
  <inkml:trace contextRef="#ctx0" brushRef="#br0" timeOffset="84812.3352">10461 17986 17 0,'-3'8'8'0,"9"-24"-1"0,-3 8 13 16,3-5-15-16,0 3 0 16,3-6 3-16,3 3 1 15,6-1-10-15,3 6 0 0,3 0 7 16,5 6 1-16,-2-3-3 15,0-1 0-15,0 6-3 16,0-8 0-16,-4 0-5 16,1 8 0-16,-3-8-6 15,-3 1 1-15,-3-1-4 16,-3 0 0-16</inkml:trace>
  <inkml:trace contextRef="#ctx0" brushRef="#br0" timeOffset="85084.4438">10938 17415 35 0,'-9'-3'17'0,"6"6"-19"0,3 5 32 15,0 5-29-15,3 19 0 16,3 2 0-16,0-2 1 15,3 16-3-15,2 2 1 16,1-3 0-16,0-2 1 16,3 0-4-16,0-2 1 15,-3-6-4-15,-3-11 1 16,-3-5-6-16,-6-13 1 16</inkml:trace>
  <inkml:trace contextRef="#ctx0" brushRef="#br0" timeOffset="85409.4698">10938 17481 24 0,'-9'-5'12'0,"0"-11"-4"0,9 8 18 16,0 0-24-16,0 0 0 15,6-5 0-15,3 2 0 16,6-2-4-16,8 5 1 15,10-5 2-15,0 10 0 16,0 6-2-16,-4 2 1 16,-5 8 0-16,-6 11 0 15,-6 8 0-15,-9 5 1 16,-9-8 0-16,-9 3 0 16,-6 5 0-16,-3 0 1 0,1-8-1 15,2-5 0-15,3-8-4 16,6-16 1-16,3-3-5 15,0-8 1-15,9-4-5 16,9 7 0-16</inkml:trace>
  <inkml:trace contextRef="#ctx0" brushRef="#br0" timeOffset="85837.1803">11223 17415 18 0,'3'0'9'0,"6"-16"2"0,-9 16 12 16,6 0-18-16,0 0 0 0,0 13 3 16,0 6 0-16,-3 10-10 15,3 5 0-15,0-2 7 16,0 8 0-16,0 5-2 16,-3 0 1-16,0 0-2 15,3-16 0-15,-3-5-1 16,0-9 1-16,0 7-1 15,0-7 0-15,3-15 0 16,0-15 0-16,3-9-1 16,2-13 1-16,1 13-1 0,-3 0 0 0,0-2 0 15,0 10 0-15,0 0 0 16,0 3 0-16,-3 13-1 16,0 5 1-16,0-5 0 15,-3 16 0-15,0 8 0 16,-3 5 0-16,0 8 0 15,0-8 0-15,6-11-3 16,-3 1 1-16,6-8-4 16,3 4 0-16,2-9-4 15,7-12 1-15,3-12-5 16,0-9 1-16</inkml:trace>
  <inkml:trace contextRef="#ctx0" brushRef="#br0" timeOffset="86612.7411">11658 17611 21 0,'-3'0'10'0,"-6"-8"1"0,6 16 15 15,-3 5-22-15,0 0 0 16,0 6 3-16,3 10 0 16,0 2-9-16,6 4 1 15,3-17 4-15,6 4 1 16,6-14-2-16,6 7 0 16,3-17-2-16,-1-6 0 15,-5-8-1-15,-3-5 1 16,-6-8-1-16,-6-3 1 15,-9 11-1-15,-6 8 1 16,-6 2-1-16,-6 3 1 0,-3 3-3 16,-2 2 1-16,2-5-4 15,6-2 1-15,6 2-4 16,9 5 1-16,6 3-2 16,3 0 1-16,9 3 2 15,6 5 0-15,3 5 3 16,-1-5 1-16,-2 8 5 15,-6 5 0-15,-3-8 4 16,0-2 0-16,-3-4 1 16,0 1 1-16,0-8 0 15,-3-10 1-15,3-11-3 16,-3 10 1-16,-1-7-3 16,7 2 0-16,-3-5-3 15,3 5 1-15,0 5-2 16,3-2 1-16,0 13-1 15,0 0 0-15,0 5 1 16,-3 3 1-16,-1 11-1 0,-2 2 1 16,0 11-1-16,0-3 0 15,3 0-1-15,0 2 1 16,3-9-2-16,0-6 1 16,3-3-2-16,3-11 1 15,2-10-2-15,-2-2 1 16,0-3-1-16,0-1 1 15,-6-4 0-15,-3-3 0 16,-3 5 1-16,-3-8 0 16,-6 6 1-16,-3 2 0 0,-6 8 0 31,-3-8 1-31,-3 8-1 16,-3 0 1-16,-3 3 0 15,0 10 1-15,0-5 1 0,4 11 0 16,5 7 1-16,6 9 1 15,6 10-1-15,6-11 1 16,9-2-2-16,5-6 1 16,7 1-3-16,12-9 1 15,-3 6-5-15,-1-16 0 0,4-10-3 16,-3-11 1-16,-3-1-6 16,-7-4 1-16,-2-8-5 15,-3 10 0-15</inkml:trace>
  <inkml:trace contextRef="#ctx0" brushRef="#br0" timeOffset="87090.5913">12524 17362 35 0,'-30'8'17'0,"-5"-8"-10"0,29 5 30 0,0-5-33 15,3 0 0-15,0-5 1 16,9-3 0-16,6 0-8 16,8 0 1-16,4-5 4 15,9 2 1-15,3 3-6 16,-1 3 1-16,-2 10-2 0,-3 6 1 16,-3 7 0-16,-9 1 0 15,-9 10 2-15,-9 3 1 16,-9 2 4-16,-9-7 0 0,-9 2 1 15,3 0 0-15,3-8 0 16,3 0 1-16,10-13-4 16,11-5 1-16,11-6-3 31,13-7 0-31,6-6-2 16,6 5 0-16,-1 6-1 15,-2 13 1-15,-9 8 1 0,-6-8 0 16,-12 21 2-16,-12 5 1 15,-9 11 3-15,-9-11 0 16,-15 1 0-16,-6-3 1 16,-8-3-3-16,-1-8 1 15,1-11-7-15,5-10 1 16,6-10-13-16,10-17 0 16,8-18-4-16,-6-8 0 15</inkml:trace>
  <inkml:trace contextRef="#ctx0" brushRef="#br1" timeOffset="110871.8296">15405 5863 10 0,'9'5'5'0,"-15"-26"6"16,6 21 1-16,6-2-11 16,0-4 1-16,3-4 0 15,0-3 0-15,0-3-3 16,3 0 0-16,3 0 2 15,-3 3 1-15,0-1-2 16,0 4 1-16,-3 2 0 16,-3 0 0-16,-1 5-1 15,-2 3 1-15,0 6-1 16,3 4 1-16,0 3-1 0,-3 6 1 16,0-3 0-16,0-3 0 15,3 3 0-15,0 0 0 16,0-3 0-16,3-5 0 15,0-3 1-15,-3-7 0 16,3-1-1-16,0-2 1 16,0-6-1-16,0-5 1 15,0-2-1-15,-3-1 0 16,2 3-1-16,-5-2 0 0,0 5 0 16,0 7 1-16,0-2-2 15,0 0 1-15,3 8 0 16,0 6 0-16,0 4 0 15,0 4 1 1,3 7-1-16,0-5 1 0,0 5 0 16,0-3 0-16,0 3 0 15,3-2 0-15,0-6 0 16,0-8 1-16,2-2-1 16,-2 0 0-16,0-11-1 15,0-5 1-15,0-3-1 16,0-5 1-16,3-3-1 15,-3 3 0-15,0 2 0 16,-3 3 0-16,-1 6-1 16,1 2 1-16,-3 2 0 15,0 9 0-15,-3 5-1 16,0 5 1-16,0 8-1 16,3-5 1-16,0-3 0 15,3 6 0-15,0 2 0 0,3-2 1 16,0-3-1-16,-3-3 0 15,0-11 0-15,0-4 1 16,0-6-1-16,-1 0 1 16,1-5-1-16,-3-6 0 15,0-2 0-15,0 0 0 16,0 2 0-16,-3 3 0 0,0 1-1 16,3 1 1-16,-3 9 0 15,-3 5 0-15,6 5 0 16,-3 6 0-16,3 7-1 15,3 1 1-15,0-3 0 16,0 0 1-16,0 0-1 16,3-1 0-16,0-4 0 15,-1-6 0-15,4-2 0 16,0-6 0-16,0 1-1 16,0-9 1-16,0-2-2 15,0-6 1-15,-3 1 0 16,-3 2 0-16,-1 0 0 0,-2 0 1 15,-3 6-1-15,0 4 1 16,-3 6 0-16,0 6 0 0,3 4 0 16,0 6 0-16,0 0 0 15,3-6 1-15,3 4-1 16,0 2 1-16,3-1-1 16,0-1 0-16,3-4 0 15,0-4 1-15,0-12-1 16,2 1 0-16,-2-3 0 15,-3-5 0-15,0-3 0 16,-3 0 0-16,0 0 0 16,-3 3 0-16,-3 2 0 15,0 1 0-15,-3 5 0 16,0 5 1-16,0 2-1 0,0 6 0 16,0 5 0-16,3 3 0 15,0-5 0-15,0-3 0 16,6 8 0-16,-3-3 0 15,3-5 0-15,3 0 1 16,-1-11-1-16,4 3 0 16,3-8 0-16,3-2 0 15,0-9-1-15,-3 0 1 16,-3 4 0-16,-3-4 0 0,-4 6 0 16,-2 5 0-16,0 3 0 15,-6 5 0-15,3 5 0 16,0 6 1-16,0 4-1 15,3 1 0-15,0 0 0 16,3-3 0-16,0-5 0 16,0 0 1-16,3-5-1 15,0 2 0-15,0-7 0 16,3-6 0-16,2-6-1 16,1-4 1-16,6-1-1 15,0-2 1-15,-6 5-1 16,-3 3 1-16,-3 0 0 15,-3 8 0-15,-1-1 0 16,-5 6 1-16,3 6 0 16,-6 1 0-16,6 4 0 15,-3 2 0-15,3-2-1 16,0-1 0 0,3 1-2-16,0-3 1 15,0-3-7-15,0-2 1 16,0-3-4-16,0 0 1 15</inkml:trace>
  <inkml:trace contextRef="#ctx0" brushRef="#br1" timeOffset="116129.7772">7729 16706 12 0,'0'0'6'0,"6"-8"3"0,-3 5 7 15,-3 3-14-15,0-5 0 16,0 0 2-16,3-3 1 15,0 8-6-15,-3 0 0 16,3 0 4-16,0-8 0 16,0 5-2-16,0-2 0 15,-3 5-1-15,6 5 1 16,0-2-1-16,0-3 0 0,-1-3 0 16,4 6 0-16,-3 10 1 15,3 0 1-15,-3 3 0 16,0-5 0-16,0 2 0 15,0-5 0-15,0-3-1 16,0-5 0-16,0-5 0 16,0-8 0-16,0-3-2 15,0 8 1-15,0 0 0 16,0 0 0-16,-3 3-1 16,0-3 1-16,-3 8 0 15,3 5 0-15,0-10 0 0,0 2 1 16,0 14-1-16,0 2 0 15,3 3 1-15,-1 0 0 16,1 5-1-16,0-8 1 16,3-2 0-16,0-6 0 15,3-5-1-15,0-8 1 16,0-5-1-16,-3 2 1 16,0-7-2-16,-3 7 1 15,3 3 0-15,-3 0 0 16,0 3 0-16,-3-3 0 0,0-5 0 15,-3 10 0-15,3 6 0 16,-3 10 0-16,5 0 0 16,-2 6 1-16,6-1-1 15,0 1 1-15,0-3-1 16,3-1 1-16,0-1 0 16,0-6 0-16,0-8-1 15,-3 0 0-15,0-11 0 16,-3-10 0-16,0-6 0 15,0 9 0-15,0-3 0 16,0 7 0-16,-4-1 0 16,1 4 0-16,0 6 0 15,-3 5 1-15,3-8-1 16,-3 8 0-16,6 8 0 16,0 5 0-16,0 5 0 15,3-4 1-15,0 2-1 16,0-1 1-16,3-4-1 0,0-8 1 15,0-3-1-15,0-6 0 16,3-9 0-16,-4 4 0 16,4-5 0-16,-3-2 0 15,0-6-1-15,0 11 1 16,-3-1-1-16,0 4 1 16,-3 10 0-16,0 0 0 15,-3 8-1-15,-3 0 1 16,3-6 0-16,0 6 0 15,0 3 0-15,3 5 1 0,-3-1-1 16,3-1 0-16,6-6 0 16,-4 0 1-16,4-3-1 15,0-10 1-15,3-6-1 16,3-5 0 0,-6 8-1-16,3-2 1 0,-3-1-1 15,0-2 0 1,-3 8 0-16,-1-1 0 0,1 6 0 0,-3 3 1 15,-3 2 0-15,0-5 0 16,0 3 0-16,0 10 1 16,0-2-1-16,3-1 1 15,0-2-1 1,3-5 1-16,0-3-1 16,0-3 0-16,0-2 0 15,3-6 0-15,0 9 0 16,-3-6 0-16,3 0-1 15,-1-5 1-15,1 2-1 16,-3 3 0-16,0 3 0 0,-3-3 1 16,0 16-1-1,-3-3 0-15,0 0 1 0,0 6 0 16,0 5 0-16,3 5 1 16,0-5-1-16,3 0 0 0,0-3 1 15,3-3 0-15,0-4-1 16,-1-9 1-16,1-5-1 15,3-10 0-15,-3 7 0 16,3 0 0-16,0-2-1 16,0 3 1-16,3-1-1 15,-6 6 1-15,-3 5-1 16,-1 0 1-16,-2 5 0 16,0 6 0-16,0 10 0 15,0 0 0-15,3-2 0 16,0-4 1-16,0-4-1 15,3 0 1-15,0-3-1 16,0-8 1-16,0 0-1 16,0-8 1-16,-3 0-1 0,-1-6 0 15,4-1-1-15,-3-4 1 16,0 11-1-16,0 0 0 16,0 0 1-16,0-2 0 15,0 12-1-15,0 4 1 16,-3 1 0-16,3 4 1 15,0 0 0-15,0 7 0 16,3-2-1-16,2-5 1 16,4-3-1-16,3-8 0 15,3 0 0-15,0-8 0 0,0 0 0 16,2-6 0-16,-2-1-1 16,-6-1 0-16,0 2-4 15,-3 7 0-15,-6 4-6 16,0 3 0-16</inkml:trace>
  <inkml:trace contextRef="#ctx0" brushRef="#br1" timeOffset="118184.8492">7714 18717 18 0,'-3'8'9'0,"9"-24"-2"0,-3 8 9 16,0 0-14-16,3-5 0 15,0-3 2-15,3-5 1 16,0-3-6-16,3 11 0 16,0 5 4-16,-1-3 0 15,1-2-2-15,0 5 1 16,0 3-2-16,0 5 0 0,-3-8 0 16,0 13 1-16,0 3 0 15,0 8 1-15,-3 5-1 16,3-13 1-16,0 8-1 15,0-8 1-15,-1-3-1 16,1-5 1 0,6-21-1-1,0 8 0-15,0 2-1 16,0-2 0-16,0-3 0 16,-3 3 0-16,0 5 0 15,-3 5 1-15,-4 3-1 16,4 3 1-16,-3 5 0 15,-3 5 1-15,0 11 0 16,0 5 1-16,3-8-1 16,3-3 0-16,-3 1 1 0,3-8 0 15,-3-4-1-15,0-7 0 16,3-7-1-16,0-4 0 16,-3-23 0-16,0 18 0 15,3 0-1-15,0-5 0 16,0 5 0-16,-4 3 0 15,1 5 0-15,-6 8 0 16,3-8 0-16,0 16 0 16,0 7 1-16,-3 15 0 15,3-1-1-15,0 0 1 16,0-5 0-16,3-1 0 0,3-7 0 16,0-3 1-16,3-13-2 15,3-7 1-15,3-9-1 16,3-8 1-16,2-3-1 15,1 1 0-15,-3-8-1 16,-3 2 0-16,3 11 0 16,-6-1 1-16,0 12-1 15,-4 10 0-15,-2 8 1 16,0-6 0-16,0 12 0 16,0 10 0-16,3 2 1 0,-3-2 1 15,3 0-1-15,3-3 1 16,0-5-1-16,2-8 1 15,-2-8-1-15,0-3 0 16,0-10-1-16,0-8 0 16,3-1-1-16,3 7 0 15,-3-4-1-15,-1-7 1 16,-2 10 0-16,-3 0 0 16,0 8 0-16,-3 8 0 15,-3 2 1-15,0 4 0 0,-3 10 0 16,0 0 1-16,0 13-1 15,3-6 1-15,0-1-1 16,3-1 1-16,0-11-1 16,3 4 0-16,2-14 0 31,1-3 0-31,0-10 0 16,3-11 0-16,0-3-2 0,6 9 1 15,-3-11-1-15,-4 5 0 16,4-2-1-16,-6 10 1 15,-3 5 0-15,-3 6 1 16,0 5 1-16,-3 13 0 16,-3-5 1-16,-3 10 0 15,3 4 1-15,0-1 0 16,0 3 0-16,6-3 0 16,0-11-1-16,-3 4 0 0,3-17-1 15,-1-2 1-15,1-11-1 16,3 3 0-16,0-11-1 15,3 0 0-15,0-5-1 16,3 0 1-16,-3 5 0 16,-3 8 0-16,0 11 0 0,-4 10 0 15,1 11 2-15,-3-3 0 0,0 14 1 16,0 2 0-16,3 2-1 16,0 4 1-16,3-11-1 15,0-8 1-15,0-3-2 16,0-13 0-16,0-8-1 15,0-13 1-15,2 5-2 16,-2 3 1-16,3-11-1 16,0 3 0-16,0 2 0 15,3 6 1 1,-3 5 0-16,0 3 0 16,-1 10 2-16,1 3 0 15,0 5 0-15,0 3 0 16,0 0 0-16,0 0 1 15,0 0-2-15,0-8 1 16,0-3-4-16,-4-5 1 16,1-5-4-16,-3-3 0 15,-3-8-9-15,-3 2 0 0</inkml:trace>
  <inkml:trace contextRef="#ctx0" brushRef="#br2" timeOffset="136456.8437">15513 10763 5 0,'6'-2'2'0,"-3"4"3"16,-3-2 2-16,0 0-6 16,0 6 0-16,0 1 2 15,-3 7 0-15,0-1-3 16,3 0 0-16,0 3 2 15,-3 3 1-15,3 2-1 16,0 0 1-16,3 0-2 16,-3 3 1-16,0 5-1 15,0 3 1-15,0-3-1 16,3 3 1-16,0-3-1 16,0 0 0-16,-1-5 0 0,4-1 0 15,-3 1-1-15,0-3 0 16,-6-2-1-16,3-1 1 15,-3-4-3-15,0-6 0 16,-2 0-2-16,-1 2 1 16,0-2 0-16,3-3 0 0,0-2 0 15,6 0 1-15,0-1 0 16,-3 1 0-16</inkml:trace>
  <inkml:trace contextRef="#ctx0" brushRef="#br2" timeOffset="140255.5664">15578 10689 7 0,'-3'0'3'0,"9"-8"0"0,-6 8 5 16,3-5-8-16,3 0 1 15,3-1 0-15,3 1 0 0,0 0-2 16,6-1 1-16,8 6 2 16,1 0 0-16,0 0 0 15,3 0 0-15,2 3 0 16,4 0 1-16,3-6-1 16,-3 0 0-16,-4-2-1 15,1 0 0-15,0 0-1 16,0-3 1-16,2 2-1 15,4 4 1-15,-6-1-1 16,-1-2 1-16,1 2 0 16,0-2 0-16,3 5-1 15,2 0 1-15,1-3 0 16,-6-2 0-16,0 0-1 16,-1-1 0-16,4 1 0 15,3-3 1-15,-4 0-1 16,1 0 0-16,-3 3 0 15,0 2 0-15,-7 1 0 16,1-1 1-16,0 0-1 0,-3 3 0 16,3 6 0-16,-1-4 1 15,-2 1 0-15,0 0 0 16,-6-3 0-16,0-3 0 16,0 3 0-16,2-3 0 15,1 3 0-15,0-2 0 16,0-1-1-16,3 0 0 15,0 1 0-15,-1 2 1 16,4 0-2-16,0 0 1 16,0 0 0-16,-3 0 0 0,-1-3 0 15,4 3 1-15,-3 0-1 16,0 0 0-16,-3 0 1 16,2 3 0-16,-2 2-1 15,0-2 1-15,-6-3-1 16,0-3 1-16,0 3-1 15,0 0 1-15,2-3-1 16,1 1 1-16,0 2-1 16,3 0 1-16,-3 0-1 15,0 0 1-15,0 2 0 0,-1-2 0 16,1 0-1-16,0 0 1 16,0 0-1-16,0 0 0 15,0 3 0-15,0-3 0 16,5-3 0-16,1 1 0 15,-3 4 0-15,3-2 0 16,3 3 0-16,-9-3 0 16,-1 3 0-16,1-1 1 15,0-4-1-15,0-1 1 16,0 0-1-16,0 1 0 0,0 2 0 16,2 0 1-16,-2 0-1 15,3 0 0-15,0 2 0 16,0-2 1-16,0 6-1 15,-1-4 1-15,1 4-1 16,-3-4 0-16,6 4 1 16,0 1 0-16,3-4-1 15,2 0 0 1,-2-3 0-16,-3 2 1 16,0 4-1-16,0-4 1 15,-1 4 0-15,4-4 0 0,0 4 0 16,0-4 0-16,2-2-1 15,1 3 1-15,0-1 0 16,0-2 0-16,-3 3-1 16,2-3 1-16,4 0 0 15,-3 0 0-15,-3 0-1 16,-1 0 1-16,-5 0 0 16,-3 0 0-16,0-3-1 15,0 1 1-15,3-1-1 16,0 3 1-16,-1-2-1 15,1 2 1-15,3 0-1 16,0 0 0-16,0 0 1 16,-1 2 0-16,-2-2-1 15,0 0 0-15,-3 0 0 16,3 3 0-16,-6-3 0 16,0 2 1-16,5 1-1 0,1-3 0 15,3 0 1-15,3 0 0 16,-3 3-1-16,-4-1 1 15,1-2-2-15,0 3 1 16,-3 0 0-16,-3-1 0 16,0 1-1-16,-3 0 1 15,-3-3 0-15,0 2 1 16,-1-2 0-16,1-2 0 16,3-1-1-16,3-2 0 15,0 2 0-15,0 0 0 16,0 3 0-16,-3 0 0 0,0 3 0 15,-3 2 0-15,0-2 0 16,-1 0 1-16,-2 2-1 16,-3-2 0-16,-3 2 0 15,3 0 1-15,0-2-1 16,0 2 0-16,3 0-1 16,0 1 1-16,-3 2 0 15,-3 0 0-15,0 5 0 16,-3 3 1-16,-3 2 0 15,0 6 0-15,-3-8-1 16,0 8 1-16,-2 0 0 16,2 5 0-16,0 0-1 15,0-3 0-15,3 3 0 16,0 0 0-16,0 3 0 16,0 0 0-16,0 0 0 15,0-3 0-15,0 0 0 0,-3 0 0 16,0 3 0-16,0-3 1 31,3 3-1-31,0-1 0 16,3 1 0-16,0-3 1 15,0-2-1-15,0-4 0 16,1-4 0-16,-1-1 0 16,0 4 0-16,3-1 0 15,0-3 0-15,0 1 0 16,0-3 0-16,0 0 0 0,3-1 0 15,0-1 0-15,-3-4-1 16,2-2 1-16,-2 0 0 16,0 0 0-16,0-3 0 15,0-2 0-15,0-3-1 16,0 3 1-16,-2-1 0 16,-1 1 0-16,0-3 0 15,-3 0 0-15,0 3 0 16,0-3 0-16,0 0 0 15,0-3 0-15,-3 0 0 16,-3-2 0-16,-3 0 0 16,-3 2 0-16,-3 0 0 15,1 1 0-15,-1-1 0 16,3 3 0-16,-3-2 0 16,0 2 0-16,0 2 0 15,1-2 1-15,-4 0-1 0,-9 0 1 16,3 0 0-16,0 0 0 15,1 3 0-15,5-3 0 16,-3 0 0-16,-3 0 0 16,-2 0 0-16,-1 0 1 15,0 0-1-15,0 0 1 16,1-3-1-16,-4-2 1 0,-6 0-2 16,3-3 1-16,1 0-1 15,-1 2 1-15,9 4-1 16,1 2 0-16,2 2 0 15,-3 1 0-15,0 0 0 16,-2-1 1-16,-1 4-1 16,3-4 1-16,0-2-1 15,-5-5 1-15,2 0-1 16,0-1 0-16,0-2 0 16,1 1 0-16,-1 7 0 15,3 0 0-15,0 5 0 16,0 0 0-16,-2-2 0 15,-1-1 1-15,0-2-1 16,4-2 0-16,-1-4 0 16,-6-7 0-16,0 3-1 0,-2 2 1 15,-1 0 0-15,0 0 0 16,4 3 0-16,5 5 1 16,-6 0-1-16,-3 0 0 15,1 0 0-15,2-3 0 16,0 0 0-16,3 1 0 15,-2 2 0-15,-1 0 0 16,-3 0 0-16,1 0 0 16,-1-3 0-16,3 3 0 15,9 0-1-15,1 0 1 16,-4-3 0-16,-3 3 0 0,-3 0 0 16,1-2 0-16,2 2 0 15,3 2 0-15,-3 1 0 16,1-3 0-16,-4 0-1 15,0 0 1-15,1 0 0 16,2 0 0-16,3 0 0 16,6 0 0-16,3-3-1 15,1 3 1-15,-1-2 0 16,-6-1 0-16,0 0 0 16,-3 1 0-16,4-1 0 15,-1 0 0-15,-3 1-1 16,-3 2 1-16,1 0-1 15,-4 2 1-15,0 1-1 16,3 0 0-16,7-1 0 0,-1 1 1 16,9 0 0-16,-3-3 0 15,-6 0-1-15,1 2 1 16,-1-2 0-16,-3 0 0 16,3 0-1-16,0 0 1 0,1 0-1 15,-1 0 1-15,0 0-1 16,3 0 0-16,3 0-1 15,3 0 1-15,1 0 0 16,2 3 0-16,0-6 0 16,0 3 0-16,0 0 0 15,0 0 1-15,0 0-1 16,0 0 0-16,-2 0 0 16,2 0 1-16,3 6-1 15,0-6 0-15,3 2 0 16,0-2 0-16,6 0-1 15,0 0 1-15,0 0-1 16,0 0 1-16,0 0-1 16,0 3 1-16,0-3-1 15,-3 3 0-15,0-1 1 16,0-2 1-16,0 0-1 16,3-2 1-16,0 2-1 0,3 0 0 15,0 0 1-15,0 0 0 16,3-6-1-16,3 4 1 15,-3-1 0-15,3 0 0 16,-3-2 0-16,-3 0 0 16,3-1-1-16,0-1 1 15,-3-1 0-15,0 0 1 16,0 0-1-16,0 0 0 16,0 0 0-16,0-3 0 15,0 1 0-15,0-1 0 0,0 0 0 16,0 1 0-16,3 2 0 15,-3 0 0-15,0-5 0 16,0 2 1-16,0 1-1 16,0-4 1-16,0-4-1 15,0 5 0-15,3-3 0 16,-3 3 1-16,3-1-1 16,-3-2 1-16,3 1-1 15,-3-1 1-15,3-3 0 16,-3-2 1-16,0-3-1 15,0 3 1-15,-3 3-1 16,0 2 1-16,0-3-2 16,0-2 1-16,3 5-1 15,-3-2 1-15,6-1-1 0,-6 1 0 16,3 2 0-16,0 0 0 16,0 3-1-16,0 2 1 15,0-5-1-15,0 0 1 16,3-2 0-16,0 2 0 15,0 0-1-15,0 0 1 16,0 0 0-16,-3 6 1 16,0-1-1-16,0 0 1 15,0 1-1-15,0 2 0 16,3-3 0-16,0 1 0 0,0-1 0 16,0 1 0-16,0 2-1 15,-3 0 0-15,0 2-5 16,0 6 1-16,-3 3-8 15,6 10 0-15</inkml:trace>
  <inkml:trace contextRef="#ctx0" brushRef="#br2" timeOffset="143704.1827">4246 17716 12 0,'3'0'6'0,"-9"-2"-5"0,9 4 7 15,-3-2-6-15,3 0 0 16,0 6 1-16,3-4 1 0,0 9-5 15,0 0 1-15,-3 4 2 16,0 1 1-16,-3 6-1 16,0 12 0-16,0 0-1 15,0 3 0-15,3 0 0 16,0-5 1-16,3-5-1 16,0-4 0-16,0 7 0 15,0 1 0-15,0 1-1 16,-3-3 1-16,-3 6-1 15,0-1 1-15,-3-13-1 16,0 0 0-16,3-2 0 16,-3 7 1-16,3-2-1 15,0 0 0-15,0-3 0 16,0 3 0-16,3-3 0 16,0 0 0-16,0-2-1 15,3-6 1-15,-3 11 0 16,-3 5 0-16,3 3 0 0,0-3 0 15,0 0 0-15,0-5 0 16,-3-1 0-16,0-1 1 16,0-7-1-16,0-1 0 15,0-12-2-15,0 4 0 16,-3-6-5-16,3-8 0 16</inkml:trace>
  <inkml:trace contextRef="#ctx0" brushRef="#br2" timeOffset="145829.2099">4368 17595 11 0,'6'0'5'0,"6"16"2"0,-3-16 2 15,0 0-8-15,0-3 1 16,3 3 0-16,3-5 1 0,3 5-3 15,5 5 0-15,4-5 2 16,3 8 1-16,0-16-1 16,0 16 0-16,5-5-1 15,4 5 1-15,-3-16-1 16,-1 5 1-16,-2 6-1 16,-3 2 1-16,3-5-1 15,-1 0 0-15,4 0 1 16,0-5 0-16,3 5 0 15,-4-3 0-15,1-2 0 16,3 5 0-16,-4-3-1 16,4-2 1-16,0 5-1 0,-6 0 0 15,-7-3-1-15,-2-2 1 16,0 5-1-16,0 0 1 16,0 0 0-16,-1 0 0 15,1 0 0-15,0 0 1 16,0 0 0-16,0 0 0 15,2 0-1-15,-2 0 0 16,-3 0 0-16,3 0 0 16,0 0-1-16,-1 0 1 15,1-3-1-15,0-2 0 0,0 5 0 16,0-3 0-16,-3 1 0 16,-4 2 1-16,1 0-1 15,-6 0 0-15,0 0 0 16,3 0 0-16,0-3 0 15,0 3 0-15,0 0 0 16,2 0 0-16,-2 0 0 16,3 3 0-16,0-3 0 15,0 0 0-15,-3 0 0 16,0 0 0-16,0 0 0 16,-1 0 1-16,4-3-1 15,0-2 0-15,0 5 0 16,6-8 0-16,0 0 0 15,0 8 0-15,-1 0 0 16,1 0 0-16,-6 0 0 0,0 5 0 16,-3-2 0-16,0 5 1 15,-3-3-1 1,-4-2 0-16,1-1 0 16,-6 1 1-16,3-3-1 15,-3 0 0-15,3 0-1 0,0 5 1 16,-3-2 0-16,0-3 0 15,0 5 0-15,-3-2 0 16,0 5 0-16,0-3 0 16,0-5 0-16,0 0 0 15,0 0-1-15,0 8 1 16,0 5 0-16,0 6 0 16,-3 7 0-16,0 8 0 15,0 4 0-15,0-1 0 16,3 8 0-16,0 0 0 15,0-6 0-15,0-4 0 0,3-4 0 16,0 6 0-16,0 0 0 16,-3 3 0-16,0-5 0 15,0-1 1-15,0 3-1 16,0-8 0-16,0 3-1 16,0 5 1-16,0 0-1 15,0 0 1-15,0 0-1 16,0-16 0-16,0 3 0 15,0 0 0-15,0 5 0 16,0-5 0-16,0-3 0 16,0-5 1-16,0 8-1 15,-3-9 1-15,3 4-1 16,0-3 1-16,0 0-1 16,0 0 0-16,0 7-1 15,0-7 1-15,0 5-1 16,0-5 1-16,0-2-1 0,0-12 1 15,0 3 0-15,0 1 1 16,0-4-1-16,0 4 1 16,0-4 0-16,0-2 0 15,-3 6-1-15,0-6 1 16,0 0 0-16,-3-6 0 16,0 6 0-16,0 0 1 15,-3-2-1-15,1-6 1 16,-4 2-1-16,0-1 1 15,-3-1-1-15,-6 8 1 0,0 0-1 16,3 2 1-16,-3 4-1 16,1 1 0-16,-4-1 0 15,0-4 1-15,-3 4 0 16,0-6 0-16,1 2 0 16,-1-2 0-16,3 0 0 15,-3 0 0-15,0 0-1 16,-2 6 1-16,-1-4-1 15,-6 4 0-15,3-6 0 16,1 0 0-16,-1 0 0 16,-3 2 0-16,1-2 0 0,-1-2 0 15,3 2 0-15,0 0 0 16,1 0 0-16,8 0 0 16,0 0 0-1,-3 0 1 1,-14 0-1-1,-1 2 0-15,3-2-1 16,0 0 1-16,7 0 0 0,-4-2 0 16,3-4-1-16,0-2 1 15,-2 8 0-15,5 0 0 16,3 0 0-16,3 0 0 16,4 0 0-16,2-2 0 15,-3 4-1-15,0 6 1 16,-3-8 0-16,-3-8 0 0,-2 8 0 15,-1 0 1-15,0 0-1 16,0 0 0 0,1 6 0-1,-4-4 0-15,-3-10 0 0,3 6 0 16,1-4 0-16,5 12 0 16,0-4 0-16,0-4 0 15,1-4 0-15,-1 6 1 16,-3-8-1-16,3 8 1 15,0 6-1-15,1-4 0 16,2-2 0-16,3-2 0 16,3-4-3-16,6 6 0 15,3 0-5-15,3 0 0 0,3 0-3 16,6 0 1-16</inkml:trace>
  <inkml:trace contextRef="#ctx0" brushRef="#br2" timeOffset="156330.0257">14343 17587 13 0,'-6'-3'6'0,"-30"3"2"0,24 3 7 0,-6 2-12 16,-2 3 0-16,-7 0 4 15,-3 8 1-15,-9 8-9 16,4 10 1-16,8-2 6 15,6 0 0-15,12-9-2 16,12-9 1-16,12 2-3 16,6-9 1-16,8-7-3 15,7 0 1-15,6 0-1 16,0 6 0-16,-4 4-1 16,-8-4 1-16,-9 10-1 15,-12 5 1-15,-9 10 0 16,-12 6 0-16,-6-7 0 15,-6-15 0-15,0 15 0 16,4-15 1-16,-4-1-3 0,3-6 1 16,3 2-5-16,3-5 1 15,9-2-5-15,6-3 0 16,3-8-1-16,6 6 0 16</inkml:trace>
  <inkml:trace contextRef="#ctx0" brushRef="#br2" timeOffset="156756.8091">14572 17875 12 0,'-12'-2'6'0,"-9"-4"-1"16,12 6 9-16,-3 8-12 15,1 5 1-15,-1 11 1 16,3 3 1-16,3-1-6 16,3 3 0-16,9-13 4 15,6-8 0-15,3-3-2 16,5 11 0-16,1-8-1 16,-3-16 1-16,-3-5-2 15,0-5 1-15,0-12-1 16,-3 7 0-16,-3-1 0 0,-4 3 1 15,1 13-1 1,-6 2 1-16,0-2 1 0,0 8 0 16,0 14 1-16,0 2 1 15,0 5-2 1,-3 3 1-16,6-1-1 16,0 1 1-16,3-11-4 0,3-5 1 15,3 0-6-15,0 0 0 16,0-2-1-16,0-4 0 15</inkml:trace>
  <inkml:trace contextRef="#ctx0" brushRef="#br2" timeOffset="156989.8923">14789 17875 20 0,'0'0'10'0,"0"6"-8"16,0 9 17-16,0 9-17 15,3 5 0-15,0 0 0 16,0 11 1-16,0 13-5 16,3 5 1-16,3-26 2 15,-3 5 1-15,-3-8-3 16,0-5 1-16,0-8-5 0,0-3 1 16,0-5-4-16,0-8 1 15</inkml:trace>
  <inkml:trace contextRef="#ctx0" brushRef="#br2" timeOffset="157271.1048">14751 17859 20 0,'-6'8'10'0,"12"-47"-8"0,0 31 16 0,2-6-18 16,4 7 1-16,3-1 0 15,6-6 1-15,3 6-3 16,6 8 0-16,-1 6 2 15,1 10 0-15,-6-1-1 16,-6 15 1-16,-6 1 0 16,-9 6 0-16,-6 8 1 15,-9-16 1-15,-6 8-1 16,-3-5 1-16,0-8-1 16,1-5 1-16,-1-25-5 15,3 6 1-15,6-8-6 16,9-13 0-16,9-3-3 15,3 1 1-15</inkml:trace>
  <inkml:trace contextRef="#ctx0" brushRef="#br2" timeOffset="157571.3798">15099 17888 18 0,'-6'8'9'0,"15"16"-7"0,-3-24 14 15,3 0-16-15,6-2 0 16,2-6 0-16,4 0 0 16,0-6-1-1,-3-1 1-15,-3-7 0 16,-9 4 1-16,0-3 0 16,-15 5 0-16,-3 3 0 15,-6 7 1-15,0 4 2 0,0 4 0 16,-2 12 1-16,-1 1 0 15,3 7-1-15,3 7 1 16,6 2-1-16,9 1 0 16,6-3-5-16,0 0 0 0,9-13-7 15,6-2 1-15,8-20-4 16,4-10 0-16</inkml:trace>
  <inkml:trace contextRef="#ctx0" brushRef="#br2" timeOffset="157859.7694">15337 17806 18 0,'-12'38'9'0,"3"-25"-7"0,9-11 12 16,0 12-13-1,3 1 1-15,0 9 1 16,3-3 0-16,0 3-4 16,0-3 1-16,0 1 2 15,0-7 1-15,0-7 0 16,-3 0 0-16,-3-8 0 15,3-8 1-15,3-7-1 16,0-9 1-16,-3-3 0 16,6 3 0-16,2-7-2 15,4 2 1-15,3 0-2 16,0-1 1-16,-3 7-4 16,3 1 1-16,-6 7-9 0,3-1 0 15,-3 2-2-15,-7 6 1 16</inkml:trace>
  <inkml:trace contextRef="#ctx0" brushRef="#br2" timeOffset="158488.0346">16295 17716 12 0,'-6'8'6'0,"1"-16"0"0,2 8 4 0,0-7-8 15,-3 4 1-15,0-5 2 16,-3 3 1-16,-3 2-6 15,-6 6 1-15,-6 13 5 16,0 18 1-16,1 0-2 16,2 17 1-16,6 2-3 15,9-16 1-15,12-6-3 16,12-2 1-16,8-13-6 16,4 8 1-16,6-19-7 15,3-5 0-15,2-15 0 16,-5-7 0-16</inkml:trace>
  <inkml:trace contextRef="#ctx0" brushRef="#br2" timeOffset="158872.5707">16486 17754 8 0,'-3'-16'4'0,"0"24"3"0,0 0 2 16,0-1-6-16,-3 9 0 15,-3 6 2-15,-6 7 0 0,0 2-6 32,3 6 0-32,4 0 4 0,5-7 1 0,6-7-3 15,5-7 1-15,7-3-2 16,0-13 0-16,0-13-2 16,3-5 0-16,0-3-2 15,0-3 1-15,-6-3-1 16,-3 3 1-16,-6 3 1 15,-3 13 0-15,-3 6 4 16,-3 4 0-16,0-2 1 16,3 8 1-16,0 6 0 15,3 1 1-15,3 1-2 16,6 5 0 0,2 3-4-16,4-3 0 15,3-5-6-15,0-8 1 16,0-8-2-16,-3-2 1 15</inkml:trace>
  <inkml:trace contextRef="#ctx0" brushRef="#br2" timeOffset="159106.9799">16730 17441 13 0,'-12'8'6'0,"3"19"3"16,6-14 11-16,3 8-18 16,0 3 1-16,0-8 2 0,0 21 1 15,3 8-8-15,0 5 1 16,0 6 3-16,0 5 1 16,0-1-6-16,0-7 1 15,0-18-7-15,0-4 1 16</inkml:trace>
  <inkml:trace contextRef="#ctx0" brushRef="#br2" timeOffset="159356.9904">16912 17452 31 0,'-15'32'15'0,"-6"34"-11"15,18-50 25-15,0 5-28 16,3 8 0-16,-3 11 0 16,0 5 0-16,0 8-3 15,3 7 1-15,0-7-3 16,0-2 0-16,3-20-5 16,0-7 0-16,3-5-2 15,0-9 1-15</inkml:trace>
  <inkml:trace contextRef="#ctx0" brushRef="#br2" timeOffset="159672.61">17066 17754 28 0,'-38'15'14'0,"-1"30"-13"0,30-31 28 16,6 2-28-16,-3-1 0 16,3 1-1-16,3-3 1 0,6-5-2 15,3 0 1-15,9 0 0 16,6 0 1-16,2 3-2 16,-2-1 1-1,-3 12 0-15,-6-1 1 16,-6-3-1-16,-9-2 1 15,-9 5 0-15,-9 3 0 16,-3 3-1-16,0-12 1 0,-2-7-4 16,-4-5 0-16,0-3-7 15,6-16 0-15</inkml:trace>
  <inkml:trace contextRef="#ctx0" brushRef="#br2" timeOffset="161530.27">17406 18092 23 0,'-3'0'11'0,"9"6"-3"15,-6-6 11-15,0 0-19 16,0 0 0-16,0 0-4 15,0 0 1-15,0 0-3 16,0-6 1-16</inkml:trace>
  <inkml:trace contextRef="#ctx0" brushRef="#br2" timeOffset="161735.7903">17394 17791 29 0,'-30'8'14'0,"0"-3"-5"16,24-3 23-16,0-4-31 15,0-3 0-15,0 5 0 16,6-8 0-16,3 5-5 0,6-2 0 16,3-1-4-16,6-2 0 15,-3-2-3-15,3-3 1 16</inkml:trace>
  <inkml:trace contextRef="#ctx0" brushRef="#br2" timeOffset="162996.5058">17361 18063 16 0,'-6'13'8'0,"6"-13"-1"15,0 0 11-15,0 8-17 16,3 0 1-16,-3-8 0 16,0 0 0-16,0 0-3 15,6-2 0-15,0-4 2 16,3-2 0-16,-3 8-1 15,0 0 0-15,0 0 0 16,0 6 0-16,-3-4 0 0,0 6 0 16,-6-16 0-1,-3 8 1-15,0 0-1 0,0 0 0 16,0 0-1-16,3 8 0 16,3-8-5-16,0 0 0 15,3-8-1-15,3-8 0 16</inkml:trace>
  <inkml:trace contextRef="#ctx0" brushRef="#br2" timeOffset="163879.3476">17784 17632 18 0,'-3'16'9'0,"9"-27"-4"0,-3 6 15 0,-3 0-16 16,0 5 0-16,0 0 1 15,0 0 1-15,6 5-8 16,0-13 0-16,3 16 5 16,-4 16 0-16,7 18-2 15,0 3 0-15,-3 3 0 16,0 5 0-16,3-3 0 16,-3-11 0-16,3-2 0 15,0-13 0-15,-3-3 0 16,0-13 0-16,0-5-2 15,-1-11 1-15,-2-8-1 0,0-8 0 16,-3 3 0-16,0 3 0 16,-3-1-1-16,0 9 0 0,0 4 1 15,0 12 1 1,3 10-1-16,3 5 1 0,3 5 0 16,6-5 1-16,3-5 0 15,0-3 0-15,3 3 0 16,-1-2 0-16,1-12 0 15,0-10 1-15,3-16 0 16,0-5 0-16,0-10 0 16,-1-12 1-16,-2-2-1 15,-6 8 0-15,0 0 0 16,-6 0 1-16,-6 1-2 16,-3 4 0-16,-3 3-4 15,-3 8 1-15,-6 18-7 0,0 11 0 16,0 3-4-16,3 5 0 15</inkml:trace>
  <inkml:trace contextRef="#ctx0" brushRef="#br2" timeOffset="164255.3418">18346 17867 25 0,'0'-2'12'0,"3"12"-11"0,-3-10 18 0,3 6-19 16,0 9 1-16,0 1 1 16,0 11 1-16,0-1-3 15,0 1 0-15,0-11 3 16,0-6 0-16,0-5 0 15,0 11 0-15,0-2 0 16,0-12 1-16,3-10-1 16,0-8 1-16,0-7-2 15,3-7 1-15,3 1-2 16,3 0 1 0,-1 5-3-1,-2 9 0-15,0 7-7 0,-3 2 0 16,3 6-4-16,0 0 0 15</inkml:trace>
  <inkml:trace contextRef="#ctx0" brushRef="#br2" timeOffset="164458.4703">18665 17941 28 0,'-9'6'14'0,"3"12"-11"0,6-10 20 0,0 5-23 16,3 3 0-16,3 0-2 16,-3-3 0-16,0 3-3 15,3-8 0-15,0 0-3 16,0-16 0-16</inkml:trace>
  <inkml:trace contextRef="#ctx0" brushRef="#br2" timeOffset="164614.6621">18650 17627 30 0,'-24'10'15'0,"6"-20"-20"16,15 2 27-16,3 5-26 16,0 3 1-16,6-5-12 15,6 5 0-15</inkml:trace>
  <inkml:trace contextRef="#ctx0" brushRef="#br2" timeOffset="164802.1668">18846 17600 30 0,'-15'27'15'0,"18"-22"-9"0,-3 11 24 15,0 13-30-15,0 10 1 0,3 6-1 16,0 0 1-16,0 8-5 15,0-2 0-15,3-12-5 16,-3-15 0-16,3-3-1 16,0-7 0-16</inkml:trace>
  <inkml:trace contextRef="#ctx0" brushRef="#br2" timeOffset="165256.0209">18811 17939 30 0,'-3'16'15'0,"0"-6"-16"16,3-2 31-16,0-3-30 16,3 1 0-16,-3-4-1 15,6 6 1-15,6-8-3 16,5 6 0-16,4-6-2 16,3 0 0-16,3 0 0 15,0 2 0-15,-1-2 0 0,-2 8 1 16,-3-3 4-16,-3-2 0 15,0 2 2-15,0-5 0 16,-1-5 0-16,1-5 1 16,3-12-2-16,0 1 1 15,0-3-3-15,0-5 1 16,-6 3 0-16,-7-1 0 16,-5 9 0-16,-6-1 0 15,-8 11 0-15,-7 6 1 16,-3 4 2-16,-6 12 1 15,-3 2 1-15,4 7 1 0,8 6-1 16,9 8 1-16,9-5 0 16,9-5 1-16,9-1-3 15,11 1 1-15,4-9-4 16,0-5 1-16,0-7-5 16,-4-6 1-16,-2 0-5 15,-6-6 1-15,-6-10-4 16,-9-5 1-16,-3 0-4 15,-3 3 0-15</inkml:trace>
  <inkml:trace contextRef="#ctx0" brushRef="#br2" timeOffset="166434.2406">19933 17788 10 0,'-15'-5'5'0,"3"-1"2"16,9 6 5-16,-6 0-9 16,0 0 0-16,-3 11 3 15,-3 5 0-15,3 0-7 16,4 8 1-16,5 7 5 15,6 6 0-15,5 0-2 16,10-8 0-16,12-5-1 16,0-3 0-16,9-5-2 15,2-10 0-15,1-12 0 16,-12-15 1-16,-4-3-1 16,-5-7 1-16,-3-12 0 15,-6 4 0-15,-12 2 0 16,-15 7 0-16,-9 7 0 0,-5 15 0 15,-4 2-1-15,0 12 1 16,3 2-4-16,7-3 1 16,8-2-4-16,6 4 0 15,9-7-4-15,9 0 0 16</inkml:trace>
  <inkml:trace contextRef="#ctx0" brushRef="#br2" timeOffset="166847.951">20272 17769 18 0,'-18'8'9'0,"-3"21"-7"15,15-13 12-15,1 3-13 16,-1-1 0-16,3 11 0 16,3-5 1-16,3 5-3 15,5-7 1-15,7-12 1 16,6-5 0-16,3-10-1 0,6-5 0 0,-3-12 0 16,-4 1 1-16,-2-5-1 15,-6-3 1-15,-3 8 0 16,-3 5 0-16,-6 8 1 15,-3 16 0-15,-3 0 0 16,-3 7 1-16,3 9-1 16,3 5 1-16,3-2-1 15,3-1 0 1,3-5-5-16,0 1 1 16,3-7-7-16,0-4 0 15</inkml:trace>
  <inkml:trace contextRef="#ctx0" brushRef="#br2" timeOffset="167076.2837">20689 17624 23 0,'-6'-5'11'0,"0"13"0"0,3-11 14 0,3 6-23 16,0 10 0-16,0 16 1 15,-3 11 0-15,0 5-4 16,0 5 0-16,0 5 1 16,3-4 1-16,0-20-5 15,0 1 0-15,0-13-5 16,0-3 0-16,-3-1-1 16,-3-7 0-16</inkml:trace>
  <inkml:trace contextRef="#ctx0" brushRef="#br2" timeOffset="167263.7272">20507 17896 36 0,'-6'-2'18'0,"27"2"-18"0,-12 0 39 16,0 0-39-16,6 0 1 15,3 2 0-15,3-2 0 16,-4 6-2-16,4-4 0 16,3 4-4-16,6-4 0 0,6 4-5 15,2-4 0-15,-2-2-2 16,-3 0 1-1</inkml:trace>
  <inkml:trace contextRef="#ctx0" brushRef="#br2" timeOffset="167435.597">20972 17875 13 0,'9'-2'6'0,"-6"2"2"15,-3 2 8-15,2 4-14 16,-2 7 1-16,0 11 1 15,-2 7 1-15,2-7-6 16,-3 5 1-16,6 8 2 16,-6 8 1-16,3 0-5 15,0-8 1-15,3-8-7 16,-1-13 1-16</inkml:trace>
  <inkml:trace contextRef="#ctx0" brushRef="#br2" timeOffset="167726.3473">20954 17754 22 0,'-24'-16'11'0,"21"29"-6"0,3-13 16 16,3 0-19-16,6 3 0 16,6 4-2-16,6 1 1 0,5 0-2 15,1 6 0-15,-3 1 1 16,-3 1 0-16,0 6 0 15,-6 7 1-15,-7 0 0 16,-2 2 0-16,-6 1 0 16,-6-3 1-16,-5-13 0 15,-13-3 0 1,3-5-4-16,3 0 0 0,6 0-6 0,3-2 0 16,9-14-1-16,9-11 1 15</inkml:trace>
  <inkml:trace contextRef="#ctx0" brushRef="#br2" timeOffset="168074.8189">21287 17822 26 0,'-30'27'13'0,"-2"12"-11"16,26-25 26-16,0 4-27 15,3 9 0-15,6-4 0 16,3-1 0-16,6-4-2 15,2-10 0-15,7-3-1 16,3-5 0-16,0-13-1 16,-3-11 1-16,-3 3-1 15,-3-11 1-15,-7-5-1 16,1 6 1-16,-3 2 2 16,0 5 0-16,-3 8 2 15,0 8 0-15,-3 8 1 16,0 11 1-16,0 10-1 0,0 8 1 15,0 3-1-15,3 7 1 16,3-4-5-16,3-4 0 16,3-15-6-16,0-3 0 15,3 3-3 1,0-10 0-16</inkml:trace>
  <inkml:trace contextRef="#ctx0" brushRef="#br2" timeOffset="168247.2138">21686 17632 25 0,'-12'0'12'0,"0"-8"-1"15,9 16 21-15,0 5-31 16,0 14 1-16,-3 10 0 16,0 0 1-16,3 8-5 15,0 5 1-15,3-5-4 16,0-11 1-16,0 3-7 0,0-10 1 15</inkml:trace>
  <inkml:trace contextRef="#ctx0" brushRef="#br2" timeOffset="168422.1258">21543 17896 36 0,'6'0'18'0,"33"-2"-7"0,-27-4 29 0,6 6-39 16,8 0 1-16,4 0-2 15,0 0 1-15,-3 0-11 16,-4-7 1-16,-5 7-4 16,-9-8 0-16</inkml:trace>
  <inkml:trace contextRef="#ctx0" brushRef="#br2" timeOffset="169053.3994">22385 17738 18 0,'-29'0'9'0,"-1"13"-4"16,21-10 6-16,-6 10-9 15,-3 3 1-15,0 0 3 16,7 13 1-16,5 0-8 15,9 2 1-15,11-1 4 16,7-7 1-16,9-1-2 16,9-12 0-16,-4-5-2 0,-5-10 0 15,3-3-1-15,-9-8 0 0,-6 0 0 16,-9-5 0-16,-4 3 0 16,-5-3 1-16,-8-3 0 15,-10 3 0-15,-6-3-1 16,0 3 1-16,0 7-1 15,9-1 0-15,3 7-4 16,12 0 0-16,6 8-5 16,6 0 1-16,18 8-2 15,-3 7 0-15</inkml:trace>
  <inkml:trace contextRef="#ctx0" brushRef="#br2" timeOffset="169462.2998">22766 18010 23 0,'0'0'11'0,"0"-32"-9"16,0 24 21-16,0-7-20 0,0-7 0 16,0-7 2-16,-2-8 0 15,-4 3-7-15,-3-11 1 16,-9 11 4-16,3-4 0 16,-6 1-2-16,3-2 0 31,0 2-1-31,3 0 0 0,7 10 1 15,5 1 0-15,8 2-1 16,4 11 1-16,15-3-1 16,3 8 0-16,0 8-1 15,6 8 1-15,-4 8-5 16,-5 5 1-16,-9 0-5 16,-9 3 0-16,-12 8 0 0,-6 5 0 15,-6 0 2-15,-6-3 0 16,-2-7 7-16,2-1 1 15,0-2 7-15,6-8 1 16,6-8 1-16,6 0 0 16,9 0-1-16,9-3 0 0,6-10-6 15,6-3 1-15,-3 0-12 16,14 0 0-16,-2-6-3 16,3 7 0-16</inkml:trace>
  <inkml:trace contextRef="#ctx0" brushRef="#br2" timeOffset="169961.2612">23671 17769 20 0,'-12'-10'10'0,"-8"5"-7"16,17 5 13-16,-9 0-14 15,-6 7 1-15,-3 1 3 16,-3 14 1-16,0-7-8 15,10 15 0-15,-4 1 4 16,9-2 1-16,6-5-2 0,6-3 0 16,12-5-5-16,5-3 0 15,7-10-6-15,3-6 1 16,0-4-2-16,-3-7 1 16</inkml:trace>
  <inkml:trace contextRef="#ctx0" brushRef="#br2" timeOffset="170641.3103">23996 17777 21 0,'-6'-16'10'0,"-9"6"-6"16,6 5 18-16,0 5-17 16,0 8 1-16,-15-1 1 0,7 9 1 15,-7 6-11-15,0 1 1 16,6 6 6-16,6 1 0 16,6-1-5-16,15-6 1 15,3-7-6-15,3-2 0 16,0-12-5-16,3-4 1 0,-3-12-1 15,8-2 1-15</inkml:trace>
  <inkml:trace contextRef="#ctx0" brushRef="#br2" timeOffset="170816.5679">23966 17724 23 0,'-12'11'11'0,"3"5"-10"16,9-6 22-16,0 6-21 15,0 3 1-15,0-1 1 16,3 12 0-16,3 1-6 15,-3-2 1-15,6-2 2 16,6-3 1-16,-3-6-5 16,0 3 0-16,-3-7-4 15,0-4 1-15,0-5-3 16,-1-10 1-16</inkml:trace>
  <inkml:trace contextRef="#ctx0" brushRef="#br2" timeOffset="171082.2408">24258 17539 26 0,'0'0'13'0,"3"11"-9"15,-3-3 24-15,0 0-26 16,0 13 1-16,0 11-1 15,0 2 1-15,-3 6-5 16,-3 2 0-16,-3 0-1 16,6 9 0-16,0-12-6 15,0-2 1-15,3-10-2 16,3-11 0-16</inkml:trace>
  <inkml:trace contextRef="#ctx0" brushRef="#br2" timeOffset="171269.6789">24395 17460 26 0,'6'-24'13'0,"-3"48"-7"0,-3-8 25 15,-3 5-29-15,-3 11 1 16,6 13 1-16,-3 0 0 16,-3 13-6-16,6-11 1 15,-3 6-2-15,-3-2 0 16,6-4-8-16,0-10 1 15</inkml:trace>
  <inkml:trace contextRef="#ctx0" brushRef="#br1" timeOffset="186402.1884">13971 16745 9 0,'0'6'4'0,"6"-17"5"0,-6 11 4 0,6-5-11 16,0-3 1-16,-3 0 3 15,0-5 0-15,0 7-6 16,-3 6 1-16,3-5 4 15,-1-3 0-15,-2-10-1 16,0-3 0-16,0-11-2 16,3 3 0-16,3-8-2 15,0-3 1-15,0 3-1 16,0 8 0-16,0 5-1 16,0 6 1-16,0 7-1 15,-3 11 1-15,0 13 0 16,3 3 0-16,0 16-1 15,0 5 1-15,3 0 0 16,3 5 1-16,3-18-1 16,-3 0 0-16,-1-3 0 15,1-5 0-15,0-3 0 0,-3-13 1 0,-3 0-1 16,0 3 0-16,0-11 0 16,-3-8 0-16,-3-13 0 15,0-3 0-15,0-5-1 16,0 0 1-16,3 0-1 15,0 5 0-15,0 8 0 16,0 9 1-16,-3 4-1 16,0 11 1-16,3 13 0 15,0-5 0-15,0 13 0 16,0 8 1-16,0 6 0 16,3 2 0-16,0-8 0 15,3-5 0-15,0 5-2 16,0-3 0-16,2-2-4 15,1-3 0-15,0-10-4 0,0-9 0 16</inkml:trace>
  <inkml:trace contextRef="#ctx0" brushRef="#br1" timeOffset="186744.9804">14390 16677 13 0,'-8'-19'6'0,"10"27"7"0,4-5 3 0,0-3-15 15,0 0 0-15,3 5 1 16,3-5 0-16,0-5-3 16,3 10 0-16,3-5 2 15,0-8 0-15,0-5-1 16,-7-8 1-16,-2-3-1 16,-3 3 0-16,-6-6 0 15,-3 6 1-15,-6 8 0 16,-5 2 1-16,-1 6 2 15,-3 5 0-15,0 13 0 16,0 6 1-16,3 7-1 16,3 1 1-16,9-14-2 15,6 11 1-15,6 2-2 16,9-2 1-16,6-3-3 16,3-5 1-16,-1-5-3 15,-2-1 0-15,0-7-6 16,-6-8 1-16,-3-6-6 0,-3 3 1 15</inkml:trace>
  <inkml:trace contextRef="#ctx0" brushRef="#br1" timeOffset="186980.7794">14670 16285 26 0,'0'11'13'0,"-3"12"-4"0,3-7 19 0,0 13-26 16,0 6 1-16,0 10 0 16,0 5 1-16,6-10-6 15,0 5 1-15,0 0 0 16,0 0 0-16,0-3-5 16,0-10 1-16,0-11-5 15,0-13 0-15,-3-13-1 16,-3-14 1-16</inkml:trace>
  <inkml:trace contextRef="#ctx0" brushRef="#br1" timeOffset="187521.4355">14623 16597 17 0,'-9'6'8'0,"0"7"0"0,12-8 14 16,3-2-21-16,0 5 1 16,0 0-1-16,3-3 1 15,2 0-3-15,4 1 1 16,0-4 1-16,6-2 0 15,0-2-2-15,3-4 1 0,-1-4-2 16,1-6 1-16,0-5-2 16,-6-6 0-16,-3 1-3 15,0-1 1-15,-6-2-1 16,-3 0 1-16,0 3 2 16,-3 4 0-16,-3 7 3 15,0 4 0-15,-3 3 3 16,0 13 1-16,0 6 0 15,0 2 0-15,3 0 1 16,0 8 1-16,-3 6-1 16,3 10 0-16,0-3 0 15,3 1 0-15,0-17-1 16,0-7 0-16,0 2-1 16,3-2 0-16,-1-11-2 0,4 13 1 15,3-10-2-15,6-11 1 16,3-11-1-16,6-2 0 0,-3 0-1 15,-4 0 1-15,-5 7-1 16,-3 4 0-16,0 15 0 16,-3 3 1-16,-3 5-1 15,0 6 1-15,-3 5 0 16,0-11 1-16,0 0-1 16,0 3 0-16,0 0-4 15,0-8 1-15,0-3-4 16,3-5 0-16,0-5-4 15,3 5 1-15</inkml:trace>
  <inkml:trace contextRef="#ctx0" brushRef="#br1" timeOffset="187823.1355">15218 16579 16 0,'0'-3'8'0,"-6"6"2"0,6 2 9 16,-3 3-15-16,-3 3 0 15,0 2 3-15,0 3 1 16,3-8-10-16,3 8 1 15,3-3 6-15,3 8 0 16,6-8-3-16,3-5 1 16,9-5-2-16,-3-3 0 15,-1-8-1 1,1 0 1-16,-6 5-1 16,0-5 1-16,-3-5-2 15,-6-3 1-15,-6-2-1 16,-6-6 0-16,-3 8 0 15,-9 0 1-15,-6 3-2 16,0 5 1-16,1 3-2 16,-1 2 0-16,9 3-4 15,6 0 1-15,6-3-5 16,6-2 1-16</inkml:trace>
  <inkml:trace contextRef="#ctx0" brushRef="#br1" timeOffset="188198.1382">15581 16304 23 0,'0'-8'11'0,"3"21"-2"0,-3-3 17 16,-3 1-22-16,-3 16 0 16,3-1 2-16,0 8 1 15,3 6-9-15,0 2 1 16,-3-2 5-16,3-3 1 15,3-16-3-15,0-10 0 0,0 5-1 16,0-8 1-16,0 5-2 16,-3-8 1-16,-3-5-2 15,0-5 0-15,-3-8 0 16,-3 2 0-16,-6-2-1 16,-5 2 1-16,-4 6 0 15,3 8 0-15,3 5 3 16,3 2 1-16,0 6 0 15,6-13 0-15,9 10 0 16,6 0 1-16,9-2-1 16,9 5 0-16,0-6-5 15,0-7 0-15,2-1-6 16,1-7 0-16,0-5-7 16,0 12 0-16</inkml:trace>
  <inkml:trace contextRef="#ctx0" brushRef="#br1" timeOffset="188557.5189">16123 16542 19 0,'-6'0'9'0,"-15"-16"14"0,15 16 5 0,-3 0-26 16,-3 8 1-16,0 2 2 15,-3 6 0-15,-2 3-7 16,2 5 1-16,3-11 3 15,6 0 0-15,9-2-3 16,3-1 0-16,3-2-6 16,6-5 0-16,2-3-5 15,4 0 1-15</inkml:trace>
  <inkml:trace contextRef="#ctx0" brushRef="#br1" timeOffset="188919.8501">16275 16523 12 0,'-12'-5'6'0,"-18"21"4"0,21-8 0 0,-3 5-7 15,0 8 0 1,-3 0 3-16,3-5 0 16,3 3-7-16,6 2 1 0,3 0 4 15,6-2 0-15,3-6-3 16,3-5 0-16,3-8-3 15,0-8 0-15,3 5-2 0,0-7 0 16,-3-6-2-16,-3-5 1 16,-1-3 1-16,-2 5 1 15,-3 1 3-15,0 2 0 16,-3 5 4-16,-3 3 1 16,0 11 2-16,-3 10 1 15,0 0-1-15,0 6 0 16,0-11-2-16,0 8 0 0,0 2-6 15,3 1 1-15,3-3-7 16,3-6 1-16,3-2-5 16,3-8 1-16</inkml:trace>
  <inkml:trace contextRef="#ctx0" brushRef="#br1" timeOffset="189169.9312">16507 16224 35 0,'-9'0'17'0,"6"37"-17"0,3-29 31 16,0 13-29-16,-3 11 1 16,0 5 0-16,3 8 0 0,-6 8-5 15,0-13 0-15,0 7 1 16,-3 1 0-16,3-8-5 15,3-6 0-15,6-5-5 16,0-13 0-16,3-13 0 16,6-11 0-16</inkml:trace>
  <inkml:trace contextRef="#ctx0" brushRef="#br1" timeOffset="189361.3976">16599 16277 29 0,'-12'32'14'0,"0"21"-13"16,6-32 31-16,0 3-31 15,0 10 0-15,0 6 0 0,0 2 0 16,3-18-6-16,3 8 0 16,3-11-4-16,3 0 1 15,3-10-2-15,6-3 0 16</inkml:trace>
  <inkml:trace contextRef="#ctx0" brushRef="#br1" timeOffset="189642.6499">16778 16568 25 0,'-6'-10'12'0,"-18"7"-6"16,15 3 25-16,-9 5-27 15,-3 6 0-15,-3-3 1 16,4 5 0-16,5-2-8 15,9-1 1-15,6 1 4 16,9-3 0-16,6 2-4 16,5-2 0-16,4 0-3 15,-3-10 1-15,-3 7-1 16,-3 3 1-16,-3 8 0 16,-6-1 1-16,-6 7 2 15,-6 1 0-15,-6-1 1 16,-3-6 1-16,0-6-6 0,0-2 1 15,6-8-3-15,3-8 0 16</inkml:trace>
  <inkml:trace contextRef="#ctx0" brushRef="#br1" timeOffset="189853.8296">17049 16738 26 0,'-6'7'13'16,"6"-9"-17"-16,0 2 23 0,-3-8-27 16,3-5 1-16,0 2-6 0,3 3 0 31</inkml:trace>
  <inkml:trace contextRef="#ctx0" brushRef="#br1" timeOffset="189981.1838">16974 16526 43 0,'-18'8'21'0,"12"-3"-37"0,6-5 45 0,0 0-46 15,0 0 1-15,12 0-3 16,6-5 1-16</inkml:trace>
  <inkml:trace contextRef="#ctx0" brushRef="#br1" timeOffset="194791.5278">14001 17007 9 0,'-6'-2'4'0,"9"-4"5"0,-3 6 4 0,3-5-11 16,-3 5 1-16,0 0 2 15,5-5 0-15,1 0-6 32,-3-1 0-32,3-2 4 15,0 0 1-15,0 0-3 16,0 6 1-16,0-3-2 16,3-1 1-16,-3 4-1 0,3 2 0 15,-3 8 0-15,0 5 0 16,0 5 0-16,0 3 0 15,0 1 0-15,3-4 1 0,0-5-1 16,0 3 0-16,-1-8 0 16,1 0 0-16,-3-10 0 15,0-6 0-15,-3-8 0 16,0 0 1-16,0-3-1 16,0 3 0-16,0 6 0 15,0-1 0-15,0 3 0 16,-3 8 0-16,6 0 0 15,0 0 0-15,3 11 1 0,0-1 0 16,0 4 0-16,0-4 0 16,3 6 0-16,0-3 1 0,-1-5-1 15,4-2 0-15,0-4-1 16,0-4 1-16,0-6-1 16,0-6 1-16,0-1-1 15,0-7 1-15,0 9-2 16,2-3 1-16,-5 0 0 15,0 6 0-15,-3 2-1 16,-3 8 1-16,0-3 0 16,0 9 0-16,0 1 0 15,0 9 1-15,3 6 0 16,3-7 0-16,0 1-1 16,3 0 1-16,-1-5 0 15,1-9 0-15,0-2-1 16,3-2 1-16,-3-11-1 15,-6-3 1-15,0 0-1 0,0 3 0 16,-3-1 0-16,0 6 1 16,0-2-2-16,0 4 1 15,-4 6 0-15,1 6 0 16,3 4-1-16,0-2 1 16,0 8 0-16,0-3 0 15,3 1 0-15,0-4 0 16,0 1 0-16,3-6 0 15,3-5 0-15,0-5 1 16,0-6-1-16,2-5 0 16,1 0-1-16,-3 3 1 0,3-3 0 15,-3 8 0-15,-3-2 0 16,-3 7 0-16,-3-2-1 16,0 8 1-16,0 4 0 15,0 7 1-15,0 2-1 16,0-1 0-16,2 7 0 15,1-4 0-15,3-5 0 16,3 1 1-16,0-4-1 16,3-10 0-16,0-2 0 15,3-12 1-15,-1-2-1 16,-5-5 0-16,-3 5-1 16,0 3 1-16,0-3-1 15,-3 8 1-15,0 0-1 16,0 6 1-16,-3 4 0 15,0 6 1-15,0 8-1 16,0-3 0-16,3 3 0 0,0 0 1 16,2 0-1-16,1-5 1 15,0-3-1-15,0-6 0 16,0-2 0-16,0-8 0 16,3-5 0-16,6-3 0 15,-3-8-1-15,2 11 0 16,1-5 0-16,0-4 0 15,0 12 0-15,-3-1 0 16,-3 3 0-16,-3 14 0 16,-4-4 1-16,1 4 1 0,-3 4 0 15,0 3 0-15,-3 1-1 16,3-1 1-16,0-3 0 16,3-2 0-16,0 0-1 15,3-2 1-15,0-6-1 16,0 0 0-16,0-6 0 15,0-2 0-15,-4-5-1 16,1-3 0-16,0 8 0 16,0-2 1-16,0-1-2 15,-3 3 1-15,0 3 0 16,-3 5 1-16,3 0 0 16,-6 0 1-16,3 5-1 31,3 6 1-31,0-1-1 15,-3-2 1-15,0 0-1 16,0 3 0-16,0-8-5 0,-3-3 0 16,0-8-5-16,3 0 1 15</inkml:trace>
  <inkml:trace contextRef="#ctx0" brushRef="#br1" timeOffset="196196.4345">15644 16933 16 0,'-9'8'8'0,"6"-10"-1"0,3 2 8 0,0 0-14 16,0 0 1-16,0 2-1 15,3 4 1-15,3 1-3 16,3 1 0-16,5 6 2 16,-2-4 0-1,3 1-1-15,0-3 0 0,3 0 0 0,0-6 0 16,0-2 0-16,0-8 0 16,-1-2 0-16,4-3 0 15,3-9-1-15,0 9 1 16,0-5-1-16,-4 2 0 15,-2 3 0-15,-3 13 1 0,-3 0 1 16,0 8 0-16,-3 5 1 16,-3 3 1-16,3-1 0 15,0 7 0-15,-3-1-1 16,0-3 1-16,3-2-2 16,3-3 1-16,-1-5-2 15,4-8 1-15,3 0-1 16,3-8 0-16,0-5-1 15,0-5 1 1,8 2-1 0,-2-3 0-16,-3 11-1 15,-3 0 1-15,-3 8 0 16,0 0 0-16,-1 0 0 16,-2 8 1-16,0 0 0 0,-3 6 1 15,0-1-1-15,-3-3 0 16,3 4 0-16,3-6 0 15,3-3 0-15,-1-8 0 16,1-5-2-16,0-8 0 16,6 0-1-16,0 6 1 15,3-3-1-15,-1-1 0 16,-2 4 0-16,-3 5 0 16,0-1 3-16,-3 4 0 15,0 2 2-15,-1 0 0 0,1 5 2 16,0 5 0-16,0 4 0 15,6 2 0-15,0-1-3 16,-1-1 1-16,-2-4-4 16,0 4 0-16,-3-9-7 15,0-5 1-15</inkml:trace>
  <inkml:trace contextRef="#ctx0" brushRef="#br1" timeOffset="199939.1117">17477 16296 18 0,'0'-21'9'0,"6"15"-4"0,-6 6 10 0,3 6-13 16,0 4 0-16,0 24 0 16,0 1 1-16,0 10-4 15,3 8 0-15,0-3 2 16,3-18 1-16,0 10-2 15,3-10 0-15,0 0 0 16,-1-11 0-16,1-8-1 16,0-10 1-16,0-3 0 15,0 0 1-15,-3-11-1 16,3-13 0-16,-3-10 0 0,0 5 0 16,0 2 0-16,0 6 0 15,-3 8 0-15,3 2 0 16,-1 14 1-16,-2 18 1 15,3 6 0-15,3 2 0 0,6-16 0 16,6 3 1-16,0 5 0 16,0-5 0-16,-7-8 0 15,-2-8 1-15,0 8-2 16,0-3 1-16,-3-10 0 16,0-8 1-16,0-11-2 15,-3-8 1-15,0 3-1 16,-3-8 0-16,-3-3-3 15,0 0 0-15,-3 6-4 16,0 8 1-16,-3 4-5 16,0 9 0-16,0 5-4 15,3 11 0-15</inkml:trace>
  <inkml:trace contextRef="#ctx0" brushRef="#br1" timeOffset="200439.1158">18117 16603 21 0,'-3'-14'10'0,"9"9"-6"16,-6 5 13-16,0 3-15 15,0 5 0-15,3 5 0 16,0 3 0-16,0-11-3 15,-3 8 1-15,3 3 2 16,0 3 0-16,0-1-1 16,0 1 0-16,0-3 0 15,-3-6 1-15,0-5 0 16,0-2 0-16,3-11-1 16,0-10 1-16,3 15 0 15,0-10 0-15,0-3-1 16,0-8 1-16,0 0-1 0,3 3 0 15,2 3-1-15,-5 4 1 16,0 4-3-16,3 2 1 16,0 8-5-16,0 0 1 15,0 0-5-15,0 5 0 16</inkml:trace>
  <inkml:trace contextRef="#ctx0" brushRef="#br1" timeOffset="200696.2694">18355 16616 21 0,'-3'0'10'0,"3"0"-1"15,0 5 11-15,3-2-18 16,-3 5 0-16,3 5 0 15,-3-10 0-15,3-1-3 16,0 6 0-16,0 3-2 16,0 2 1-16,0-5-6 15,-3-5 0-15,3-11-1 0,3 5 1 16</inkml:trace>
  <inkml:trace contextRef="#ctx0" brushRef="#br1" timeOffset="200854.5813">18388 16293 25 0,'-15'8'12'0,"3"-3"-15"15,9-2 26-15,3 7-25 16,0-7 1-16,0 5-12 16,0-3 0-16,6-2 13 31,3 2 1-31</inkml:trace>
  <inkml:trace contextRef="#ctx0" brushRef="#br1" timeOffset="201090.7756">18561 16264 23 0,'-9'11'11'0,"9"7"-4"0,0-10 21 15,0 13-26-15,-3 11 1 16,0 5 0-16,-3 11 0 15,3 2-5-15,0-13 1 16,3 8 1-16,3-8 1 16,3 3-5-16,3-11 0 15,0-3-3-15,0-15 0 0,-1-6-2 16,1-10 1-16,-3-3-1 16,-3 2 0-16</inkml:trace>
  <inkml:trace contextRef="#ctx0" brushRef="#br1" timeOffset="201496.9664">18498 16629 19 0,'-18'8'9'0,"15"3"-3"16,3-9 19-16,0 1-22 15,3 2 0-15,0-2 1 16,3 5 0-16,3-3-6 16,3-2 1-16,3-3 3 15,6 5 0-15,0-2-2 0,8-3 1 16,4-8-2-16,0 13 0 15,-3-13 0-15,-4 3 0 16,-2 5 0-16,-3 0 1 16,-3 8-1-16,-3-8 1 15,0-8-1-15,-3 0 1 16,-1-8-1-16,-2-5 0 16,-3-3-2-16,-3-5 1 15,-3 5 0-15,-3 8 1 16,0 0 0-16,-3 6 0 15,0 4 2-15,-2 9 0 16,-7 5 3-16,0 13 0 0,3 0 2 16,6 6 0-16,6-9 1 15,6-7 0-15,12 13-1 16,8-8 1-16,10-3-3 16,3-13 0-16,0 0-5 15,-4 5 1-15,-5-2-7 16,-6-6 1-16,-3-5-9 15,-9-2 1-15</inkml:trace>
  <inkml:trace contextRef="#ctx0" brushRef="#br1" timeOffset="202771.7046">19498 16465 12 0,'6'-5'6'0,"0"-16"6"15,-3 15 7-15,3 1-14 16,-3 5 0-16,0 0 1 15,0 11 1-15,-3-4-9 16,0 9 0-16,-3 8 5 16,3 5 1-16,-3 3-3 15,3 0 1-15,0-6-2 16,0-15 1-16,0-3-1 16,0 0 0-16,3-3 0 15,0 11 0-15,3-8 0 16,0-8 0-16,0-3 1 15,0-13 0-15,0-10 0 16,3-3 0-16,3-6 0 0,5-2 1 16,1 0-2-1,3 0 1-15,0 8-1 0,-3 11 1 16,-3-1-1-16,-3 11 1 16,-3 8-1-16,-3 13 1 15,-1 6 0-15,-2 10 0 0,0 8 0 16,-3 5 0-16,3-2 0 15,0-19 0-15,-3 3-1 16,0-3 1-16,3-2-1 16,0-9 0-16,-3-4 1 0,0-1 1 15,0 0-1 1,0-10 0-16,6-11 0 0,3-13 1 16,3 0-1-16,6-6 0 15,0 1-1-15,3 5 0 16,0 5-1-16,-4 8 1 15,-2 3 0-15,0 13 0 16,-3 5 0-16,0 6 0 16,-3 10 0-16,0 8 1 15,-3 3 0-15,0 5 0 16,-3-21 0-16,0 2 0 0,-3-2-3 16,0-5 1-16,3-3-5 15,0 2 0-15,0 1-6 16,3-8 0-16,-1-11-2 15,1-8 1-15</inkml:trace>
  <inkml:trace contextRef="#ctx0" brushRef="#br1" timeOffset="203139.9288">20085 16552 22 0,'-15'19'11'0,"36"-3"-7"15,-13-14 19-15,4 4-21 16,3-1 0-16,3-5 0 16,-6 0 1-16,0-5-4 0,0-3 1 31,0-8 1-31,-3-8 1 0,0 3-2 0,-3-3 0 16,-6-5 0-16,-3 2 1 15,0 1-1-15,-9 8 1 16,-6 7 1-16,-6 8 1 0,-6 11 1 15,1 5 1 1,-1 6 0-16,3 10 1 0,9 5-1 16,9 6 0-16,9-3-2 15,12-16 1-15,15 6-3 16,6-11 1-16,-1 5-3 16,4-8 0-16,3-2-6 15,-1-11 1-15,-2-3-8 16,-6 6 1-16,-3-6-2 15,-9-10 1-15</inkml:trace>
  <inkml:trace contextRef="#ctx0" brushRef="#br1" timeOffset="203389.9389">20498 16195 27 0,'-15'5'13'0,"12"-18"-5"0,3 13 23 0,0 5-27 16,0 9 0-16,-2 4 3 16,-1 19 1-16,0 6-10 15,3 15 0-15,0 5 6 16,0-7 1-16,0-11-6 16,0 5 1-16,0-13-6 15,3-2 0-15,-3-9-6 16,0-10 1-16,0-8-3 15,0-19 1-15</inkml:trace>
  <inkml:trace contextRef="#ctx0" brushRef="#br1" timeOffset="203906.7536">20373 16473 30 0,'-6'0'15'0,"6"0"-11"16,0 0 27-16,6 0-30 15,3 5 1-15,3 6 0 0,6 2 0 16,0 3-3-16,3 0 1 15,3-3 0-15,5-2 1 16,1-1-3-16,-3-7 1 16,-3-11-3-16,-1-5 0 15,1-3-3-15,0-8 1 16,0 0-2-16,-3-5 0 16,-6 0 1-16,-3 5 0 15,-4 3 2-15,-5 2 1 16,-3 4 3-16,0 4 0 15,-3 3 4-15,-2 5 0 0,2 6 2 16,-3 13 0-16,0 5 0 16,0 8 0-16,0 3 0 15,3 5 1 1,0 5-2-16,0-2 1 0,3-11-2 16,0-2 1-16,3-6-1 15,3 0 0-15,0-10-1 16,3-11 1-16,3 5-2 15,5-5 1-15,-2-8-1 16,6-13 0-16,0-3-1 16,3 0 1-16,0 0-1 15,-4 6 1-15,-2 7 1 16,-3 6 0-16,-3 5 1 16,0 13 0-16,-3 3-1 15,-3 5 1-15,-3 0-2 0,0-2 0 16,0-6-6-16,6-5 1 15,0-5-7-15,5 5 1 16,4-6-4-16,3-10 0 16</inkml:trace>
  <inkml:trace contextRef="#ctx0" brushRef="#br1" timeOffset="204219.2921">21159 16473 24 0,'-18'8'12'0,"6"-11"-3"0,9-2 17 0,-6 10-22 15,-5-2 1-15,-4 10 2 16,-3 3 0-16,3 13-8 16,6 0 0-16,6 0 5 15,6-13 1-15,12 0-3 16,6-3 0-16,0 1-1 16,3-9 0-16,2-5-3 15,1 0 1-15,0 5-1 16,-6-5 1-16,-3-5-1 15,-6-3 1-15,-9-5 0 16,-6-3 0-16,-3 0 1 16,-3-3 1-16,3 1-2 15,-6 2 1-15,-3 0-4 16,6 3 1-16,3 2-7 16,6 1 1-16,6-1-3 0,9-2 0 15</inkml:trace>
  <inkml:trace contextRef="#ctx0" brushRef="#br1" timeOffset="204622.2589">21498 16195 42 0,'-5'3'21'0,"5"-11"-20"0,0 18 41 15,0 6-40-15,-3 16 0 0,0 5 1 16,0 8 0-16,0 0-4 15,3 8 0-15,3-8 2 16,6 0 1-16,-1-11-3 16,1-7 1-16,0-9-2 15,-3-7 1-15,0-11-2 16,-3-8 0-16,-6-13-1 16,-6-3 1-16,-6 0-1 15,-2 0 1-15,-4 6 1 16,-6 7 0-16,-3 6 4 15,3 5 0-15,1 13 3 16,5 8 1-16,9 6 0 16,9 10 1-16,9-21 0 15,9 2 0-15,9-2-3 0,5-13 1 16,7 10-8 0,-3-10 1-16,-6-11-11 15,-4-8 1-15,1-11-6 16,-6-2 0-16</inkml:trace>
  <inkml:trace contextRef="#ctx0" brushRef="#br1" timeOffset="205247.6227">22618 16425 22 0,'12'-23'11'0,"-4"-4"-1"0,-8 19 9 15,-5 3-14-15,-7 0 0 16,-3 7 2-16,-6 6 1 15,-9 5-8-15,-9 9 0 16,4 12 7-16,2 8 0 16,3 3-2-16,12-16 0 0,9 6-2 0,15-9 1 15,9-2-5-15,12-8 0 16,-3-8-6-16,3-11 0 16,8 6-7-16,7-8 1 31,3-11-2-31,-10 0 1 0</inkml:trace>
  <inkml:trace contextRef="#ctx0" brushRef="#br1" timeOffset="205642.1002">22880 16372 23 0,'-15'-8'11'0,"-21"19"-9"16,27-6 19-16,-3 3-18 15,-6 8 1-15,3-3 2 16,-2 11 0-16,-1 5-8 16,6 3 1-16,6 0 4 15,9-6 0-15,3-2-2 0,12-8 0 16,-1-8-2-16,7-11 1 16,9-10-3-16,3-8 1 15,-6-8-1-15,-7-3 0 16,-5 3 0-16,-3 0 1 0,-6 2 2 15,-3 4 0-15,-3 9 3 16,-6 6 1-16,-3 8 2 16,-3 8 0-16,-3 8 0 15,0 0 0-15,0 13-3 0,6 0 1 16,3 0-5-16,6-2 1 31,3-1-6-31,6-2 0 16,0-11-5-16,0-5 0 15,0-8-2-15,3-10 1 16</inkml:trace>
  <inkml:trace contextRef="#ctx0" brushRef="#br1" timeOffset="205870.5319">23252 16150 28 0,'-6'-2'14'0,"-3"15"-6"16,6-8 26-16,0 0-31 16,-3 11 1-16,0 11 1 15,-3 12 0-15,0 6-7 16,-3 3 0-16,3 2 3 16,3 0 0-16,0-5-6 15,6-10 0-15,9-3-6 16,-3-11 0-16,6-16-2 15,-6-10 0-15</inkml:trace>
  <inkml:trace contextRef="#ctx0" brushRef="#br1" timeOffset="206092.1559">23451 16071 42 0,'-6'2'21'0,"6"43"-19"0,0-29 44 16,-3 11-41-16,-3 10 0 15,-6 8 2-15,-3 10 0 0,1 9-10 16,-1-1 0-16,3-15 4 16,3-3 1-16,3-3-8 15,-3-7 0-15,9-14-8 16,0-8 0-16,6-10-3 16,-3-3 0-16</inkml:trace>
  <inkml:trace contextRef="#ctx0" brushRef="#br2" timeOffset="220105.9043">13810 17550 7 0,'0'-16'3'0,"6"-5"3"0,-3 18 3 0,0-2-5 16,3 5 0-16,0 8 2 16,0 13 1-16,0-13-9 15,0 34 1-15,0 19 6 16,0 16 1-16,0 5-3 15,-1-19 1-15,1 3-2 16,3 3 1-16,0-8-2 16,-3 0 1-16,0-11-2 15,-3-18 0 1,0-3-4-16,-3-8 0 16,-6-10-4-16,0 7 1 15,-3-15-2-15,0-19 1 16</inkml:trace>
  <inkml:trace contextRef="#ctx0" brushRef="#br2" timeOffset="223083.5397">13923 17436 7 0,'21'-8'3'0,"12"0"3"0,-21 3 2 16,2 2-5-16,4-2 1 15,0 2 0-15,6-5 1 16,-3 0-7-16,-3 8 1 0,0-5 4 16,2 5 0-16,4-5-2 15,3 5 1-15,3 0-1 16,3 0 1-16,2-8-1 15,1 0 1-15,9 0-1 16,2 0 1-16,-2 0-1 16,-6 0 0-16,-4 0-1 15,-2 0 1-15,0 3 0 16,0 2 1-16,-1-2-1 16,1 2 1-16,0-4 0 15,-3-4 0-15,-1 3-1 16,7 0 1-16,0 0-1 0,-4 0 0 15,1 0-1-15,3 3 1 16,-6 2 0-16,-4 3 1 16,1 3-2-16,-3-3 1 15,0 0 0-15,0-3 0 16,-3-2 0-16,-1 2 0 16,4-2-1-16,0-3 0 15,-3 5 1-15,3-2 0 0,-4 5-1 16,1 0 1-16,-3 0 0 15,0 0 0-15,0 0 0 16,0 0 0-16,3 5 0 16,-4-5 0-16,4 0-1 15,0 3 1-15,0-3-1 16,0 0 0-16,-3 0 0 16,-3 0 0-16,-1 0 0 15,1 0 0 1,3-3 1-16,-3 6 0 15,0-3-1-15,0 0 1 0,0 0-1 16,0 0 1-16,2 0-1 16,1 0 1-16,-3 0-1 15,3 5 0-15,-3-2 0 16,0-3 0-16,-3 0 0 16,0 5 1-16,0-2-1 15,-1 2 0-15,-2-2 0 16,3 0 0-16,0-1 0 15,0-2 1-15,0 0-1 16,3 6 0-16,0-6 0 16,0 0 1-16,2 0-1 15,-2 0 1-15,-3 2 0 16,3-2 0-16,-3 5 0 16,3-2 0-16,-6 5-1 15,0-3 0-15,0-2 0 16,0 2 1-16,0-2-1 15,0-3 0-15,-1 5 0 0,1-2 0 16,0-3 0-16,0 3 0 16,0-3 0-16,6 2 1 15,-3 6-1-15,0-8 0 0,0 8 0 16,0-3 1-16,0 3-1 16,-1-5 0-16,1 2 0 15,0-2 0-15,3-6 0 16,0 3 0-16,0 0 0 15,3 0 0-15,0-5 0 16,0 5 0-16,2 0 0 16,4 5 1-16,0-10-1 15,3 5 1-15,-3 0-1 16,-7 0 0-16,4 0 0 16,0 0 1-16,3-3-1 15,3 3 0-15,-3-5 0 16,-1 2 0-16,1 3 0 15,3-5 1-15,-3 5-1 16,0-3 0-16,-4-2 0 16,1 5 0-16,-3-3 0 0,3 3 1 15,0 0-2-15,-3 0 1 16,0 0 0-16,-1 0 1 16,1 0-2-16,0 0 1 15,0 0 0-15,0 0 0 16,-3-5 0-16,-3 5 0 15,5 0 0-15,-5 0 0 16,0 0 0-16,0 0 0 16,0 5-1-16,0-2 1 15,0-3-1-15,0 8 1 0,0 0 0 0,3 0 0 16,-1-8-1-16,1 0 1 16,0 0-1-16,0 5 0 15,-3-5 1-15,0 3 0 16,0 0-2-16,0-1 1 15,0-2 0-15,0 0 0 16,-1 0-1-16,1 0 1 16,0 0-1-16,-3 0 0 15,0 0 1-15,0 0 1 0,-3 5 0 16,0-5 0-16,0 3 0 16,0-3 1-16,-6 0-1 15,3 5 1-15,0-2-1 16,0-3 0-16,-3 0 0 15,3 5 0-15,0-2 0 16,-3 5 1-16,0 5-1 16,0 0 0-16,3-2 0 15,0 5 1-15,-3 5-2 16,3 3 1-16,0-3 0 16,0 0 0-16,0-2 0 15,0 2 0-15,-3-13-1 16,0 8 1-16,0-3-1 15,0 8 1-15,-3-2-1 16,3 2 0-16,-3 8-1 0,3-5 1 16,0 5 0-16,0 0 0 15,-3-5 0-15,3-1 0 32,-3 7 0-32,0-7 1 15,0 6 0-15,0-5 0 16,0 5-1-16,0 0 1 0,0-5-1 15,3 0 0-15,-3-3-2 16,0-21 1-16,0 14-1 16,0-4 1-16,0 3 0 15,3 3 1-15,0 5 0 16,0 1 0-16,-3 1 1 16,3 1 0-16,-3 0-1 15,3 5 1-15,-3-5-1 16,0-8 0-16,3 2-1 15,0-7 0-15,0 2 0 16,0-5 1-16,0 0 0 16,0 0 0-16,0-3 1 15,0-2 1-15,-3-3 0 16,3 5 0-16,-3-2 0 16,0-3 1-16,0 0-1 15,-3 0 0-15,0 0-1 0,0 0 1 16,-3 0-2-16,0 0 1 15,0 0-1-15,-2-3 0 16,-1 3 0-16,0-5 0 16,-3 5 1-16,0 0 1 31,-12 5 1-31,3-2 0 16,1-3 0-16,2 0 0 0,0 0 0 15,-3 0 1-15,-3 0-1 16,-2 0 1-16,5 5-2 15,0-2 1-15,0 5 0 16,-3 2 0-16,-2-2-1 16,-1 0 0-16,-3 0 0 15,-3 0 1-15,1-5-2 16,-1 2 1-16,3 0-1 16,0-5 1-16,-2 0-1 15,-1-5 1-15,3 5-1 16,3-5 1-16,1 2-1 0,-1 3 1 15,0-5-1-15,-3 5 1 16,-2 0-1-16,-4-3 1 16,0-2-1-16,7 2 0 15,-7-5-1-15,-6 0 1 16,4-2 0-16,5 2 0 16,3 0-1-16,3 0 1 15,1 0 0-15,-4 5 0 16,0 3 0-16,-3 3 0 0,-2-3 0 15,-1 0 0-15,6 5-1 16,-8-5 1-16,-4 3-2 16,0-3 1-16,-2 0 0 15,-4 0 1-15,-3 0-1 16,1 0 0-16,2 0 1 16,10 5 0-16,-7-2 0 15,0 5 0-15,1 0 0 16,2 2 0-16,0-7-1 15,13 2 0-15,-22-5 0 16,1 0 1-16,2-5-1 16,3 2 0-16,1-2 0 15,2-3 1-15,-3 3 0 0,7 2 1 16,2-2-1-16,-3-3 1 16,1 8-1-16,-1 0 1 15,-3-3-1-15,-2-5 0 16,8 0 0-16,-6-10 0 15,-5 7 0-15,2-2 0 16,1 5-1-16,5 3 1 0,3-3-2 16,6 0 1-16,7 0-4 15,-1 5 1-15,9 3-7 16,9-8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19:38:00.8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21094 2410 12 0,'-9'-8'6'0,"9"-7"4"0,-3 7 7 16,-3 2-13-16,-3 4 0 0,-6 2 5 0,0 0 0 15,3 8-11-15,12-6 0 16,15 4 7-16,6-4 1 15,24 1-2-15,29-1 1 16,21-4-2-16,21-1 0 16,24 8 0-16,6-2 0 15,12 5-1 1,0 11 0-16,-16-4-1 16,-8 4 0-16,-12-1-1 15,-29-4 1-15,-13-6-1 16,-17 0 0-16,-19-8 1 0,-8 0 0 15,-21-14 0-15,-6 6 0 16,-33-13-1-16,3 8 1 16,-32 2-1-16,11 4 1 15,-56-1-1-15,20 2 1 0,-44 12-1 16,33-6 1-16,-57 8-1 16,36-6 0-16,-42 3 0 15,42-5 0-15,-12 8 0 16,33-2 1-16,20 2-1 15,19 0 1-15,44-1 1 16,3 1 0-16,89-21-1 16,-21 11 1-16,153-17 0 15,-66 8 0-15,148 4-1 16,-94-1 1-16,130 18-8 16,-113-2 0-16,75 19-11 15,-93-9 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1:09:00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 5125 16 0,'-3'0'8'0,"0"-5"-1"16,3 5 9-16,0 0-15 16,0 0 1-16,-3 0 0 15,3 0 0-15,-6 0-3 16,3 2 1-16,3 4 1 15,-6-1 1-15,3 0-1 16,-3 3 1-16,3-3 0 0,-6 3 0 16,0 0 0-16,3 0 0 15,-3-2 1-15,-9-4 1 16,9 3 0 0,-5 3 0-16,5 0-2 0,-6 3 1 0,6 0-1 15,0 2 1-15,0 3-2 16,0-1 0-16,0 1-1 15,0 3 1-15,3-3-1 16,0-6 1-16,3-2-1 16,-6 6 1-16,3-4 0 31,3 9 0-31,-5 2 0 0,8-3 0 16,0 1 0-16,-6 2 1 15,6-5-1-15,-3 10 1 16,-3 3-2-16,6 1 1 15,-9-9 0-15,3-5 0 0,3-1-1 16,-6 4 1-16,3 2-1 16,3 0 0-16,3 0 0 15,-6 3 0-15,6 0 0 16,0 3 0-16,0-12 0 16,0 7 1-16,0 1-1 15,0 1 1-15,0-3-1 16,6 6 0-16,-6-3 0 15,0 5 0-15,3-3 0 16,3 9 1-16,-6-14-1 16,3 3 0-16,-3-1 0 15,0 4 0-15,6-1 0 16,-6 3 1-16,3-2-1 16,3-1 0-16,-6-12-1 15,3 7 1-15,-3 0 0 16,0 3 0-16,0 5 0 15,0 0 0-15,6 0 0 0,-6 5 0 16,6 1 0-16,-3-11 0 16,3 5 0-16,2-3 0 15,1 3-1-15,3 3 1 16,0 2 0-16,0 1 0 16,3-11 0-16,-6-3 1 15,-3 5-1-15,3 1 1 16,0-3-1-16,0-3 0 15,-6-5 0-15,3-3 1 16,-6-3-3-16,0 4 1 0,0-4-3 16,-6-4 0-16,3-1-4 15,3 0 0-15,-6-2-7 16,3-1 1-16</inkml:trace>
  <inkml:trace contextRef="#ctx0" brushRef="#br0" timeOffset="478.1178">314 6935 13 0,'-15'-3'6'0,"12"-13"6"16,3 11 0-16,0-3-10 15,0-3 0-15,0 3 2 16,0 3 0-16,3 3-4 16,3-1 0-16,3 8 3 15,0 6 1-15,6-1-2 16,-6 9 1-16,6-1-1 15,3 1 0-15,0-3-1 16,-1-3 1-16,7-10-1 16,-6-1 1-16,-3-10-1 0,3-5 1 15,-9-5 0-15,-3-6 1 16,3-5-1-16,-9 13 1 16,3 0 0-16,-3 0 0 15,0 0-3-15,-3 6 0 16,3 2-6-16,-6 2 1 15,3 6-6-15,3-5 0 16,0 2-2-16,0-2 1 16</inkml:trace>
  <inkml:trace contextRef="#ctx0" brushRef="#br0" timeOffset="3019.1294">532 5006 10 0,'-6'-8'5'0,"20"-5"-2"0,-14 13 5 0,0 0-5 16,-5 0 0-16,2-3 2 16,3 6 1-16,-9-1-7 15,9 1 0-15,-9 2 4 16,0-2 1-16,3 2-2 16,-3 1 1-16,0-1 0 15,-6 3 1-15,3-3-1 16,-3 6 1-16,-3-1-1 15,-2 6 1-15,2-3-1 0,0 3 0 16,0 0-1 0,0 0 0-16,3 3-1 0,6-4 1 15,0-7-1-15,0 3 0 16,1 2 0-16,-1 3 0 16,-6 3 0-16,0 4 0 15,3 1-1-15,0 3 1 16,0-14-1-16,-3 8 0 15,3 3 1-15,-3 5 0 16,7-8-1-16,-1 6 0 0,-6-1 1 16,6 3 0-16,0 3 0 15,0 0 1-15,0-6-2 16,0-7 1-16,3 4 0 16,-3 4 1-16,3 2-2 15,3 3 0 1,-6-3 0-16,9-5 0 0,-6-1 0 15,3 1 0-15,-6 5-1 16,9 3 1-16,-5 3 0 0,5-1 0 0,-6 6 0 16,3-11 1-16,3 0-1 15,0 3 1-15,0 2-1 16,0 3 1-16,0-3-1 16,0-7 0-16,3-3 0 15,-3 5 0-15,6 0 0 16,-6 5 0-16,0 3 0 15,5 0 0-15,-5 3 0 32,3-11 1-32,3 3-1 0,-3 5 0 0,3-3-1 15,-3 3 1-15,3 0 0 16,-6-2 1-16,9-14-1 16,-6-3 0-16,9 6 0 15,-9 3 0-15,6-1 0 16,-3 1 0-16,3 4-1 15,-9 1 1-15,3 8 0 16,3-11 0-16,0 0 0 0,-3 5 0 16,3 1 0-16,3-1 0 15,-6 1 0-15,3-4 1 16,2-1-1-16,1-15 0 16,-3 4-1-16,3 2 1 15,0 0 0-15,-6 6 0 16,3-1 0-16,3 1 0 15,-6 7 0-15,3 3 0 16,0-8 0-16,-6-8 0 0,3 3 0 16,3 0 1-16,-6 2-1 15,0-2 0-15,3 0 0 16,3 0 0-16,-6 0 0 16,9-1 0-16,-9-9 0 15,0-1 0-15,0-5 0 16,0 2 0-16,0 6 0 15,3 3 0-15,-3-3 0 16,-3 0 0-16,6 2 0 16,-3 1 0-16,6 2 0 15,-6-3 0-15,0 3 0 32,0 6 0-32,0-3 0 15,0-8 0-15,0 0 0 0,0 2 0 16,0 1 0-16,0 2 0 15,0 3 0-15,0-3 0 16,0 2 0-16,0-1 0 16,0-1 0-16,0 0 0 15,0-5-1-15,6-11 1 16,-6 14-1-16,3 2 1 16,3 0-1-16,-6-5 0 15,3 10-1-15,-3 1 1 16,0-3 0-16,0 2 1 15,0 3-1-15,0-5 0 0,0-8 1 16,0 0 0-16,5 2 0 16,-5 3 0-16,3 3 0 15,3 0 0-15,-6 5 0 16,3-2 0-16,3-1 0 16,-6-2 0-16,9-16-1 15,-3 2 1-15,-3 6 0 16,3 3 0-16,3 2-1 15,-6 3 1-15,3 2-1 16,3 3 1-16,0 3 0 16,0 0 0-16,0-11 0 15,-3 0 0-15,3 0 0 16,-6-2 0-16,3-3 0 16,-1 0 0-16,-2-3 0 15,3 0 0-15,6 0 0 0,3 3 1 16,-6 3 0-16,6 5 0 15,3-3 0-15,-9 0 1 16,6 0-1-16,-6-13 1 0,0 5-5 16,-9-5 1-16,0-8-5 15,0-10 0-15,-15-6-5 16,0-3 0-16,-3-2-1 16,0 5 0-16</inkml:trace>
  <inkml:trace contextRef="#ctx0" brushRef="#br0" timeOffset="3451.1556">329 9083 19 0,'-9'11'9'0,"3"-3"-6"16,6-6 16-16,0 4-18 15,0 2 0-15,0 2 0 32,6-13 0-32,6 6-2 15,3 5 1-15,3 0 0 16,6 3 1-16,-6-6-1 0,5-2 0 15,-5-3 1-15,0-6 1 16,-3 1 2-16,3 8 0 16,-12-6 2-16,6-2 0 15,-6-3 0-15,3-3 0 16,-9-5-1-16,3-2 0 16,-3-3-2-16,0-3 0 15,0 5-2-15,0-2 0 16,0-11-6-16,-3 3 1 15,3 0-10-15,0 5 1 16</inkml:trace>
  <inkml:trace contextRef="#ctx0" brushRef="#br0" timeOffset="4517.4996">499 9882 3 0,'0'5'1'0,"6"-7"3"16,-3-1 1-16,3 1-2 0,-3-4 0 15,3 1 4-15,-6 8 1 16,0 5-8-16,3-3 0 15,-3-5 7-15,0 0 1 16,0-11-1-16,0 6 0 16,-3 2-2-16,3 3 0 15,-9 3-1-15,0 2 0 0,3 3-1 0,-9 3 0 32,3 2-1-32,3 3 0 15,-6 2 0-15,6 4 1 16,-9 1-1-16,9 1 1 0,-5-5-2 0,5-1 1 15,-6 11-1-15,3 3 0 16,0 8-1-16,0 2 1 16,3-10-1-16,3 0 0 0,3 5 0 15,-3 0 0-15,6 0-1 16,-6 0 1-16,6-3 0 16,0 1 0-16,0-14 0 15,6 0 0-15,-6 11 0 31,6 2 0-31,-6 11 0 16,3-11 0-16,3 3 0 16,3 6 0-16,0 10 0 15,0-3 0-15,-3-2 0 16,6-19 1-16,3 8-2 0,3 5 1 16,-4 8 0-16,13 9 0 31,-3-9 0-31,3-3 0 15,-12-7 0-15,6-8 0 16,-7-6-3-16,-5-12 0 16,-3-6-3-16,-6-8 0 15,-6-6-6-15,3-4 1 16,-3 4-2-16,0 4 0 0</inkml:trace>
  <inkml:trace contextRef="#ctx0" brushRef="#br0" timeOffset="4943.0124">463 11478 19 0,'-6'-19'9'0,"12"1"0"16,-6 12 15-16,9 1-19 0,-6 2 0 15,3 3 2-15,3 3 0 16,0 5-10-16,-6 3 1 16,9 2 6-16,-3 0 0 15,0-10-3-15,8 5 1 16,-8 0-2-16,9 2 1 15,-3 6-1-15,9-5 0 0,-6-6-1 16,-3-10 1-16,-3 5 0 16,-4-6 1-16,-2-10 0 15,-6-7 0-15,-6-9 0 16,6-5 1-16,-2 0-3 16,2 23 1-16,0-9-6 15,2 4 0-15,4 1-5 16,6-4 0-16,0 1-2 15,-3 11 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18:38:39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1240 5106 9 0,'0'6'4'0,"6"-30"5"0,-6 19-7 0,0 5 1 15,0 0 0-15,0-6 2 16,0 6 0-16,-9 3-6 16,3-3 0-16,3 3 4 15,-9 2 1-15,0 0-2 16,-3 3 1-16,3 0 0 15,-8 0 0-15,2-3 0 16,-3 6 1-16,0 2-2 16,0 0 1-16,0-7 0 15,4-1 0-15,-7 11-1 16,3 5 0-16,-9 3 0 16,9 5 0-16,-8-11-1 0,8-2 1 15,-3 5-1-15,-3 1 1 16,6 1-2-16,9 7 1 15,-11 1 0-15,5 4 0 16,0 7-1-16,-3-10 1 16,0 0-1-16,3 2 1 15,-3 3-1-15,10 0 1 16,-10 0-1-16,9-13 0 16,-6 16 0-16,3-6 0 15,6 0 0-15,-6 6 0 0,6 5-1 16,0-5 1-16,-5 2 0 15,5 0 1-15,0 3-2 16,0 3 1-16,0-3 0 16,0-11 0-16,0 9 0 15,0-4 0-15,0 6 0 16,0 6 0-16,3-6 0 16,0-8 1-16,3 5-1 15,-6 0 1-15,0-2-1 16,3-3 1-16,3-3-1 15,-2 6 0-15,5 2 0 16,-6 6 1-16,3 2-1 16,3-5 1-16,-6 0-1 15,3 3 0-15,3 5 0 16,0-3 1-16,0-10-1 0,3 5 0 16,-3 2 0-16,6 6 0 15,-6 8-1-15,3-18 1 16,3 2 0-16,-1 2 1 15,-2 3-1-15,3-13 0 16,6 8 0-16,-3 6 0 16,-3 4 0-16,3 6 0 15,0-11 0-15,0 1 0 16,0 2 0-16,0 2 0 16,0 1 0-16,-3-22 0 15,0 11 0-15,6 3 0 0,-6 7 0 16,5-4 0-16,1-4 0 15,-3 3 0-15,0 1 0 16,9 2 0-16,-12-6 0 16,12-7 1-16,-9 5 0 15,9 3 1-15,-3 7-1 16,2-10 0-16,-5 8 0 16,3 0 0-16,0 0-1 15,3-3 0-15,-3-8 0 16,3-2 0-16,0 0 0 15,-1-1 0-15,7-1 0 16,0 1 1-16,3 1 0 0,-3-8 0 16,-4-1 0-16,10 1 0 15,-3 3-1-15,6-4 1 16,-9 1-1-16,2 0 1 16,-2-6-1-16,-3-5 0 15,-6 1-1-15,0-7 0 16,-12-4-2-16,3 0 0 15,-12-9-2-15,3 4 1 16,-6-1-4-16,3 0 0 16,0 0-3-16,3-5 0 0,-6 0-1 15,9-2 1-15</inkml:trace>
  <inkml:trace contextRef="#ctx0" brushRef="#br0" timeOffset="621.3893">987 9668 23 0,'-3'-11'11'0,"6"-2"-8"16,-3 13 20-16,6 0-21 16,3 5 0-16,9 1 0 31,-3 4 1-31,2 1-4 16,4-1 0-16,3 1 2 0,-3 0 0 15,-3-1-1-15,0-5 0 16,-3-5 0-16,-4-2 0 15,-2-6 1-15,-3-11 0 0,3-2 1 16,-9 11 1-16,0-6 0 16,0-3 1-16,0-2-1 15,0 0 0-15,0 0-1 16,0 0 1-16,0-3-2 16,0 3 0-16,-6 5-1 15,6-5 1-15,0-11-1 16,-3 0 0-16,3 6 0 15,0-1 0-15,0 6-3 16,-6 5 1-16,3 3-5 16,3 5 0-16,-9 3-5 15,9-1 0-15</inkml:trace>
  <inkml:trace contextRef="#ctx0" brushRef="#br0" timeOffset="2398.6938">1204 10345 12 0,'-6'-5'6'0,"12"-14"2"0,-6 19 7 16,0-15-13-16,0 9 0 16,0 1 3-16,0-3 0 15,0 0-5-15,0-3 1 0,-6 6 3 16,3 5 1-16,-6 3-1 16,0 2 1-16,-5 8-2 15,-1 3 0-15,-6-3 0 16,-3-2 0-16,0 5-1 15,6 8 0-15,-8 5 1 16,2 5 0-16,0-13-1 0,0 11 1 16,3 5-1-16,0 6 1 15,1-1-1-15,2 8 1 16,3-15-2-16,0 2 0 16,-3 8-1-16,9 5 0 15,-9-11 0-15,9 9 1 16,1 5-1-16,2 0 0 15,-3 10 0-15,0-12 0 16,0 2 1-16,9 2 0 16,-6 3-1-1,6-21 1-15,6 14 0 16,-3-1 0-16,3 3-1 16,3 8 1-16,0-11-1 15,5 0 0-15,4 3 0 16,-3 0 0-16,6 0 0 15,-3-21 0-15,3 5 0 16,-3-5 0-16,-4-3 0 16,7-3 1-16,-3 3 0 15,3-15 0-15,-3-1-1 16,0-3 1-16,-3 4 0 16,2-7 0-16,-5-1-1 15,-3-4 1-15,-3 4-1 16,-6-4 0-16,0 6-2 15,0-8 0-15,-3 0-2 0,0-2 1 16,0 2-3-16,0 0 0 16,3 0-3-16,0 0 1 15,0 0-4-15,3-6 1 16,-3 9-1-16,3-8 1 16</inkml:trace>
  <inkml:trace contextRef="#ctx0" brushRef="#br0" timeOffset="2937.4067">969 12232 17 0,'0'8'8'0,"0"8"1"15,0-16 12-15,3-6-18 16,3 4 0-16,0 4 1 15,6 1 1-15,6 2-7 0,3 0 1 16,-4 1 3-16,7-4 1 16,3 1-2-16,-9-6 0 15,6-2 0-15,-9-5 0 16,2-6 0-16,1 5 1 16,0-7 1-16,-3-6 0 15,-6 0 1-15,0-3 0 16,-9 4-1-16,0-1 1 15,-6 5 0-15,-3-5 0 16,0 9-2-16,0 1 1 0,-6-1-2 16,3 4 1-16,-5-5-1 15,2 3 1-15,6 2-2 16,-6 1 0-16,6 2-4 16,6 5 0-16,3-2-4 15,9 5 1-15,0 0-8 16,0-3 0-16</inkml:trace>
  <inkml:trace contextRef="#ctx0" brushRef="#br0" timeOffset="11046.0962">1219 5432 10 0,'-3'3'5'0,"3"-6"-1"0,0-2 4 16,0 5-5-16,0-6 0 0,-3 9 1 15,0-6 1-15,0 14-7 16,3-11 1-16,-3 0 4 16,3-3 0-16,-6 3-2 15,3 0 1-15,-3 3 0 16,3 0 0-16,-6 2 1 16,4 0 0-16,-4-2 0 15,3 7 1-15,-6-2-2 16,3 3 1-16,-6 2-1 15,0 3 1-15,3 2-1 16,-6 4 0-16,3-1-1 16,1 0 0-16,2-2-1 15,0-6 1-15,0 3-1 16,3-3 1-16,-6 0 0 16,6 0 0-16,0 1 0 15,0-1 0-15,0 3-1 16,-6 2 1-16,3 3 0 0,7-2 0 15,-10-1-1-15,6-7 1 16,0 0-1-16,0 2 0 16,0 0 0-16,3 3 1 15,3 2-1-15,-6 4 0 16,0-1 0-16,3 0 0 16,0-3 0-16,3 4 0 0,-6 4 0 15,3 3 0-15,3-16 0 16,-3 6 1-16,3 5-1 15,3 2 0-15,-5 1 0 16,5 4 0-16,-3-4 0 16,6-9 0-16,-3 6 0 15,5 5 0-15,4-2 0 16,-6-1 0 0,3 1 0-16,3-1 0 15,-3 3-1-15,3-5 1 16,0 2 0-16,0-2 0 15,0 5 0-15,0-10 1 16,6-9-1-16,-6 1 0 16,3 0 0-16,-1-1 0 15,1 3 0-15,3-2 0 16,3 0 0-16,-3-3 0 0,3 0 0 16,3-1 1-16,0 1-1 15,-4 0 0-15,1-2 0 16,-3-1 1-16,3 0-1 15,-9 1 0-15,6-4 0 16,-6 3 0-16,0-2 0 16,0 2 0-16,-3 1-1 15,2-4 0-15,-5 1-4 16,3 0 0-16,-6-1-6 16,0-2 1-16,9-2-2 15,-6-1 0-15</inkml:trace>
  <inkml:trace contextRef="#ctx0" brushRef="#br0" timeOffset="13186.1273">987 6794 10 0,'0'-2'5'0,"9"-1"2"16,-3 3 4-16,-3-2-10 15,3 2 1-15,9-3 0 16,3 3 1-16,-7-3-4 0,7 3 1 16,3-2 1-16,-9 2 1 15,3-3-1-15,0 0 0 0,-3 3-1 16,0 3 1-16,-6-3-1 16,0 3 1-16,-1-1-1 15,4 1 1-15,-6 0-1 16,3-1 0-16,-6-2 0 15,0 0 1-15,0 0-1 16,0 0 0-16,0-5 0 16,0 0 1-16,0-1-1 15,0 1 0-15,0-3 0 16,0-2 1-16,0 2 0 16,0 0 0-16,0-3 0 15,0 0 1-15,0 1-1 16,0-3 1-16,0-1-1 0,0 1 1 15,-6 0-1-15,3 2 1 16,3 1-1-16,-9-1 0 16,9 14 0-16,-8-3 0 15,5-5-1-15,0-3 0 16,3 0 0-16,0 0 0 16,-3-8 0-16,3 5 0 15,0 3 0-15,-3 0 0 16,0 0-1-16,3 3 1 0,-6 3 0 15,6 9 0-15,0-7 0 16,0 3 1-16,0-3-2 16,0 3 1-16,6-1 0 15,-6 4 0-15,0-6 0 16,0 2 0-16,0 1-1 16,0-3 0-16,-6-3-3 15,6 6 0-15,0 0-3 16,0-1 1-16,0-2-2 15,0 6 1-15,0-4 1 16,0 1 0-16,0 0 2 16,-3 4 1-16,3-1 3 15,0-6 0-15,0 0 1 32,0 8 1-32,0-8 0 15,0 2 1-15,-6-4 0 0,6-4 1 16,0 9-1-16,0-3 0 15,0-8 0-15,0 11 0 16,6-9-1-16,-6 6 1 16,0 0-2-16,0 0 0 0,0-2-1 15,-6 7 1-15,3-2-1 16,3-1 0-16,-6 1 1 16,3-8 0-16,-3 5 0 15,-3 5 0-15,0 6 0 16,0 7 0-16,-6 3 0 15,0 6 0-15,3-6 0 16,4 0 0-16,-1 3-1 16,0-3 1-16,3-5-1 15,0 0 0-15,3-3 0 16,-3 0 0-16,3-5 0 16,3-5 1-16,-9-6-1 15,9 1 0-15,-6 4 0 16,6-10 0-16,0 3 0 15,0-3 0-15,0 0-1 16,6 8 1-16,-3 0-1 0,3-5 0 16,-3-3 0-16,3 0 0 15,3-5 0-15,-6-3 0 16,9 0 1-16,-3-3 0 16,-1 1-1-16,4-3 1 0,0 0 0 15,6 13 0-15,-6 0 0 16,3-8 0-16,-6-3 0 15,0 9 0 1,-3 10 0-16,-3 5 0 16,-3-2 0-16,-3-3 0 15,-6 8 0-15,0 5 0 16,-3 5 0-16,0 4 0 16,-3-4 0-16,3 1 1 15,3-6-1-15,3 0 1 16,6 0-1-16,0-5 0 0,3-2 0 15,6 4 0-15,3-10 0 16,-3-13 0-16,9-3 0 16,-3-5 0-16,-6 0 0 15,3 0 0-15,-3 10 0 16,-3 0 0-16,0 3 0 16,-6 8 0-16,0-5 0 15,0-5 0-15,-3 7 0 16,-3 0 0-16,0 6 0 15,-3 7 0-15,0 6 0 16,0 3 0-16,-6 5 0 16,6-6 1-16,0-2-2 15,9-8 1-15,0 0 0 0,0 5 0 16,3-5-1-16,3-11 1 16,6-10 0-16,0-3 0 15,0-5 0-15,-3 0 0 16,0 3 0-16,0-1 0 15,-3 8 0-15,-1 1 1 0,-5 5-1 16,0 7 0-16,-5 9 0 16,2 7 0-16,-3 6 0 15,3 3 1-15,0-12-1 16,3-4 0-16,3-3 0 16,3 3 0-16,0-11-5 15,-1-16 1-15,7-11-3 16,3 6 1-16</inkml:trace>
  <inkml:trace contextRef="#ctx0" brushRef="#br0" timeOffset="16919.068">1115 9684 17 0,'-9'-8'8'0,"-3"-8"2"0,6 11 8 16,-6-9-18-16,3 4 1 31,-6 2 0-31,7 3 0 0,-13 7-1 16,9 1 0-16,-6-6 1 16,3 1 0-16,0-6 0 15,3 2 0-15,-3-7-1 16,3 3 1-16,1-1-1 15,2 3 0-15,0 0 0 16,6 3 0-16,-3 2 0 0,3 1 0 16,3 2 0-16,0 0 0 15,0 0 0-15,0 0 0 16,0 0 0-16,0 0 0 16,3-3 0-16,-3 3 0 15,6-3 0-15,-3 1 0 0,3-6 0 16,3 0 0-16,0-6 0 15,-1 4 0-15,7-6-1 16,-3 3 1-16,9 5 0 16,-3 3 0-16,9-9 0 15,-9 4 0-15,11-14 0 16,-2 5 0-16,-9-7-1 16,0 5 1-16,-3 0-1 15,-3 5 0-15,0 0 0 16,-4 3 0-1,1 2 0-15,0 3 0 0,-6 0 0 0,3 3 0 16,-3-3 0-16,0 3 1 16,0-6-1-16,0 3 0 15,-3 3 0-15,0 5 1 16,0 0 0-16,0 0 0 0,0 0 0 16,0 0 0-16,0 8 0 15,0-3 0-15,-3 0 0 16,3 1 0-16,-3 2 0 15,3-3 0-15,-3 8 0 16,0-2 0-16,3 23 0 16,0-10 0-16,-6-3 0 15,6-5 0-15,-3 16 0 16,3-8 1-16,0 5-1 16,0-8 0-16,0 0-1 15,0-5 1-15,0-6 0 16,0 1 0-16,0-11 0 15,0 0 0-15,0-16 0 16,0 6 0-16,3-12 0 16,-3 7 0-16,0 4 0 0,0 3 0 15,0-3 0-15,0 1 0 16,0 2 0-16,0 0 0 16,0 16 0-16,0-3 0 15,-3 0 0-15,3 1 1 16,-9 18-1-16,9-6 0 15,-6 11 0-15,3-5 1 16,3-11-1-16,0-2 0 16,0 2 0-16,3-2 0 15,3-6-1-15,-6 0 1 16,3-10-1-16,3 2 1 0,-6-18 0 16,0 5 0-16,0-16 0 31,0 11 0-31,0 8 0 15,0 3 0-15,0-14 0 0,0 5 1 16,-6 19-1-16,3 0 1 0,-6 13-1 16,4-2 0-16,-7 13 0 15,6-6 0-15,-3 6 0 16,0-3 0-16,9 3 0 16,-6-5 0-16,3-9-1 15,3 1 1-15,0-11 0 16,0 0 0-16,0-8 0 15,0 3 0-15,3-22 0 16,3 6 0-16,-6-13 0 16,0 10 0-16,0-3 0 15,0 6 0-15,0 8 0 16,-6 2 1-16,3 14-1 16,-3 0 1-16,0 7-1 15,3-2 1-15,-6 19-1 16,3-6 0-16,3 8 0 15,3-3 0-15,0-12 0 0,0-4 0 16,3-2-1-16,3 0 1 16,-3-11 0-16,3 1 0 15,0-25 0-15,3 3 0 16,0-5-1-16,-6 6 1 16,3-17 0-16,3 11 0 15,-9 2 0-15,0 6 0 16,-6 13 0-16,3 3 1 15,-6 21-1-15,3-3 1 16,-9 13-1-16,6-7 1 0,-3 23-1 16,-3-7 0-16,9-1 0 15,0-2 0-15,9-6-1 16,0-5 1-16,9-10 0 16,-9 0 0-16,6-19-1 15,0 0 1-15,0-19-1 16,3 6 1-16,-9-13 0 15,3 10 0-15,-6 5 0 16,0 6 0-16,-6 0 0 16,3 2 1-1,-9 19-1-15,3-2 1 16,-3 17-1-16,3-4 1 16,0-1-1-16,3-2 0 0,0 11 0 15,3-6 0-15,9 3 0 16,-3-6 0-16,3-7-1 15,3-9 1-15,0-12-1 16,0 13 0-16,-6-9 0 16,-3-4 0-16,-3-6 0 15,-3-3 1-15,-6 1-1 0,-6 2 1 16,3 5 0-16,-2 6 1 16,-7 8 0-16,6 5 0 15,3 2 0-15,6-2 0 16,0 3 0-16,0-3 0 15,12 7-1-15,3-1 1 16,12 2-2-16,-3-3 1 16,12-3 0-16,-3-2 0 15,-1-16-1-15,-2 3 0 16,-3 0 1-16,-3 0 0 0,-9-9 0 16,-3 4 0-16,-12-4 0 15,0 4 1-15,-18-3 0 16,6 2 0-16,-14-2 0 15,8 2 1-15,-15 1-1 16,12 2 1-16,4 2-1 16,5 4 0-16,9 4-1 15,0 1 1-15,21 13-2 16,-6-5 1-16,21 4 0 16,-6-4 0-16,20 2-1 15,-11-2 0 1,9 5 0-16,-6-3 0 15,2-5 0-15,-5-3 0 16,-9-5-1-16,-3 0 0 16,-6-2 1-16,0-1 0 0,-15-8 1 15,3 3 0-15,-15-8 0 16,3 3 0-16,-12-3 0 16,3 6 1-16,1-3-1 15,5 2 1-15,0 0-1 16,9 6 0-16,0-3-1 15,3 3 1-15,12 0 0 16,-6-1 0-16,18 9-1 16,0 5 1-16,0 5 0 15,5 6 0-15,1-1-1 0,-6-2 1 16,0-11 0-16,-3 1 0 16,-3-1 0-1,-3 0 0-15,-9-2 0 0,-3-1 1 0,-3-7-1 16,-3-5 1-16,-3-4 0 15,-3-4 0-15,0-6-1 16,-6 3 1-16,6 8-1 16,-2-3 1-16,8 5-1 15,-3 3 1-15,9 6-1 16,3 4 0-16,9 6-1 0,6 5 1 31,-4 6-1-31,10-1 1 16,6 6 0-16,-9-13 0 15,0 7-1-15,-3-7 1 16,-3 2 0-16,-1-2 0 0,-8-1-1 16,3-7 1-16,-6 2 0 15,0-7 0-15,-6-4 0 16,-2-7 0-16,-4-3 0 16,-3 0 1-16,-3-2-1 15,-3 2 1-15,0 0 0 16,3 6 0-16,6-1-1 15,4 6 0-15,8-1 0 16,5 6 0-16,4 8 0 16,6 3 0-16,3 7-1 15,3 6 1-15,0-13-1 16,-3 5 1-16,-6 5-1 0,2-3 1 16,1-2-1-16,-6-5 0 15,-6-3 0-15,0-14 1 16,-3-1 0-16,0-1 0 15,-3-8 0-15,0-8 0 16,3 0 0-16,-6 0 1 16,3 0-1-16,3 6 0 15,-9 7 0-15,3 3 0 16,3 3 0-16,3 3 0 16,3-4-5-16,3 1 1 15,-3-3-2-15,12 5 0 0</inkml:trace>
  <inkml:trace contextRef="#ctx0" brushRef="#br0" timeOffset="18982.2557">919 12123 19 0,'2'5'9'0,"28"1"-2"0,-21-4 16 0,6 4-20 15,6 4 1-15,3 1 1 0,-6-3 0 16,8 8-7-16,-5-3 1 15,6 0 3-15,-9-2 1 16,6 5-2-16,-9-3 0 16,2 0-1-16,1-2 0 15,-6-9 0-15,0 1 0 16,-3-11 0-16,-6 3 0 16,3-3 0-16,-6 0 0 15,-6 8 0 1,6 0 1-16,-3-5-1 0,3 2 0 0,-6 0 0 15,3 1 0-15,3-1 0 16,-6 0 1-16,6-5-1 16,0 3 0-16,0-3-1 31,0 3 1-31,0-6 0 16,0 1 0-16,0-6-1 15,0 3 1-15,0 2 0 0,0 3 1 16,0-16 0-16,0 6 0 15,-6-9 0-15,3 6 0 16,-3 0 0-16,3 8 1 16,-3-11-1-16,3 5 0 15,-6-4-1-15,3 4 1 16,-2-7-1-16,2 4 0 0,0 1 0 16,0 3 0-16,6-1 0 15,-6 6 1-15,3 0-1 16,3 2 0-16,-6 1 0 15,3 4 0-15,3 6 0 16,0 0 0-16,3-2 0 16,-3 2 0-16,0 0 0 15,0 0 1-15,0 0-1 16,0 0 0-16,6 0 0 16,-6 0 0-16,0 0 0 0,0 0 0 15,0 0 0-15,0 0 0 16,0 0-1-16,0 0 1 15,0 0 0-15,0 0 1 16,0 0-1-16,0 0 0 16,0 0 0-16,0 0 0 15,0 2 0-15,-6-2 1 16,3 3-1-16,-6 0 1 0,-3 10-1 16,3-5 0-16,-9 18 0 15,3-7 0-15,-3 2 0 16,7-5 1-16,-10 18-1 15,9-7 0-15,-3 2 0 16,6-5 0-16,6-3-1 16,-6-3 1-16,3-5-1 15,6-2 1-15,-6-6 0 16,3-2 0-16,3-8-1 16,0 2 1-1,0-2 0-15,0 2 0 16,0-2 0-16,0 0 0 15,0-6-3-15,-6 6 0 0,6-9-5 16,0 4 1-16,0-1-4 16,0 3 0-16</inkml:trace>
  <inkml:trace contextRef="#ctx0" brushRef="#br0" timeOffset="20028.8027">960 11970 10 0,'-9'21'5'0,"3"21"-1"16,6-31 1-16,6-16-5 15,-6 5 1-15,3 0 1 16,3 0 1-16,3 5-4 16,-3-3 1-16,3 6 1 15,0-2 0-15,0 12 0 16,-6-2 1-16,6-5-1 0,-3-1 1 15,-6-7 1-15,-6 0 0 16,3-9 0-16,3 1 0 16,-6-14 0-16,3 6 1 15,6-8-2-15,-3 5 0 16,6-2-1-16,3 7 0 16,-3 3 0-16,3 0 0 15,0 6 0-15,-1-1 0 0,1 16-1 16,0-2 1-16,0 18 0 15,0-8 0-15,-3-2-1 16,3-6 0-16,-6-5-1 16,3-3 1-16,-3-13 0 15,0 0 0-15,-3-18-1 16,0 4 1-16,-3-4 0 16,3 8 0-16,-3-9 0 15,3 6 1-15,-9 2-1 16,3 3 0-16,-3 11 0 15,6 3 1-15,-6 7-1 16,6-3 1-16,6 30-1 16,0 3 0-16,3-1 0 15,3 8 0-15,0-7-1 0,6-6 1 16,-3-5-1-16,3-16 0 16,-3-11 1-16,0-16 0 15,-4-2 0-15,-5-13 0 16,3 5-1-16,-6-8 1 15,-6-3 0-15,3 0 1 16,-5 3-1-16,-1 8 1 16,3 8-1-16,-3 5 1 15,0 11-1-15,0 10 1 16,3 14-1-16,3 4 1 16,3 1-1-16,3 5 1 0,3 6-1 15,3-1 1-15,0 1-1 16,0-1 0-16,0-13-1 15,-3-10 1-15,2-9 0 16,-5-10 0-16,3-15-1 16,-6-1 1-16,0-5-1 15,0-8 1-15,0-6 0 16,-9 4 0-16,4 7 1 31,-4 11 0-31,3 2-1 16,-3 11 1-16,0 14 0 15,0 12 1-15,6 9 0 0,-6-1 0 16,9 8-1-16,3 3 0 16,3-2 0-16,3 5 0 0,0-3-4 15,0-3 0-15,3-10-5 16,2-11 0-16,10-18-3 16,-9-14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8F263C-1EF3-944F-9616-FE7429785F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6DDC9-64B2-2A45-8F25-965B412E00D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AF6EC57-7ED5-4ECE-9920-6934D6654DAA}" type="datetimeFigureOut">
              <a:rPr lang="en-US" altLang="x-none"/>
              <a:pPr>
                <a:defRPr/>
              </a:pPr>
              <a:t>10/31/2018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3A8A104-F686-824C-B9F3-CA6A5A9FBC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A3BD0-B56A-0C41-91AE-5C2424BF0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A718C-5F43-F343-9742-4797D37223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A95B6-50FE-744E-86C0-37CF30BC1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485A5F8-52D8-47EE-85E6-B05326FA198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5A5F8-52D8-47EE-85E6-B05326FA1983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9219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97B2CF5-9D99-9F4B-9B50-51852F88C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F0FC5FF-5174-D44F-8723-97C08C65D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/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D599E833-9355-2040-B4FD-39C4ABB5C66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96475DD4-F655-2A44-BA20-723FB81693F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955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36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9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5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79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8" name="Group 24"/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6FD236E-F045-C24E-8C57-044674BA1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7F4F807-FA9D-F94E-AC2A-95867CD8D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/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D712B66D-F9D5-7F4E-AA76-F2F29C635AE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2D463D4-4E67-7743-B483-E773AC93610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CEE-BE80-324B-B50B-6EF4246B6443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505E29E4-3AF4-4ADC-B45A-323D216E7D07}" type="slidenum">
              <a:rPr lang="en-US" altLang="x-none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x-none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Building Java Programs</a:t>
            </a:r>
          </a:p>
        </p:txBody>
      </p:sp>
      <p:sp>
        <p:nvSpPr>
          <p:cNvPr id="5122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mtClean="0"/>
              <a:t>Chapter 9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mtClean="0"/>
              <a:t>Inheritance and Polymorphism</a:t>
            </a:r>
            <a:endParaRPr lang="en-US" altLang="en-US" sz="1400" smtClean="0">
              <a:latin typeface="Courier New" panose="02070309020205020404" pitchFamily="49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smtClean="0"/>
              <a:t>reading: 9.1 - 9.2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 = new Zune();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((iPhone) p2).record();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What does this line do?</a:t>
            </a:r>
          </a:p>
          <a:p>
            <a:r>
              <a:rPr lang="en-US" sz="1800" dirty="0" smtClean="0"/>
              <a:t>Call record on Zune</a:t>
            </a:r>
          </a:p>
          <a:p>
            <a:r>
              <a:rPr lang="en-US" sz="1800" dirty="0" smtClean="0"/>
              <a:t>Call record on </a:t>
            </a:r>
            <a:r>
              <a:rPr lang="en-US" sz="1800" dirty="0" err="1" smtClean="0"/>
              <a:t>MusicPlayer</a:t>
            </a:r>
            <a:endParaRPr lang="en-US" sz="1800" dirty="0" smtClean="0"/>
          </a:p>
          <a:p>
            <a:r>
              <a:rPr lang="en-US" sz="1800" dirty="0" smtClean="0"/>
              <a:t>Call record on iPhone</a:t>
            </a:r>
          </a:p>
          <a:p>
            <a:r>
              <a:rPr lang="en-US" sz="1800" dirty="0" smtClean="0"/>
              <a:t>Compiler Error</a:t>
            </a:r>
          </a:p>
          <a:p>
            <a:r>
              <a:rPr lang="en-US" sz="1800" dirty="0" smtClean="0"/>
              <a:t>Runtime Error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Graphic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704088"/>
            <a:ext cx="4335289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670274"/>
            <a:ext cx="4038600" cy="26652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962960" y="4646160"/>
              <a:ext cx="3025440" cy="164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4680" y="4638240"/>
                <a:ext cx="3041280" cy="16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959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86673"/>
            <a:ext cx="4038600" cy="576825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public void m1()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(“MusicPlayer1”);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ublic class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TapeDeck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extends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public void m3()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(“TapeDeck3”);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022574" y="586673"/>
            <a:ext cx="4038600" cy="576825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IPod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extends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public void m2()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(“IPod2”);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m1();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ublic class IPhone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extends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IPod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public void m1()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(“IPhone1”);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super.m1();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public void m3()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(“IPhone3”);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44961"/>
              </p:ext>
            </p:extLst>
          </p:nvPr>
        </p:nvGraphicFramePr>
        <p:xfrm>
          <a:off x="384038" y="3596978"/>
          <a:ext cx="4375149" cy="310483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98312">
                  <a:extLst>
                    <a:ext uri="{9D8B030D-6E8A-4147-A177-3AD203B41FA5}">
                      <a16:colId xmlns:a16="http://schemas.microsoft.com/office/drawing/2014/main" val="1620148204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1174583558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1876240690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868696764"/>
                    </a:ext>
                  </a:extLst>
                </a:gridCol>
              </a:tblGrid>
              <a:tr h="44662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883206"/>
                  </a:ext>
                </a:extLst>
              </a:tr>
              <a:tr h="66455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MusicPlayer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5389170"/>
                  </a:ext>
                </a:extLst>
              </a:tr>
              <a:tr h="66455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TapeDeck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4539684"/>
                  </a:ext>
                </a:extLst>
              </a:tr>
              <a:tr h="66455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IPod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812491"/>
                  </a:ext>
                </a:extLst>
              </a:tr>
              <a:tr h="66455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IPhone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7902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525320" y="2045880"/>
              <a:ext cx="7260480" cy="4725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2080" y="2039040"/>
                <a:ext cx="7270200" cy="47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58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022574" y="586673"/>
            <a:ext cx="4038600" cy="5768252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var1 = new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TapeDeck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var2 = new IPod();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var3 = new IPhone();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IPod var4 = new IPhone();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Object var5 = new IPod();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Object var6 = new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var1.m1();</a:t>
            </a:r>
            <a:endParaRPr lang="en-US" sz="1400" b="1" u="sng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MusicPlayer1 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var3.m1();</a:t>
            </a:r>
          </a:p>
          <a:p>
            <a:pPr marL="0" indent="0">
              <a:buNone/>
            </a:pPr>
            <a:r>
              <a:rPr lang="en-US" sz="1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IPhone1 / MusicPlayer1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var4.m2();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IPod2 / IPhone1 / MusicPlayer1</a:t>
            </a:r>
          </a:p>
          <a:p>
            <a:pPr marL="0" indent="0">
              <a:buNone/>
            </a:pPr>
            <a:endParaRPr lang="en-US" sz="14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var3.m2();</a:t>
            </a:r>
          </a:p>
          <a:p>
            <a:pPr marL="0" indent="0">
              <a:buNone/>
            </a:pPr>
            <a:r>
              <a:rPr lang="en-US" sz="1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Compiler Error (CE)</a:t>
            </a:r>
          </a:p>
          <a:p>
            <a:pPr marL="0" indent="0">
              <a:buNone/>
            </a:pPr>
            <a:endParaRPr lang="en-US" sz="14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var5.m1();</a:t>
            </a:r>
          </a:p>
          <a:p>
            <a:pPr marL="0" indent="0">
              <a:buNone/>
            </a:pPr>
            <a:r>
              <a:rPr lang="en-US" sz="1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Compiler Error (CE)</a:t>
            </a:r>
            <a:endParaRPr lang="en-US" sz="14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18726"/>
              </p:ext>
            </p:extLst>
          </p:nvPr>
        </p:nvGraphicFramePr>
        <p:xfrm>
          <a:off x="168216" y="870817"/>
          <a:ext cx="4375149" cy="38829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98312">
                  <a:extLst>
                    <a:ext uri="{9D8B030D-6E8A-4147-A177-3AD203B41FA5}">
                      <a16:colId xmlns:a16="http://schemas.microsoft.com/office/drawing/2014/main" val="1620148204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1174583558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1876240690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868696764"/>
                    </a:ext>
                  </a:extLst>
                </a:gridCol>
              </a:tblGrid>
              <a:tr h="5585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883206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MusicPlayer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MP1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smtClean="0"/>
                        <a:t>∕</a:t>
                      </a:r>
                      <a:endParaRPr lang="en-US" sz="4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smtClean="0"/>
                        <a:t>∕</a:t>
                      </a:r>
                      <a:endParaRPr lang="en-US" sz="4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5389170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TapeDeck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MP1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/>
                        <a:t>∕</a:t>
                      </a:r>
                      <a:endParaRPr lang="en-US" sz="4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TD3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4539684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IPod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MP1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IPod2</a:t>
                      </a:r>
                    </a:p>
                    <a:p>
                      <a:pPr algn="ctr"/>
                      <a:r>
                        <a:rPr lang="en-US" sz="1600" b="1" dirty="0" smtClean="0"/>
                        <a:t>m1</a:t>
                      </a:r>
                      <a:r>
                        <a:rPr lang="en-US" sz="1600" dirty="0" smtClean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/>
                        <a:t>∕</a:t>
                      </a:r>
                      <a:endParaRPr lang="en-US" sz="4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812491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IPhone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IPhone1</a:t>
                      </a:r>
                    </a:p>
                    <a:p>
                      <a:pPr algn="ctr"/>
                      <a:r>
                        <a:rPr lang="en-US" sz="1600" dirty="0" smtClean="0"/>
                        <a:t>MP1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IPod2</a:t>
                      </a:r>
                    </a:p>
                    <a:p>
                      <a:pPr algn="ctr"/>
                      <a:r>
                        <a:rPr lang="en-US" sz="1600" b="1" dirty="0" smtClean="0"/>
                        <a:t>m1</a:t>
                      </a:r>
                      <a:r>
                        <a:rPr lang="en-US" sz="1600" dirty="0" smtClean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IPhone3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7902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569000" y="853560"/>
              <a:ext cx="868320" cy="48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62880" y="847080"/>
                <a:ext cx="8816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200" y="1793520"/>
              <a:ext cx="247680" cy="2359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440" y="1789200"/>
                <a:ext cx="260640" cy="237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15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364602" y="607954"/>
            <a:ext cx="4038600" cy="5768252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var1 = new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TapeDeck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var2 = new IPod();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var3 = new IPhone();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IPod var4 = new IPhone();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Object var5 = new IPod();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Object var6 = new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MusicPlayer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TapeDeck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var1).m2();</a:t>
            </a:r>
          </a:p>
          <a:p>
            <a:pPr marL="0" indent="0">
              <a:buNone/>
            </a:pP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Compiler Error (CE)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((IPod) var3).m2();</a:t>
            </a:r>
          </a:p>
          <a:p>
            <a:pPr marL="0" indent="0">
              <a:buNone/>
            </a:pPr>
            <a:r>
              <a:rPr lang="en-US" sz="1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IPod2 / IPhone1 / MusicPlayer1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((IPhone) var2).m1();</a:t>
            </a:r>
          </a:p>
          <a:p>
            <a:pPr marL="0" indent="0">
              <a:buNone/>
            </a:pPr>
            <a:r>
              <a:rPr lang="en-US" sz="1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Runtime Error (RE)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TapeDeck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var3).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m2();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Compiler Error (CE)</a:t>
            </a:r>
            <a:endParaRPr lang="en-US" sz="14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773477"/>
              </p:ext>
            </p:extLst>
          </p:nvPr>
        </p:nvGraphicFramePr>
        <p:xfrm>
          <a:off x="422899" y="870817"/>
          <a:ext cx="4375149" cy="38829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98312">
                  <a:extLst>
                    <a:ext uri="{9D8B030D-6E8A-4147-A177-3AD203B41FA5}">
                      <a16:colId xmlns:a16="http://schemas.microsoft.com/office/drawing/2014/main" val="1620148204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1174583558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1876240690"/>
                    </a:ext>
                  </a:extLst>
                </a:gridCol>
                <a:gridCol w="1092279">
                  <a:extLst>
                    <a:ext uri="{9D8B030D-6E8A-4147-A177-3AD203B41FA5}">
                      <a16:colId xmlns:a16="http://schemas.microsoft.com/office/drawing/2014/main" val="868696764"/>
                    </a:ext>
                  </a:extLst>
                </a:gridCol>
              </a:tblGrid>
              <a:tr h="5585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883206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MusicPlayer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MP1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/>
                        <a:t>∕</a:t>
                      </a:r>
                      <a:endParaRPr lang="en-US" sz="4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/>
                        <a:t>∕</a:t>
                      </a:r>
                      <a:endParaRPr lang="en-US" sz="4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5389170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TapeDeck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MP1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/>
                        <a:t>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TD3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4539684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IPod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MP1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IPod2</a:t>
                      </a:r>
                    </a:p>
                    <a:p>
                      <a:pPr algn="ctr"/>
                      <a:r>
                        <a:rPr lang="en-US" sz="1600" b="1" dirty="0" smtClean="0"/>
                        <a:t>m1</a:t>
                      </a:r>
                      <a:r>
                        <a:rPr lang="en-US" sz="1600" dirty="0" smtClean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/>
                        <a:t>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812491"/>
                  </a:ext>
                </a:extLst>
              </a:tr>
              <a:tr h="8310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IPhone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IPhone1</a:t>
                      </a:r>
                    </a:p>
                    <a:p>
                      <a:pPr algn="ctr"/>
                      <a:r>
                        <a:rPr lang="en-US" sz="1600" dirty="0" smtClean="0"/>
                        <a:t>MP1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IPod2</a:t>
                      </a:r>
                    </a:p>
                    <a:p>
                      <a:pPr algn="ctr"/>
                      <a:r>
                        <a:rPr lang="en-US" sz="1600" b="1" dirty="0" smtClean="0"/>
                        <a:t>m1</a:t>
                      </a:r>
                      <a:r>
                        <a:rPr lang="en-US" sz="1600" dirty="0" smtClean="0"/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IPhone3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79025"/>
                  </a:ext>
                </a:extLst>
              </a:tr>
            </a:tbl>
          </a:graphicData>
        </a:graphic>
      </p:graphicFrame>
      <p:pic>
        <p:nvPicPr>
          <p:cNvPr id="5" name="Graphic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42"/>
          <a:stretch/>
        </p:blipFill>
        <p:spPr bwMode="auto">
          <a:xfrm>
            <a:off x="4989546" y="3211296"/>
            <a:ext cx="413154" cy="4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phic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42"/>
          <a:stretch/>
        </p:blipFill>
        <p:spPr bwMode="auto">
          <a:xfrm>
            <a:off x="4981606" y="4758713"/>
            <a:ext cx="413154" cy="4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42"/>
          <a:stretch/>
        </p:blipFill>
        <p:spPr bwMode="auto">
          <a:xfrm>
            <a:off x="4970497" y="4025935"/>
            <a:ext cx="413154" cy="4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0040" y="1827720"/>
              <a:ext cx="308880" cy="2594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120" y="1823040"/>
                <a:ext cx="324720" cy="260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534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Rule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CA35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PromiseType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n-US" b="1" dirty="0" err="1" smtClean="0">
                <a:solidFill>
                  <a:srgbClr val="E8A63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var.</a:t>
            </a:r>
            <a:r>
              <a:rPr lang="en-US" b="1" dirty="0" err="1" smtClean="0">
                <a:solidFill>
                  <a:srgbClr val="849F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	</a:t>
            </a:r>
            <a:r>
              <a:rPr lang="en-US" dirty="0" smtClean="0"/>
              <a:t>or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b="1" dirty="0" err="1" smtClean="0">
                <a:solidFill>
                  <a:srgbClr val="2764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CastType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b="1" dirty="0" smtClean="0">
                <a:solidFill>
                  <a:srgbClr val="849F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Compile Time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(involves casting)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check if </a:t>
            </a:r>
            <a:r>
              <a:rPr lang="en-US" sz="1600" b="1" dirty="0" err="1" smtClean="0">
                <a:solidFill>
                  <a:srgbClr val="2764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CastType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has </a:t>
            </a:r>
            <a:r>
              <a:rPr lang="en-US" sz="1600" b="1" dirty="0" smtClean="0">
                <a:solidFill>
                  <a:srgbClr val="849F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if not fail with </a:t>
            </a:r>
            <a:r>
              <a:rPr lang="en-US" sz="16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</a:t>
            </a:r>
            <a:endParaRPr lang="en-US" sz="16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check if </a:t>
            </a:r>
            <a:r>
              <a:rPr lang="en-US" sz="1600" b="1" dirty="0" err="1" smtClean="0">
                <a:solidFill>
                  <a:srgbClr val="CA354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PromiseType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has </a:t>
            </a:r>
            <a:r>
              <a:rPr lang="en-US" sz="1600" b="1" dirty="0" smtClean="0">
                <a:solidFill>
                  <a:srgbClr val="849F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if not fail with </a:t>
            </a:r>
            <a:r>
              <a:rPr lang="en-US" sz="16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</a:t>
            </a:r>
            <a:endParaRPr lang="en-US" sz="16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pPr marL="0" indent="0">
              <a:buNone/>
            </a:pPr>
            <a:r>
              <a:rPr lang="en-US" b="1" u="sng" dirty="0" err="1" smtClean="0"/>
              <a:t>RunTime</a:t>
            </a:r>
            <a:r>
              <a:rPr lang="en-US" u="sng" dirty="0" smtClean="0"/>
              <a:t> </a:t>
            </a:r>
            <a:r>
              <a:rPr lang="en-US" i="1" u="sng" dirty="0" smtClean="0"/>
              <a:t>(if compiles)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(involves casting)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check if </a:t>
            </a:r>
            <a:r>
              <a:rPr lang="en-US" sz="1600" b="1" dirty="0" err="1" smtClean="0">
                <a:solidFill>
                  <a:srgbClr val="E8A63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can actually be cast to </a:t>
            </a:r>
            <a:r>
              <a:rPr lang="en-US" sz="1600" b="1" dirty="0" err="1" smtClean="0">
                <a:solidFill>
                  <a:srgbClr val="2764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CastType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if not fail with </a:t>
            </a:r>
            <a:r>
              <a:rPr lang="en-US" sz="16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</a:t>
            </a:r>
            <a:endParaRPr lang="en-US" sz="16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all </a:t>
            </a:r>
            <a:r>
              <a:rPr lang="en-US" sz="1600" b="1" dirty="0" smtClean="0">
                <a:solidFill>
                  <a:srgbClr val="849FA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on </a:t>
            </a:r>
            <a:r>
              <a:rPr lang="en-US" sz="1600" b="1" dirty="0" err="1" smtClean="0">
                <a:solidFill>
                  <a:srgbClr val="E8A63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endParaRPr lang="en-US" sz="1600" b="1" dirty="0" smtClean="0">
              <a:solidFill>
                <a:srgbClr val="E8A63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3263"/>
          </a:xfrm>
        </p:spPr>
        <p:txBody>
          <a:bodyPr/>
          <a:lstStyle/>
          <a:p>
            <a:r>
              <a:rPr lang="en-US" altLang="en-US" dirty="0" smtClean="0"/>
              <a:t>Before class starts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C22CB-1DA5-6C4E-8BED-AB95EC271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9663" y="1920875"/>
            <a:ext cx="5037137" cy="4433888"/>
          </a:xfrm>
        </p:spPr>
        <p:txBody>
          <a:bodyPr/>
          <a:lstStyle/>
          <a:p>
            <a:pPr>
              <a:buFont typeface="Wingdings 2" pitchFamily="2" charset="2"/>
              <a:buChar char=""/>
              <a:defRPr/>
            </a:pPr>
            <a:r>
              <a:rPr lang="en-US" dirty="0">
                <a:ea typeface="ＭＳ Ｐゴシック" charset="0"/>
              </a:rPr>
              <a:t>Interactive Activities</a:t>
            </a:r>
          </a:p>
          <a:p>
            <a:pPr lvl="1">
              <a:buFont typeface="Wingdings 2" pitchFamily="2" charset="2"/>
              <a:buChar char=""/>
              <a:defRPr/>
            </a:pPr>
            <a:r>
              <a:rPr lang="en-US" dirty="0">
                <a:ea typeface="ＭＳ Ｐゴシック" charset="-128"/>
              </a:rPr>
              <a:t>Go to </a:t>
            </a:r>
            <a:r>
              <a:rPr lang="en-US" dirty="0">
                <a:solidFill>
                  <a:schemeClr val="accent2"/>
                </a:solidFill>
                <a:ea typeface="ＭＳ Ｐゴシック" charset="-128"/>
              </a:rPr>
              <a:t>pollev.com/cse143</a:t>
            </a:r>
            <a:r>
              <a:rPr lang="en-US" dirty="0">
                <a:ea typeface="ＭＳ Ｐゴシック" charset="-128"/>
              </a:rPr>
              <a:t> on your </a:t>
            </a:r>
            <a:r>
              <a:rPr lang="en-US" dirty="0" smtClean="0">
                <a:ea typeface="ＭＳ Ｐゴシック" charset="-128"/>
              </a:rPr>
              <a:t>phone</a:t>
            </a:r>
            <a:endParaRPr lang="en-US" dirty="0">
              <a:ea typeface="ＭＳ Ｐゴシック" charset="-128"/>
            </a:endParaRPr>
          </a:p>
          <a:p>
            <a:pPr lvl="1">
              <a:buFont typeface="Wingdings 2" pitchFamily="2" charset="2"/>
              <a:buChar char=""/>
              <a:defRPr/>
            </a:pPr>
            <a:r>
              <a:rPr lang="en-US" dirty="0">
                <a:ea typeface="ＭＳ Ｐゴシック" charset="-128"/>
              </a:rPr>
              <a:t>Type in your UW email</a:t>
            </a:r>
          </a:p>
          <a:p>
            <a:pPr lvl="1">
              <a:buFont typeface="Wingdings 2" pitchFamily="2" charset="2"/>
              <a:buChar char=""/>
              <a:defRPr/>
            </a:pPr>
            <a:r>
              <a:rPr lang="en-US" b="1" dirty="0">
                <a:ea typeface="ＭＳ Ｐゴシック" charset="-128"/>
              </a:rPr>
              <a:t>Don’t </a:t>
            </a:r>
            <a:r>
              <a:rPr lang="en-US" b="1" dirty="0" smtClean="0">
                <a:ea typeface="ＭＳ Ｐゴシック" charset="-128"/>
              </a:rPr>
              <a:t>create account / type in password</a:t>
            </a:r>
          </a:p>
          <a:p>
            <a:pPr lvl="1">
              <a:buFont typeface="Wingdings 2" pitchFamily="2" charset="2"/>
              <a:buChar char=""/>
              <a:defRPr/>
            </a:pPr>
            <a:r>
              <a:rPr lang="en-US" dirty="0" smtClean="0">
                <a:ea typeface="ＭＳ Ｐゴシック" charset="-128"/>
              </a:rPr>
              <a:t>Click </a:t>
            </a:r>
            <a:r>
              <a:rPr lang="en-US" dirty="0">
                <a:ea typeface="ＭＳ Ｐゴシック" charset="-128"/>
              </a:rPr>
              <a:t>link for single sign-on</a:t>
            </a:r>
          </a:p>
          <a:p>
            <a:pPr lvl="1">
              <a:buFont typeface="Wingdings 2" pitchFamily="2" charset="2"/>
              <a:buChar char=""/>
              <a:defRPr/>
            </a:pPr>
            <a:r>
              <a:rPr lang="en-US" dirty="0">
                <a:ea typeface="ＭＳ Ｐゴシック" charset="-128"/>
              </a:rPr>
              <a:t>Sign in using your UW credentials</a:t>
            </a:r>
          </a:p>
          <a:p>
            <a:pPr lvl="1">
              <a:buFont typeface="Wingdings 2" pitchFamily="2" charset="2"/>
              <a:buChar char=""/>
              <a:defRPr/>
            </a:pPr>
            <a:r>
              <a:rPr lang="en-US" dirty="0">
                <a:ea typeface="ＭＳ Ｐゴシック" charset="-128"/>
              </a:rPr>
              <a:t>Answer the </a:t>
            </a:r>
            <a:r>
              <a:rPr lang="en-US" dirty="0" smtClean="0">
                <a:ea typeface="ＭＳ Ｐゴシック" charset="-128"/>
              </a:rPr>
              <a:t>question!</a:t>
            </a:r>
            <a:endParaRPr lang="en-US" dirty="0">
              <a:ea typeface="ＭＳ Ｐゴシック" charset="-128"/>
            </a:endParaRPr>
          </a:p>
          <a:p>
            <a:pPr marL="0" indent="0">
              <a:buFont typeface="Wingdings 2" pitchFamily="2" charset="2"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 2" pitchFamily="2" charset="2"/>
              <a:buChar char="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 2" pitchFamily="2" charset="2"/>
              <a:buChar char="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 2" pitchFamily="2" charset="2"/>
              <a:buChar char="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 2" pitchFamily="2" charset="2"/>
              <a:buChar char="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 2" pitchFamily="2" charset="2"/>
              <a:buChar char=""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1026" name="Picture 2" descr="Spooky Dog 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69" y="1920875"/>
            <a:ext cx="2494062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4766457"/>
            <a:ext cx="3622964" cy="177238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524" y="4766457"/>
            <a:ext cx="4557952" cy="17736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8524" y="384229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 feel comfortable asking questions in lecture.”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84229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“In general, I am attentive with what’s going on during lecture.”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325" y="1378076"/>
            <a:ext cx="4340802" cy="2112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163" y="593408"/>
            <a:ext cx="813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“Being given time to talk to my peers and TAs in lecture helps clarify concepts I might have been confused </a:t>
            </a:r>
            <a:r>
              <a:rPr lang="en-US" dirty="0" err="1" smtClean="0"/>
              <a:t>abotu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3263"/>
          </a:xfrm>
        </p:spPr>
        <p:txBody>
          <a:bodyPr/>
          <a:lstStyle/>
          <a:p>
            <a:r>
              <a:rPr lang="en-US" altLang="en-US" dirty="0" smtClean="0"/>
              <a:t>Asking Questions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920875"/>
            <a:ext cx="8476407" cy="4277624"/>
          </a:xfrm>
        </p:spPr>
        <p:txBody>
          <a:bodyPr/>
          <a:lstStyle/>
          <a:p>
            <a:r>
              <a:rPr lang="en-US" altLang="en-US" dirty="0" smtClean="0"/>
              <a:t>Asking questions is crucial to your learning</a:t>
            </a:r>
          </a:p>
          <a:p>
            <a:pPr lvl="1"/>
            <a:r>
              <a:rPr lang="en-US" altLang="en-US" dirty="0" smtClean="0"/>
              <a:t>Goal: Make a classroom environment that welcomes (and encourages) asking questions</a:t>
            </a:r>
          </a:p>
          <a:p>
            <a:r>
              <a:rPr lang="en-US" altLang="en-US" dirty="0" smtClean="0"/>
              <a:t>Sometimes it can be a bit hard to ask questions in a 500 person lecture</a:t>
            </a:r>
          </a:p>
          <a:p>
            <a:r>
              <a:rPr lang="en-US" altLang="en-US" dirty="0" smtClean="0"/>
              <a:t>Some alternatives</a:t>
            </a:r>
          </a:p>
          <a:p>
            <a:pPr lvl="1"/>
            <a:r>
              <a:rPr lang="en-US" altLang="en-US" dirty="0" smtClean="0"/>
              <a:t>Index cards (once a week)</a:t>
            </a:r>
          </a:p>
          <a:p>
            <a:pPr lvl="1"/>
            <a:r>
              <a:rPr lang="en-US" altLang="en-US" dirty="0" smtClean="0"/>
              <a:t>While TAs are walking around</a:t>
            </a:r>
          </a:p>
          <a:p>
            <a:pPr lvl="1"/>
            <a:r>
              <a:rPr lang="en-US" altLang="en-US" dirty="0" smtClean="0"/>
              <a:t>Have a TA ask a question for you</a:t>
            </a:r>
          </a:p>
          <a:p>
            <a:pPr lvl="2"/>
            <a:r>
              <a:rPr lang="en-US" altLang="en-US" dirty="0" smtClean="0">
                <a:solidFill>
                  <a:schemeClr val="accent2"/>
                </a:solidFill>
              </a:rPr>
              <a:t>pollev.com/cse143questions</a:t>
            </a:r>
          </a:p>
        </p:txBody>
      </p:sp>
      <p:sp>
        <p:nvSpPr>
          <p:cNvPr id="3" name="AutoShape 2" descr="https://mattermost.cs.washington.edu/api/v4/files/tez619i34jradj7b5nk1ohiuyy/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Recall: </a:t>
            </a:r>
            <a:r>
              <a:rPr lang="en-US" altLang="en-US" dirty="0"/>
              <a:t>I</a:t>
            </a:r>
            <a:r>
              <a:rPr lang="en-US" altLang="en-US" dirty="0" smtClean="0"/>
              <a:t>nheritance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35087"/>
            <a:ext cx="8915400" cy="51816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inheritance</a:t>
            </a:r>
            <a:r>
              <a:rPr lang="en-US" altLang="en-US" dirty="0" smtClean="0"/>
              <a:t>: Forming new classes based on existing ones.</a:t>
            </a:r>
          </a:p>
          <a:p>
            <a:pPr lvl="1" eaLnBrk="1" hangingPunct="1"/>
            <a:r>
              <a:rPr lang="en-US" altLang="en-US" dirty="0" smtClean="0"/>
              <a:t>a way to share/</a:t>
            </a:r>
            <a:r>
              <a:rPr lang="en-US" altLang="en-US" b="1" dirty="0" smtClean="0"/>
              <a:t>reuse code</a:t>
            </a:r>
            <a:r>
              <a:rPr lang="en-US" altLang="en-US" dirty="0" smtClean="0"/>
              <a:t> between two or more classes</a:t>
            </a:r>
          </a:p>
          <a:p>
            <a:pPr lvl="1" eaLnBrk="1" hangingPunct="1"/>
            <a:endParaRPr lang="en-US" altLang="en-US" sz="800" dirty="0" smtClean="0"/>
          </a:p>
          <a:p>
            <a:pPr lvl="1" eaLnBrk="1" hangingPunct="1"/>
            <a:r>
              <a:rPr lang="en-US" altLang="en-US" b="1" dirty="0" smtClean="0"/>
              <a:t>superclass</a:t>
            </a:r>
            <a:r>
              <a:rPr lang="en-US" altLang="en-US" dirty="0" smtClean="0"/>
              <a:t>: Parent class being extended.</a:t>
            </a:r>
          </a:p>
          <a:p>
            <a:pPr lvl="1" eaLnBrk="1" hangingPunct="1"/>
            <a:r>
              <a:rPr lang="en-US" altLang="en-US" b="1" dirty="0" smtClean="0"/>
              <a:t>subclass</a:t>
            </a:r>
            <a:r>
              <a:rPr lang="en-US" altLang="en-US" dirty="0" smtClean="0"/>
              <a:t>: Child class that inherits behavior from superclass.</a:t>
            </a:r>
          </a:p>
          <a:p>
            <a:pPr lvl="2" eaLnBrk="1" hangingPunct="1"/>
            <a:r>
              <a:rPr lang="en-US" altLang="en-US" dirty="0" smtClean="0"/>
              <a:t>gets a copy of every field and method from superclass</a:t>
            </a:r>
          </a:p>
          <a:p>
            <a:pPr lvl="2" eaLnBrk="1" hangingPunct="1"/>
            <a:endParaRPr lang="en-US" altLang="en-US" sz="800" dirty="0" smtClean="0"/>
          </a:p>
          <a:p>
            <a:pPr lvl="1" eaLnBrk="1" hangingPunct="1"/>
            <a:r>
              <a:rPr lang="en-US" altLang="en-US" b="1" dirty="0" smtClean="0"/>
              <a:t>is-a relationship</a:t>
            </a:r>
            <a:r>
              <a:rPr lang="en-US" altLang="en-US" dirty="0" smtClean="0"/>
              <a:t>: Each object of the subclass also "is a(n)" object of the superclass and can be treated as one.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24163" y="5890690"/>
            <a:ext cx="1321811" cy="40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Software Eng.</a:t>
            </a:r>
          </a:p>
          <a:p>
            <a:r>
              <a:rPr lang="en-US" sz="1000" b="1" i="1" dirty="0" smtClean="0"/>
              <a:t>Green</a:t>
            </a:r>
            <a:r>
              <a:rPr lang="en-US" sz="1000" i="1" dirty="0" smtClean="0"/>
              <a:t> Form</a:t>
            </a:r>
            <a:endParaRPr lang="en-US" sz="1000" i="1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794449" y="5049874"/>
            <a:ext cx="0" cy="109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775690" y="5049874"/>
            <a:ext cx="0" cy="109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94449" y="5049874"/>
            <a:ext cx="29812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3" idx="0"/>
          </p:cNvCxnSpPr>
          <p:nvPr/>
        </p:nvCxnSpPr>
        <p:spPr>
          <a:xfrm flipV="1">
            <a:off x="4286756" y="4870671"/>
            <a:ext cx="0" cy="311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6" idx="0"/>
            <a:endCxn id="63" idx="2"/>
          </p:cNvCxnSpPr>
          <p:nvPr/>
        </p:nvCxnSpPr>
        <p:spPr>
          <a:xfrm flipV="1">
            <a:off x="4285069" y="5598031"/>
            <a:ext cx="1687" cy="292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25850" y="4462867"/>
            <a:ext cx="1321811" cy="40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Employee</a:t>
            </a:r>
          </a:p>
          <a:p>
            <a:r>
              <a:rPr lang="en-US" sz="1000" b="1" i="1" dirty="0" smtClean="0"/>
              <a:t>Yellow</a:t>
            </a:r>
            <a:r>
              <a:rPr lang="en-US" sz="1000" i="1" dirty="0" smtClean="0"/>
              <a:t> Form</a:t>
            </a:r>
            <a:endParaRPr lang="en-US" sz="1000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625850" y="5182533"/>
            <a:ext cx="1321811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Engineer</a:t>
            </a:r>
          </a:p>
          <a:p>
            <a:r>
              <a:rPr lang="en-US" sz="1050" i="1" dirty="0" smtClean="0"/>
              <a:t>Yellow Form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33543" y="5172053"/>
            <a:ext cx="1321811" cy="40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Lawyer</a:t>
            </a:r>
          </a:p>
          <a:p>
            <a:r>
              <a:rPr lang="en-US" sz="1000" i="1" dirty="0" smtClean="0"/>
              <a:t>Yellow Form</a:t>
            </a:r>
            <a:endParaRPr lang="en-US" sz="1000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5114784" y="5182533"/>
            <a:ext cx="1321811" cy="40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Sales Rep.</a:t>
            </a:r>
          </a:p>
          <a:p>
            <a:r>
              <a:rPr lang="en-US" sz="1000" b="1" i="1" dirty="0" smtClean="0"/>
              <a:t>Purple</a:t>
            </a:r>
            <a:r>
              <a:rPr lang="en-US" sz="1000" i="1" dirty="0" smtClean="0"/>
              <a:t> Form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01015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Inheritance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class A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public void m1()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(“A1”);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public void m2()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(“A2”);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class B extends A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public void m2()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super.method1();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(“B2”);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223916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new A();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new B();</a:t>
            </a:r>
          </a:p>
          <a:p>
            <a:pPr marL="0" indent="0">
              <a:buNone/>
            </a:pP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b.m1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a.m2();  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b.m2();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658072"/>
              </p:ext>
            </p:extLst>
          </p:nvPr>
        </p:nvGraphicFramePr>
        <p:xfrm>
          <a:off x="4267200" y="4159250"/>
          <a:ext cx="4375149" cy="244475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58383">
                  <a:extLst>
                    <a:ext uri="{9D8B030D-6E8A-4147-A177-3AD203B41FA5}">
                      <a16:colId xmlns:a16="http://schemas.microsoft.com/office/drawing/2014/main" val="1620148204"/>
                    </a:ext>
                  </a:extLst>
                </a:gridCol>
                <a:gridCol w="1458383">
                  <a:extLst>
                    <a:ext uri="{9D8B030D-6E8A-4147-A177-3AD203B41FA5}">
                      <a16:colId xmlns:a16="http://schemas.microsoft.com/office/drawing/2014/main" val="1174583558"/>
                    </a:ext>
                  </a:extLst>
                </a:gridCol>
                <a:gridCol w="1458383">
                  <a:extLst>
                    <a:ext uri="{9D8B030D-6E8A-4147-A177-3AD203B41FA5}">
                      <a16:colId xmlns:a16="http://schemas.microsoft.com/office/drawing/2014/main" val="1876240690"/>
                    </a:ext>
                  </a:extLst>
                </a:gridCol>
              </a:tblGrid>
              <a:tr h="8074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883206"/>
                  </a:ext>
                </a:extLst>
              </a:tr>
              <a:tr h="8186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5389170"/>
                  </a:ext>
                </a:extLst>
              </a:tr>
              <a:tr h="8186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4539684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4495800" y="1920085"/>
            <a:ext cx="0" cy="2239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819040" y="2950920"/>
              <a:ext cx="2415960" cy="3587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4720" y="2944800"/>
                <a:ext cx="2427840" cy="36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474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5421313" cy="5745163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class A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public void m1()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(“A1”);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public void m2()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(“A2”);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public void m3()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(“A3”);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class B extends A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public void m2() {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(“B2”);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4F6EE-23D5-7F4C-8291-AD659051D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2900363"/>
            <a:ext cx="4191000" cy="3738562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Font typeface="Wingdings 2" pitchFamily="2" charset="2"/>
              <a:buNone/>
              <a:defRPr/>
            </a:pPr>
            <a:endParaRPr lang="en-US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 c = new C();</a:t>
            </a:r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c.m3();</a:t>
            </a:r>
            <a:endParaRPr lang="en-US" dirty="0">
              <a:ea typeface="ＭＳ Ｐゴシック" charset="0"/>
            </a:endParaRPr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2000" dirty="0">
                <a:ea typeface="ＭＳ Ｐゴシック" charset="0"/>
              </a:rPr>
              <a:t>What is the output?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A1 / C3 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B1 / C3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C1 / C3 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C3 </a:t>
            </a:r>
          </a:p>
          <a:p>
            <a:pPr>
              <a:buFont typeface="Wingdings 2" pitchFamily="2" charset="2"/>
              <a:buChar char=""/>
              <a:defRPr/>
            </a:pPr>
            <a:r>
              <a:rPr lang="en-US" sz="2000" dirty="0" smtClean="0">
                <a:ea typeface="ＭＳ Ｐゴシック" charset="0"/>
              </a:rPr>
              <a:t>Some kind of error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3580535" y="609600"/>
            <a:ext cx="40417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C extends B {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public void m1() {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(“C1”);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alt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public void m3() {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super.m1();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S.o.pln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(“C3”);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alt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Graphic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986088"/>
            <a:ext cx="26098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33B10D-4B89-FD4A-AD7F-80108AD6E2B6}"/>
              </a:ext>
            </a:extLst>
          </p:cNvPr>
          <p:cNvCxnSpPr/>
          <p:nvPr/>
        </p:nvCxnSpPr>
        <p:spPr>
          <a:xfrm flipV="1">
            <a:off x="3213100" y="609603"/>
            <a:ext cx="0" cy="2604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857920" y="2143080"/>
              <a:ext cx="704160" cy="2655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3240" y="2135520"/>
                <a:ext cx="717840" cy="2666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cover this again?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Topics</a:t>
            </a:r>
          </a:p>
          <a:p>
            <a:pPr lvl="1"/>
            <a:r>
              <a:rPr lang="en-US" dirty="0" smtClean="0"/>
              <a:t>Polymorphism when calling other methods</a:t>
            </a:r>
          </a:p>
          <a:p>
            <a:pPr lvl="1"/>
            <a:r>
              <a:rPr lang="en-US" dirty="0" smtClean="0"/>
              <a:t>Investigating Java’s type system</a:t>
            </a:r>
          </a:p>
          <a:p>
            <a:pPr lvl="2"/>
            <a:r>
              <a:rPr lang="en-US" dirty="0" smtClean="0"/>
              <a:t>What happens when you using casting with objects?</a:t>
            </a:r>
          </a:p>
          <a:p>
            <a:pPr lvl="2"/>
            <a:r>
              <a:rPr lang="en-US" dirty="0" smtClean="0"/>
              <a:t>What is and isn’t possible for the compiler to check?</a:t>
            </a:r>
            <a:endParaRPr lang="en-US" dirty="0"/>
          </a:p>
          <a:p>
            <a:r>
              <a:rPr lang="en-US" dirty="0" smtClean="0"/>
              <a:t>Motivation: We’ve been hand-waving what it means to say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List&lt;Integer&gt; list = new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&lt;Integer&gt;();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list.add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r>
              <a:rPr lang="en-US" dirty="0" smtClean="0">
                <a:cs typeface="Courier New" panose="02070309020205020404" pitchFamily="49" charset="0"/>
              </a:rPr>
              <a:t>Why allow different types on the left side vs. right side? 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PromiseType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variable = new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PromiseType</a:t>
            </a:r>
            <a:r>
              <a:rPr lang="en-US" dirty="0" smtClean="0"/>
              <a:t> can be a superclass that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 smtClean="0"/>
              <a:t> extends or an interface that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 smtClean="0"/>
              <a:t> implements</a:t>
            </a:r>
          </a:p>
          <a:p>
            <a:pPr lvl="1"/>
            <a:r>
              <a:rPr lang="en-US" dirty="0" smtClean="0"/>
              <a:t>Restricts usage of the instance of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ActualType</a:t>
            </a:r>
            <a:r>
              <a:rPr lang="en-US" dirty="0" smtClean="0"/>
              <a:t> to only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PromiseType</a:t>
            </a:r>
            <a:r>
              <a:rPr lang="en-US" dirty="0" smtClean="0"/>
              <a:t> methods. Why is this useful?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3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Music Players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61" y="1371600"/>
            <a:ext cx="785167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3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3724</TotalTime>
  <Words>859</Words>
  <Application>Microsoft Office PowerPoint</Application>
  <PresentationFormat>On-screen Show (4:3)</PresentationFormat>
  <Paragraphs>274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Courier New</vt:lpstr>
      <vt:lpstr>Times New Roman</vt:lpstr>
      <vt:lpstr>Verdana</vt:lpstr>
      <vt:lpstr>Wingdings</vt:lpstr>
      <vt:lpstr>Wingdings 2</vt:lpstr>
      <vt:lpstr>cse143-13wi</vt:lpstr>
      <vt:lpstr>Building Java Programs</vt:lpstr>
      <vt:lpstr>Before class starts</vt:lpstr>
      <vt:lpstr>PowerPoint Presentation</vt:lpstr>
      <vt:lpstr>Asking Questions</vt:lpstr>
      <vt:lpstr>Recall: Inheritance</vt:lpstr>
      <vt:lpstr>Recall: Inheritance</vt:lpstr>
      <vt:lpstr>PowerPoint Presentation</vt:lpstr>
      <vt:lpstr>Why cover this again?</vt:lpstr>
      <vt:lpstr>Example: Music Players</vt:lpstr>
      <vt:lpstr>PowerPoint Presentation</vt:lpstr>
      <vt:lpstr>PowerPoint Presentation</vt:lpstr>
      <vt:lpstr>PowerPoint Presentation</vt:lpstr>
      <vt:lpstr>PowerPoint Presentation</vt:lpstr>
      <vt:lpstr>General Rule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 Martin</dc:creator>
  <cp:lastModifiedBy>cse</cp:lastModifiedBy>
  <cp:revision>86</cp:revision>
  <dcterms:created xsi:type="dcterms:W3CDTF">2013-01-09T06:12:53Z</dcterms:created>
  <dcterms:modified xsi:type="dcterms:W3CDTF">2018-10-31T21:09:46Z</dcterms:modified>
</cp:coreProperties>
</file>