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1" r:id="rId3"/>
    <p:sldId id="258" r:id="rId4"/>
    <p:sldId id="294" r:id="rId5"/>
    <p:sldId id="265" r:id="rId6"/>
    <p:sldId id="302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/>
    <p:restoredTop sz="94875"/>
  </p:normalViewPr>
  <p:slideViewPr>
    <p:cSldViewPr snapToGrid="0" snapToObjects="1">
      <p:cViewPr>
        <p:scale>
          <a:sx n="91" d="100"/>
          <a:sy n="91" d="100"/>
        </p:scale>
        <p:origin x="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19T19:28:53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10274 6527 4 0,'0'6'2'0,"-9"-14"-5"15,9 10 3-15</inkml:trace>
  <inkml:trace contextRef="#ctx0" brushRef="#br0" timeOffset="8045.0515">10173 7670 22 0,'9'-5'11'0,"8"-3"-5"0,-11 3 11 0,3-1-16 16,3 1 0-16,0-3 3 16,6 0 1-16,6 0-5 15,3 0 0-15,2 0 4 16,-2-2 1-16,0 5-2 15,3-1 1-15,5-2-1 16,4 3 0-16,3-3 0 16,5 0 0-16,4-2 0 15,6 2 0-15,-4-3 0 16,4-5 1-16,2 3-2 16,4 2 0-16,-1-2 0 15,10 0 0-15,-1 2-1 16,-2 1 1-16,-1-3-1 15,6-1 1-15,4 1 0 16,2 0 0-16,1 2-1 0,-13 1 0 16,3-1-1-16,4-2 1 15,2 5 0-15,1 0 0 16,-1 0 1-16,-8 3 1 16,-1-6-1-16,3 3 1 15,7 3-1-15,-7 0 1 16,4-3-2-16,-7 2 1 15,-2 1-2-15,2-3 0 16,9 3 0-16,-5 2 1 16,2 1-1-16,4-1 0 0,-13 0 1 15,1 1 0-15,8-1-1 16,-2 3 1-16,-1-3 0 16,3 3 0-16,1-2-1 15,-10 2 1-15,4 0-1 16,-1 0 0-16,1 0 0 15,-4 0 1-15,4-3-1 16,-4 3 1-16,4-3-1 16,-4 3 1-16,3 0-1 15,1 0 1-15,-10 0-1 16,-5 3 1-16,3-3-1 16,2 3 1-16,-8-1-1 15,-1 1 0-15,4-3-1 16,5 3 1-16,1-3-1 15,-3 0 1-15,-10 0 0 16,10 2 0-16,-4 4 1 0,-8-1 1 16,0 3-1-16,2 2 0 15,7-2-1-15,-1-2 0 16,1-1 0-16,-3-5 0 16,5 8-1-16,-5 0 0 15,2 0 0-15,4 0 1 16,-1 0 1-16,1 0 0 15,-6 2 0-15,-1 1 0 16,-8-1 0-16,-6 1 1 0,2 0-1 16,7-1 0-16,-12 1-1 15,-1-1 1-15,1 1-1 16,3 2 0-16,3-2 1 16,-1 2 0-16,7 0-1 15,-6-2 1-15,-4-3 0 16,1 8 1-16,-9-9-2 15,3 1 0-15,5-2-1 16,1-1 1-16,-9-2-1 16,0-1 1-16,-1-2-3 15,4 0 0-15,-6-5-3 16,0 0 1-16,-6-3-6 16,-6-3 0-16,-4-2-10 15,-2-6 0-15</inkml:trace>
  <inkml:trace contextRef="#ctx0" brushRef="#br0" timeOffset="9771.6514">16409 7564 18 0,'-6'8'9'0,"15"-13"-1"16,-4 2 9-16,1 1-13 16,3-1 1-16,3-2 1 15,-3 2 1-15,3-7-9 16,3-4 1-16,6 1 6 16,6-5 0-16,-1-1-3 15,4-5 1-15,0-2 0 16,-3-3 1-16,-3-3-2 15,-1 0 1-15,-2-5-1 16,3-5 1-16,3 5-1 16,6-3 0-16,-1-2-1 15,-5-1 0-15,0 4-1 0,-3-1 0 16,-6 0 1-16,-1 6 0 16,-5 5 0-16,-6 2 0 15,-3 12-1-15,0-4 1 16,-3 8-2-16,0 1 0 15,0 10-2-15,0 0 1 16,0 3-1-16,0-3 0 16,0 2 0-16,0 1 0 15,0-3-2-15,0 2 1 16,0-2-8-16,9-7 1 16</inkml:trace>
  <inkml:trace contextRef="#ctx0" brushRef="#br0" timeOffset="14094.2959">16918 6879 24 0,'-3'-10'12'0,"11"-6"-2"16,1 8 12-16,-3 0-20 16,-3 0 1-16,3 0 2 15,0 0 1-15,3 8-7 16,0 3 0-16,0 5 4 0,0 5 1 16,-3 5-3-16,-3 6 1 15,-6 3-3-15,-3 4 1 16,0 4-1-16,0-9 1 15,0 3-1-15,3-5 1 16,0-5 0-16,0-3 0 16,3-6 0-16,0-5 0 15,0-2-1-15,0-3 1 16,6 0 0-16,0-3 0 0,3 1 0 16,0-4 0-16,3-1 0 15,0-7 1-15,3-2 0 16,3-2 0-16,2-3 0 15,1-6 0-15,0-2 0 16,0-8 0-16,0 3 1 16,0-6 0-16,-4-5-1 15,1 3 1-15,0-11-1 16,3 3 0-16,0-3-1 16,0-11 1-16,-4 3-1 15,-2 3 0-15,0 0 0 16,0 0 1-16,-6-6-1 15,-6 6 1-15,-6 0 0 16,0 0 0-16,-3 5-1 16,-3 8 1-16,3 8-2 15,0 5 1-15,3 8-2 16,0 6 1-16,0 2 0 16,3 5 0-16,3 6 0 0,3 2 0 15,0 0-1-15,0 1 1 16,3 2 0-16,0 0 1 15,-3 2-2-15,0 4 0 16,3-1 1-16,0 6 1 16,-3 5 0-16,3-1 0 15,6 1 0-15,5 8 0 16,4-3 0-16,6 3 0 16,0 5-1-16,0 8 1 0,-7-8 1 15,-8 8 0 1,-9 3-1-16,-9 0 0 0,-6-1 2 15,-6 6 0-15,1-8-1 16,-1-7 1-16,6-4-2 16,0-7 1-16,3-6 0 15,3-8 1-15,3-5-2 16,3-5 0-16,3-6 0 16,3-5 0-16,3 3-1 15,2-5 0-15,4-6 0 16,3-8 1-16,0 0-1 15,0-2 0-15,3-6 1 16,-1-2 1-16,-2-3 0 16,-3-8 1-16,0-5-2 15,0-3 1-15,3 0-1 16,-6-5 1-16,-1-8-2 16,-5 0 1-16,-3-3-1 15,0 0 1-15,-3 14 0 16,-3 5 0-16,-3 7 1 0,0 4 0 15,0 4-1-15,-3 6 0 16,0 3 0-16,1 5 1 16,2 2-2-16,3-2 1 15,0-3-1-15,0 6 0 16,3 0 1-16,-3 4 0 16,0 4-2-16,0 2 1 15,0 3 0-15,0 2 1 16,0 1-1-16,0 2 0 0,0 0 0 15,0 2 1-15,0 1 0 16,2 0 0-16,4 2-1 16,0 3 0-16,3 0-1 15,0 5 1-15,0 1 0 16,3 4 0-16,3 12 0 16,3 4 1-16,6 6 0 15,5 2 1-15,4 8-1 16,-3-2 1-16,0 0 0 15,-7 5 0-15,-5 0-1 16,-3-6 0-16,-6 4 0 16,-3-6 0-16,0-8 0 15,-3 0 0-15,3-5 0 16,-3-8 1-16,0-3-2 16,0-2 1-16,0-6 0 15,3-5 0-15,0 0-1 0,0-11 0 16,3 1 1-16,0-4 0 15,3 1 0-15,2-8 0 16,4-3-1-16,0-2 1 16,0-3 0-16,-3-14 1 15,0-4-1-15,-6-9 1 16,0-7-1-16,-3-9 1 16,0-5-1-16,-1 6 1 15,1 2-1-15,-3 0 0 16,0 9-1-16,0 7 1 15,0 13-1-15,-3 6 1 0,0 7 0 16,0 1 0-16,0 5 0 16,0 2 1-16,3 3-2 15,-3 3 1-15,0 0-1 16,0 2 1-16,3 1-2 16,-3 2 1-16,0 0 0 15,0 0 0-15,0-3 0 16,0 3 0-16,0 0 1 15,0 0 0-15,0 0-1 16,0 0 1-16,0 3-1 16,0 0 0-16,0 0-1 15,0 5 0-15,0 0 0 16,0 0 1-16,0 0-1 16,0 0 1-16,0 0 0 15,0 0 1-15,0 0-1 16,0 0 1-1,0 0 1-15,0-3 1 16,0 3-1-16,0 0 1 16,0 0-1-16,0 0 0 15,0 0 0-15,0 0 0 16,0 0-2-16,0 0 1 16,0 0 0-16,0-3 0 15,0 3 1-15,0 0 0 16,0 0-1-16,0 0 1 0,3 8-1 15,3 5 1-15,0 9-1 16,6 7 0-16,6 10-1 16,6 14 0-16,3 11 1 15,2 13 1-15,1 10-1 16,-3 5 1-16,-3 4 0 16,-1-6 1-16,-5 2-1 15,-3 9 1-15,0-1-1 16,-3-2 0-16,0-13 0 15,3 0 0-15,0-11-2 16,-3-8 1-16,-1-5-1 16,-2-8 1-16,-3-6-1 15,-3-10 0-15,-9-2-1 16,-3-6 1-16,1-3 0 16,-1-5 0-16,0-5 0 15,0-3 0-15,3-2 0 0,0-6 0 16,0 1 0-16,0-6 0 15,0 2 0-15,3-4 0 16,0 4 1-16,3 1 0 16,0 0 0-16,0 2 0 15,0 3 0-15,0-3 1 16,0 0-1-16,0 3 0 16,0-2 0-16,0 4 0 15,0-2-1-15,0 3 1 16,0-3-1-16,0 0 1 15,0 2 1-15,0-2 0 0,0-3-1 16,0-2 1-16,0 0 0 16,0-3 1-16,0 0-1 15,0 0 0-15,0 0-1 16,3-6 0-16,-3 6 0 16,3-5 0-16,-3 5 0 15,0-5 0-15,0 5-1 16,0-3 1-16,0 1 0 15,0-4 1-15,-3 1-1 16,3 2 0-16,-3-2 0 16,3-3 1-16,0-3-1 15,0-2 1-15,0 3-1 16,3-4 0-16,3 1 0 16,3-5 0-16,3-11 0 15,0-3 0-15,6-5 0 16,2-6 0-16,-2-2-1 15,0 0 0-15,-3 1 0 0,-3 6 1 16,-3 7-1-16,0 2 1 16,-3 5 0-16,0 3 0 15,-3 5 1-15,0 3 0 16,0 2-1-16,-3 3 1 16,0 3-1-16,0 5 1 15,0 0-2-15,0 0 1 16,0 0-1-16,0 0 0 15,0-6 0-15,0 6 0 0,0 0 0 16,0 0 1-16,0 0 0 16,0 0 0-16,-3 3 0 15,0 2 1-15,-3 6 0 16,0 10 0-16,-3 3-1 16,0 13 1-16,0 13-1 15,3 11 1-15,-3 13-4 16,-3 8 1-16,0 6 0 15,0 1 0-15,0-4 0 16,4-8 1-16,-1 5 0 16,3-16 1-16,0-10 1 15,0-3 1-15,-3-1-2 16,-3-1 0-16,-6-12-2 16,-9 1 1-16,3 0-1 15,-2-1 0-15,-1-7 0 16,6-5 1-16,0-4 1 0,3-1 0 15,3-9 1-15,4-5 0 16,2-6 1-16,3-4 1 16,0-1-2-16,3-5 0 15,0 0-1-15,0 3 1 16,3-3-1-16,0 3 0 16,0 5-1-16,0-3 0 15,0-5 1-15,0 0 0 16,0 0 0-16,3 0 0 15,3-5 0-15,3-8 1 16,0-11-1-16,-1 6 1 0,1-6-2 16,-3-8 1-16,0-5-1 15,-3 0 1-15,0-2-1 16,3-1 0-16,3 1-1 16,0-1 1-16,6 6 2 15,0 2 1-15,-3 0 0 16,-3 8 0-16,-3 6 1 15,-3 5 1-15,-3 2-1 16,-3 9 1-16,0 4-3 16,-3 6 0-16,3 3-1 15,0 0 0-15,0 5-2 16,0 10 0-16,-3 9-2 16,-3 7 0-16,-3 19 0 15,-3 0 0-15,-6 10 0 16,0 3 1-16,1 3 0 15,2 3 1-15,3 2 2 16,0 3 1-16,-3 2 0 0,-3-2 0 16,-5-1 0-16,-4-4 1 15,-3-1-1-15,-6 1 0 16,-8-1 0-16,-1-7 1 16,0-1-1-16,10 1 1 15,-1-9-2-15,3-2 0 16,-2 3 0-16,2-1 0 15,-3-2-2-15,6 0 1 0,4-11 0 16,-1 1 1-16,9-9 1 16,6-10 0-16,6-16-1 15,3-5 1-15,3-6 0 16,3-8 1-16,3-2-2 16,3 0 0-16,0-3-1 15,0-8 0-15,6-5 0 16,0 8 0-16,3-3 1 15,6-2 1-15,-3-4 0 16,-4 7 1-16,1-12 0 16,3-4 0-16,0-1-1 15,0 0 1-15,0 3-2 16,-3 5 1-16,-3 6-1 16,-3 7 0-16,-7 9-1 15,-2 5 0-15,-2 5-1 16,-4 5 1-16,0 5 0 15,-3 6 0-15,3 0-2 16,0 3 1-16,-6 5 0 0,-6 5 1 16,-9 8-1-16,-3-3 0 15,-5 11-1-15,-13 5 1 16,-2 1 0-16,-1 12 1 16,3-10 0-16,7 0 0 15,-4 2 2-15,3-12 0 16,1 2-1-16,2 0 1 15,-3 0 0-15,4-3 0 16,-4 0-1-16,-3 3 1 16,4-8 0-16,2-7 0 15,6-7 1-15,3-1 1 0,10-4-1 16,2-5 1-16,0-5-1 16,3 5 0-16,3-5-2 15,0 0 0-15,3 0-4 16,0-2 1-16,3-4-6 15,6 1 0-15,0-8-1 16,3-3 0-16</inkml:trace>
  <inkml:trace contextRef="#ctx0" brushRef="#br0" timeOffset="15626.3346">16909 8546 20 0,'3'-8'10'0,"20"-2"-3"0,-17 4 11 0,-3 1-15 15,-3 5 1-15,6-5 2 16,0 2 0-16,-3 0-7 16,-3 3 0-16,0 3 5 15,0 10 1-15,0 8-2 16,0 6 1-16,0 18-1 15,0 10 0-15,0 14-1 16,0 18 0-16,3 1-1 16,0 20 1-16,0 3-2 15,0-5 0-15,3 8-1 16,-6 2 0-16,0-7-2 16,-3-3 1-16,3-19-1 15,0-5 0-15,0-13 0 16,0-11 1-16,0-8-1 15,-3-10 1-15,3-3 1 16,-3-5 1-16,0 0 0 16,3-6 1-1,-3 11-2 1,3-5 0-16,0-3 0 0,-3-8 1 16,3-5-1-16,-3-3 0 15,3-2 1-15,0-3 0 16,0-3 1-16,0 0 0 15,0 1 0-15,0-1 0 16,0 0-2-16,0 0 1 16,0 1-1-16,0-1 0 15,3 0 1-15,-3 1 0 16,0-4-1-16,0 1 1 16,0 2 0-16,0 1 1 0,0-4-1 15,0 1 0-15,3-1 0 16,0 1 0-16,0 0 0 15,0-1 0-15,0 1 0 16,0 0 0-16,-3-1-1 16,0 1 1-16,0 0 0 15,0-1 0-15,0 1-1 16,0 0 1-16,0 2 0 16,0 0 1-16,0 3 0 15,-3 0 1-15,0 0 0 16,0 0 0-16,0-3-1 15,3-2 0-15,-3-1 0 16,-3 6 1-16,0-5-2 16,-6 5 1-16,-8 0 0 15,-4 0 1-15,-3 8 1 16,-3 0 0-16,-6-3 0 16,-2 3 1-16,-4 0-2 0,0-6 1 15,4 1-2-15,-7-1 1 16,-9-4-2-16,-8-1 1 15,-4 0-1-15,-5 1 0 16,6 1 1-16,5 1 0 16,1 3 0-16,2 0 1 15,6-3-2-15,13 5 1 16,8-5 0-16,6 5 0 16,6-3-2-16,3 4 0 0,3-6-1 15,4 0 0-15,-1-3 0 16,0 0 0-16,0 0-2 15,0-5 1-15,0 0-1 16,0 0 1-16,0 3-3 16,3-3 0-16,0 0-7 15,3 0 1-15</inkml:trace>
  <inkml:trace contextRef="#ctx0" brushRef="#br0" timeOffset="16332.7829">15873 10845 6 0,'0'0'3'0,"-6"11"6"0,6-9-9 0,-3 1 0 15,3 0 0-15,-3 2 4 16,0-2 0-16,-3-3-2 16,-6 0 0-16,0-6 4 15,-6-2 0-15,-3 1 1 16,1 4 1-16,-1-8-3 16,0 1 0-16,0-3-2 15,0-3 0-15,3-6-3 16,3 4 1-16,7-6-1 15,-1-8 1-15,3 1 0 16,3-1 0-16,6-5 1 16,3-5 1-16,3 2-1 15,8 0 1-15,-2 3-1 16,3 8 0-16,0 5-1 16,3 3 1-16,0 2-2 15,0 6 0-15,-1 3-1 0,1 2 1 16,-3 2-1-16,0 6 0 15,-3 0-2-15,-3 6 1 16,-6-1 1-16,-3 6 1 16,-3-3-1-16,-6-1 0 15,3-4 1-15,0 0 1 16,0 2 0-16,0-5 0 16,3 3-1-16,6-6 0 0,3 0-3 15,0-5 0-15,3 1-4 16,-7-1 0-16,1-6-4 15,-3 6 1-15</inkml:trace>
  <inkml:trace contextRef="#ctx0" brushRef="#br0" timeOffset="16842.262">15956 10271 16 0,'0'-3'8'0,"-3"3"2"0,3 0 9 15,0-5-17-15,0 5 0 16,0-5 3-16,0-6 1 15,3 1-7-15,-3-9 0 16,0-13 4-16,3 9 1 16,0-12-2-16,0-10 1 15,0-16-1-15,3-7 0 16,0-9 0-16,0 5 1 16,0-7-2-16,0 2 1 15,0-2-1-15,0 0 0 0,0 7-2 16,-3 19 0-16,0 3-1 15,-3 13 0-15,3 0 0 16,-3 18 1-16,3 1 0 16,-3-1 0-16,0 6 0 15,0 3 1-15,0 2-1 16,0 0 0-16,0 2-1 16,0 6 1-16,0 0-2 15,0 0 1-15,0 0-1 16,0 0 0-16,0 0-3 15,0 0 1-15,0-2-4 16,0 2 1-16</inkml:trace>
  <inkml:trace contextRef="#ctx0" brushRef="#br0" timeOffset="17217.2477">16007 9141 13 0,'0'6'6'0,"0"-12"1"0,0 6 6 0,0 0-9 16,0-5 1-16,-3 5 3 15,-6-3 0-15,-6-2-8 16,-9 5 1-16,-6 3 6 16,-8-6 0-16,-10 0-2 15,-6 3 1-15,7-2-2 16,-1 4 1-16,-5-2-3 16,5 0 0-16,9 0-1 15,7 3 1-15,8-3-4 16,3 0 0-16,12-5-4 15,3-3 0-15,6-3-8 16,3-2 1-16</inkml:trace>
  <inkml:trace contextRef="#ctx0" brushRef="#br0" timeOffset="17684.2806">15474 9168 29 0,'-6'5'14'0,"6"48"-15"0,0-32 19 0,-3 22-18 16,-3 9 0-16,3 7 1 15,-3 17 0-15,-3 22-2 16,0 16 1-16,-3-3 1 15,3-5 1-15,3-3-1 16,3-18 0-16,3-14 0 16,0-10 0-16,0-8-2 15,-3-16 0-15,1-13-2 16,-4-8 0-16,-3-6-2 16,0-2 1-16,0 0-4 15,-3 0 1-15,3 0 0 16,3 0 1-16</inkml:trace>
  <inkml:trace contextRef="#ctx0" brushRef="#br0" timeOffset="18223.4309">15358 10544 9 0,'-6'-6'4'0,"6"14"2"16,0-8 6-16,0 0-11 16,-3 0 0-1,-3-5 4 1,-3 5 1-16,0 5-6 0,-3-5 1 15,0 6 4-15,-6 7 0 16,-2 5 0-16,-7 1 1 16,-3 2-3-16,-6-2 1 15,-5 2-1-15,-10-5 1 16,-3-6-2-16,4 3 0 16,2-5-1-16,7 0 1 15,5-2-1-15,6-1 0 16,3-2-4-16,6-3 1 15,7 0-4-15,5-3 0 0,0-2-6 16,6-1 1 0</inkml:trace>
  <inkml:trace contextRef="#ctx0" brushRef="#br0" timeOffset="18702.5972">14569 10795 22 0,'-27'16'11'0,"12"-27"-10"0,15 14 15 16,0-8-15-16,0 5 0 16,0-8 1-16,0 2 1 15,0 6-3-15,-3-2 1 16,-6-6 2-16,-2 5 1 16,-4-5 0-16,-3-5 1 15,0-3-1-15,0-5 0 16,0 0-2-16,0-8 1 15,1 5-2-15,5 5 0 16,3-2-1-16,3-5 0 0,6-6 0 16,3-8 0-16,9 6 0 15,2-11 1-15,16-3-1 16,6-10 0-16,3 3 0 16,-7 2 0-16,-2 0-2 15,-3 8 0-15,-3 5-5 16,-6 11 0-16,-6 2-4 15,-1 17 0-15</inkml:trace>
  <inkml:trace contextRef="#ctx0" brushRef="#br0" timeOffset="19228.532">14768 9858 10 0,'-17'3'5'0,"2"2"1"0,12-2-1 0,-3 5-3 15,0 2 1-15,3 9 0 16,0 7 1-16,3 1-5 16,6-3 0-16,0-3 4 15,3-5 1-15,-3 0 0 16,3-11 1-16,-3-5 0 15,0-11 1-15,-1-12 0 16,1-1 1-16,-3-13-2 16,0-11 1-16,-3-8-2 15,-3 9 0-15,-3-17-2 16,0-4 0-16,1-20-2 16,-1-12 0-16,0 7 0 15,6 1 0-15,0 15-1 16,0 19 0-16,-3 10-1 15,0 14 1-15,0 12-4 0,0 12 0 16,0 10-7-16,6 8 0 16</inkml:trace>
  <inkml:trace contextRef="#ctx0" brushRef="#br0" timeOffset="20022.9135">14605 9036 15 0,'6'29'7'0,"-3"2"2"0,0-23 1 0,3-5-8 15,-3 5 0-15,0 0 3 16,-3 5 0-16,-6 6-4 16,-3 2 0-16,-9 0 4 15,-12 3 1-15,-9 2-1 16,-14 6 1-16,-13 0-1 15,-14-1 0-15,-18 4-1 16,-18 2 1-16,-6-3 0 16,-15 1 0-16,-3-12-1 15,-3 1 1-15,-6 0-1 16,3-5 1-16,15 2-2 16,0-3 1-16,12-2-3 15,12 0 0-15,15-3-2 16,8-2 1-16,22-3-1 15,5-3 0-15,7-2 0 16,-1-1 1-16,4 1-2 0,-1-3 1 16,3-3-5-16,7-5 1 15,5-2-8-15,6-6 0 16,6-3-4-16,3 1 0 16</inkml:trace>
  <inkml:trace contextRef="#ctx0" brushRef="#br0" timeOffset="20804.7507">12072 9602 16 0,'24'0'8'0,"-4"-11"2"15,-14 14 9-15,3-6-16 16,-3 14 1-16,0 13 4 16,0 15 0-16,-6 14-10 15,0 27 1-15,3 2 6 16,-6 15 1-16,3 12-3 15,0-6 0-15,0 3-2 16,0-6 0-16,0-2-2 16,0-18 1-16,3-14-2 0,0-13 0 15,3-13-2-15,-3-11 0 16,-3-8-3-16,0-11 1 16,-3-10-3-16,0-5 0 15,0-8-1-15,-6-3 0 16</inkml:trace>
  <inkml:trace contextRef="#ctx0" brushRef="#br0" timeOffset="21240.4765">12149 10853 20 0,'9'3'10'0,"-24"7"-8"16,12-7 19-16,-6 2-20 15,-6 3 1-15,-11 3 4 0,-16 2 1 16,-6 6-7-16,-23 2 1 16,-24-5 4-16,-4 5 1 15,-2 8 0-15,-3 3 0 16,6-3-2-16,8-3 1 15,19-5-5-15,14-5 1 16,16-5-7-16,14-11 1 16,18-11-8-16,12-5 0 15</inkml:trace>
  <inkml:trace contextRef="#ctx0" brushRef="#br0" timeOffset="21946.1389">11089 11041 11 0,'-6'0'5'0,"6"0"9"15,0 0-4-15,0 0-8 16,3-8 0-16,-3 8 2 15,0 0 1-15,3-13-6 16,0-6 1-16,3-7 3 16,3-1 1-16,3-10-1 15,3-5 1-15,12-3 0 0,9-10 0 16,5 4 0-16,-2 9 0 16,6-3-3-1,-4 5 1-15,-5 6-9 0,0 2 0 16,-9 11-4-16,-13 8 0 15</inkml:trace>
  <inkml:trace contextRef="#ctx0" brushRef="#br0" timeOffset="22455.6657">11515 10462 35 0,'-3'-43'17'0,"18"-49"-16"0,-9 57 31 15,0-10-31-15,3-16 1 16,0-5-1-16,3-13 1 16,0-6-3-16,2 9 1 15,-2-4 1-15,0-4 1 16,-6 12-2-16,0 9 1 16,-6 7-3-16,-6 11 1 0,-3 21-5 15,-3 19 0-15,0 18-5 16,4 16 1-16,2 16-2 15,3 5 0-15</inkml:trace>
  <inkml:trace contextRef="#ctx0" brushRef="#br0" timeOffset="23025.0631">11581 9602 21 0,'-15'-6'10'0,"-3"9"-7"0,15 0 18 0,0-6-20 15,0 3 1-15,-3 5 0 16,3 6 0-16,0 7-2 16,0 4 0-16,0-1 1 15,3 3 0-15,0-1-2 16,0 1 0-16,0-8 0 16,0 5 1-16,-3-10-1 15,-3-3 0-15,-6-3 4 16,-3-8 0-16,-6 1 3 15,-8-3 1-15,-25-1 0 16,-5 4 1-16,-13-1-1 16,4-2 0-16,2-6-5 15,4 3 0-15,5-5-7 16,15-8 0-16,19-6-10 16,17-2 1-16</inkml:trace>
  <inkml:trace contextRef="#ctx0" brushRef="#br0" timeOffset="23537.8431">10896 9618 21 0,'3'-6'10'0,"6"-4"6"0,-3 10 5 15,-3 2-19-15,0 14 0 16,-3 16 0-16,0 21 0 15,-6 21-3-15,0 3 1 16,0 29 2-16,0 13 0 16,3-16-1-16,0-26 0 15,9 20-2-15,-3-12 1 16,0-16-4-16,0-16 0 16,-6-14-7-16,0-17 1 15</inkml:trace>
  <inkml:trace contextRef="#ctx0" brushRef="#br0" timeOffset="23945.6426">10863 10470 25 0,'3'-11'12'0,"0"14"-3"0,-3 2 17 15,3 6-26-15,-3 2 1 16,0 8 0-16,-3 13 1 16,0 6-3-16,-3 10 1 15,-3 3 0-15,3 0 1 16,0 3-2-16,6-6 1 16,0-16-3-16,3-7 1 15,0-6-4-15,0-3 0 16,0-10-4-16,-3-8 1 0</inkml:trace>
  <inkml:trace contextRef="#ctx0" brushRef="#br0" timeOffset="24184.8739">10819 11015 1 0,'3'-3'0'0,"8"3"30"16,-25 13-30-16,25-29 4 15,-19 19 1-15,-10 0 6 16,-9-3 0-16,-12 2-13 16,-8-2 0-16,-4-5 8 15,-17-6 1 1,-49-10-3 0,19 11 1-16,21 4-7 15,17 9 1-15,16 5-9 16,14 3 1-16</inkml:trace>
  <inkml:trace contextRef="#ctx0" brushRef="#br0" timeOffset="24948.3514">10039 10972 19 0,'-12'-2'9'0,"-3"-4"2"0,12 1 5 0,3-3-15 15,-3-5 1-15,3-6 1 16,0 3 1-16,3-13-5 15,3-2 1-15,3-6 2 16,6-6 1-16,6-4-1 16,5 10 0-16,7-3-1 15,3 0 0-15,5 3-1 16,1 5 1-16,-3 6-3 16,-3 15 1-16,-7 11-3 15,-2 8 0-15,-3-2-3 16,-9 4 1-16,-3 6-4 0,0-8 1 15</inkml:trace>
  <inkml:trace contextRef="#ctx0" brushRef="#br0" timeOffset="25324.3198">10432 10552 24 0,'-9'0'12'0,"-3"-35"-5"16,12 22 21-16,-3-11-24 15,0-10 1-15,6-11 3 16,0-11 0-16,0-5-9 16,3-2 0-16,3-6 6 15,0-5 1-15,-1-5-4 16,-2 5 1-16,0 7-5 16,-3 4 0-16,3-1-4 15,-3 11 1-15,0 8-6 16,0 14 0-16,3 12-3 15,0 11 1-15</inkml:trace>
  <inkml:trace contextRef="#ctx0" brushRef="#br0" timeOffset="26058.3232">10467 9739 30 0,'-9'6'15'0,"-14"-6"-7"0,14-3 25 0,-6-2-29 16,-12-3 1-16,-6-8 3 16,-8-8 0-16,-10 0-11 15,-6-18 1-15,-5-16 7 16,-7-27 0-16,1 0-3 15,5-7 1-15,7 4-2 16,5 4 1-16,10 10-1 16,5 8 1-16,6 15-4 15,12 6 1-15,9 6-5 16,12 7 1-16,9 5-4 16,6 4 1-16,12 1-6 15,0 1 1-15,2 5-1 16,1 1 0-16</inkml:trace>
  <inkml:trace contextRef="#ctx0" brushRef="#br0" timeOffset="34708.3765">7241 9303 30 0,'-3'0'15'0,"3"-16"-15"0,0 8 27 15,0 3-27-15,0-9 0 16,0 6 2-16,-3-2 1 16,0-1-3-16,3 1 0 15,-6-1 2-15,0 1 0 16,0 2 0-16,0-6 1 16,3 4-2-16,-3 5 0 0,0-1-1 15,0-2 1 1,0-2-1-16,0-4 0 0,0-1 0 15,3-1 1-15,-3 0-1 16,3 0 1-16,0 0-1 16,0 3 1-16,0 0-1 15,3-6 1-15,0 3-1 16,0 0 0-16,0-2 1 16,3-1 0-16,0 1-1 15,0-3 0-15,0 2 0 16,-6 3 0-16,3 3-1 15,0 0 1-15,-3 2-1 16,0 1 0-16,3-4 1 16,-3 1 0-16,0 0 0 15,3 0 1-15,-2-1-1 16,2 4 1-16,0-3 0 16,0 2 0-16,-3-2-1 15,3 8 0-15,0-3 0 0,0 2 0 16,0-2 0-16,0 0 0 15,0 1-1-15,-3-1 1 16,3 0 0-16,-3 0 0 16,3-3 0-16,3 1 1 15,-3-4 0-15,6 1 0 16,-4 0-1-16,4 0 1 16,0 2-1-16,0 3 0 15,0-2 0-15,0-1 1 16,-3-5-1-16,3 3 1 0,0 0 0 15,3-3 0-15,-3 0 0 16,0 0 1-16,-3 3-3 16,3-3 1-16,0 3 0 15,0-1 1-15,0 1-1 16,0 3 0-16,0-1 0 16,0 0 1-16,0 3-2 15,2-5 1-15,4 0-1 16,3 0 1-16,0-6-1 15,0 3 1-15,0 3 0 16,0 8 1-16,0-3-1 16,-3 0 1-16,0 3 0 15,-1-1 0-15,1-2 0 16,3 1 0-16,-3-1-1 16,6 0 0-16,0 0 0 15,0 0 0-15,0 0 0 0,-1 0 1 16,-2 0-1-16,0 0 1 15,3 0 0-15,-3 0 0 16,3 0 1-16,-3-2 0 16,0-1-1-16,-1 0 0 15,1 6 0-15,3 0 0 16,0-3-1-16,0 8 0 16,-3-3 0-16,3-2 0 15,-3 0 0-15,-1 2 1 16,1 6-5-16,0-3 0 15,-3 0-11-15,0-11 0 0</inkml:trace>
  <inkml:trace contextRef="#ctx0" brushRef="#br0" timeOffset="35700.0071">7782 8014 14 0,'3'0'7'0,"12"-8"-1"15,-9 6 7-15,0-1-12 16,3-2 0-16,3-1 0 16,3 1 1-16,0-5-2 15,9-1 0-15,2 0 1 16,4-2 0-16,3 3 0 16,0 2 0-16,-4 2-2 15,-2 4 1-15,-6-1-2 16,-3 3 0-16,-3 3-4 15,3-3 0-15</inkml:trace>
  <inkml:trace contextRef="#ctx0" brushRef="#br0" timeOffset="37049.5634">8074 7903 15 0,'18'-8'7'0,"15"-5"-4"16,-27 5 9-16,3-3-11 16,6-2 0-16,2-3 1 15,4-2 1-15,3 2-4 16,0-5 0-16,3 5 2 16,-4 0 0-16,1 3-1 15,-3 0 0-15,-3-1-1 16,0 1 1-16,-3 0 0 15,3 0 0-15,-1-1 0 0,-2 1 1 16,0 0 0-16,3 0 1 16,-3 2 0-16,0 1 0 15,0-1 0-15,0-2 0 16,-1-3-1-16,1-3 0 16,0-2-1-16,0-3 1 15,-3 6-1-15,-3-3 1 16,0 0 0-16,-3-1 0 15,0 4 1-15,0-6 0 16,0-2-1-16,0 4 0 0,0-1 0 16,3-4 0-16,2-7-1 15,1 5 0-15,3 5 0 16,0-5 0-16,0 0 1 16,0 5 0-16,-3-3-1 15,0 6 1-15,0 0 0 16,-3 0 1-16,-1-3-1 15,4 0 0-15,0 3 0 16,3-3 0-16,6-2-1 16,0 2 0-16,6 3-1 15,-1 0 0-15,-2 2 0 16,0 1 1-16,-6 2-1 16,0-3 0-16,0 6 1 15,2-3 0-15,1 3 0 16,3 0 1-16,0-1-1 15,0 1 0-15,3 3 0 0,-1-1 1 16,1 8 0-16,0-2 0 16,6 0 0-16,5-1 0 15,-5-1-1-15,3 4 1 16,-3-2-1-16,-10-1 1 16,1 1-1-16,-3-3 1 15,3 3 0-15,0-1 0 16,-1 1 0-16,4-3 0 15,3 3-1-15,0 0 1 16,-1-1-2-16,4-2 1 16,0 0 0-16,-6 3 1 0,-3 3-1 15,-1-1 0 1,1 6 1 0,0-3 0-16,-3 2 0 15,0 1 0-15,-3-3-1 16,-4 0 1-16,1 2-1 15,0-2 1-15,-3 0-1 16,0 3 1-16,0 0-2 16,0-1 0-16,0 4 1 15,3-1 0-15,-1 0-1 16,1 3 1-16,0-5 0 16,0 2 0-16,0-2 0 15,-3-1 1-15,0 4-1 16,0-1 1-16,-3-2-1 0,0-1 0 15,0 6 0-15,-1 0 1 16,1 3-1-16,0 2 1 16,0 0-2-16,3 3 1 15,-3 3-1-15,3-1 1 16,0 1 0-16,0 2 0 16,-3 5 0-16,0 3 0 15,-3 1 0-15,0-1 1 16,0 0-1-16,-4 3 0 15,1 5 0-15,0-6 0 16,0 14 0-16,-3 0 0 16,3 13-1-16,3 1 1 0,0-4-1 15,0 1 0-15,0-11 0 16,-3-6 1-16,0-4-5 16,3-9 1-16,-3-10-7 15,0-8 0-15</inkml:trace>
  <inkml:trace contextRef="#ctx0" brushRef="#br0" timeOffset="37994.8591">8756 6969 11 0,'-3'19'5'0,"3"-9"12"0,0-4-4 0,3 1-12 16,-3-1 1-16,3-4 1 15,0 1 1-15,-3-3-2 16,0 3 0-16,0-3 4 15,0-11 0-15,-3-10-1 16,-3-6 0-16,-3-10 0 16,-6 6 1-16,-3-14-4 15,0-14 1-15,3-12-2 16,1-6 1-16,2 6-1 16,3-6 1-16,3 3-1 15,0 0 0-15,3 0 0 16,0 0 0-16,3 2-2 15,-3 9 1-15,3 10-4 16,0 3 1-16,0 10-5 0,0 8 1 16,0 6-7-16,3 7 1 15</inkml:trace>
  <inkml:trace contextRef="#ctx0" brushRef="#br0" timeOffset="38490.5898">8664 5823 16 0,'-15'11'8'0,"12"-14"-1"15,3 3 5-15,3-2-10 16,0-4 0-16,6 1 3 0,2 0 0 16,7 5-5-16,6 5 0 15,6 3 4 1,12 19 1-16,8 10-1 0,7 21 0 16,-16 5-2-16,4 6 1 15,0-8-2-15,-4 5 1 16,-5 6-3-16,-9-6 0 15,-12-8-2-15,-6-3 0 16,-6-2-3-16,-3-13 1 16,-3-13-5-16,6-14 0 15</inkml:trace>
  <inkml:trace contextRef="#ctx0" brushRef="#br0" timeOffset="39210.9162">10018 6593 26 0,'-3'3'13'0,"6"-14"-6"16,0 6 20-16,3-8-25 15,0-3 1-15,0-10 0 16,0-19 0-16,3 2-4 15,0-12 0-15,2-6 3 16,4-3 0-16,3-4 0 16,6-4 1-16,6 11-1 15,2-2 1-15,10 7-2 16,3 9 1-16,-4 4-1 0,-2 9 1 16,0 7-4-16,-3 9 1 15,-4 2-2-15,-5 0 0 16,-3 6-4-16,-3-1 1 15,-3 0-6-15,-3 1 0 16</inkml:trace>
  <inkml:trace contextRef="#ctx0" brushRef="#br0" timeOffset="39600.7608">10717 5662 35 0,'0'-10'17'0,"0"17"-15"16,3-1 27-16,0 4-29 16,3 14 1-16,3 5 1 15,0 21 0-15,-3 11-3 16,-9 13 0-16,-6 14 2 0,-12 10 0 16,-11 7-1-16,-7 1 1 15,0-5-1-15,1-19 0 16,-1 3-2-16,0-19 1 15,3-13-7-15,-2-8 0 16,-1-14-3-16,-3-17 0 16</inkml:trace>
  <inkml:trace contextRef="#ctx0" brushRef="#br0" timeOffset="41101.7371">7220 8887 24 0,'0'3'12'0,"15"-8"-9"15,-6-3 17-15,6-5-17 16,5-9 1-16,10-9 1 15,6 4 1-15,3-15-8 16,8-11 1-16,4-5 4 16,-7-8 0-16,-8-9-2 15,-6 12 0-15,-9 5-2 16,-3 0 1-16,-3-1-1 16,-7 12 0-16,-5 7 0 15,-3 6 0-15,-5 2 1 0,-4 3 0 16,-3 10-3-16,-3 3 1 15,3 14-5-15,0 2 0 16,6 2-3-16,3 9 1 16</inkml:trace>
  <inkml:trace contextRef="#ctx0" brushRef="#br0" timeOffset="41764.5149">7211 8826 22 0,'-9'-10'11'0,"18"-27"-7"0,-6 18 19 16,0 3-21-16,3-7 1 16,3-14-2-16,6-3 1 15,8-10-3-15,1-1 0 16,0 1 0-16,-3 10 1 16,-3 11-3-16,-6 8 0 15,-6 11 1-15,-6 10 0 16,-3 10-1-16,-6 9 1 15,-3 2 2-15,0 5 0 16,0 6 1-16,3 2 1 0,0-4-1 16,3-7 0-16,6-4-1 15,6-9 0-15,3-10 0 16,6-13 1-16,9-8-2 16,6-19 1-16,11-7 0 15,1-3 0-15,-6 2 0 16,-7 8 1-16,-8 19 1 15,-6 13 0-15,-9 16 0 16,-9 16 1-16,-3 5 0 16,-3 3 0-16,3 2-4 15,9-7 1-15,12-14-9 16,12-11 1-16</inkml:trace>
  <inkml:trace contextRef="#ctx0" brushRef="#br0" timeOffset="45125.5534">9077 7265 12 0,'-3'-21'6'0,"3"8"0"0,0 8 1 16,-3 2-7-16,-6 8 1 16,-5 1 0-16,-10 15 0 15,-6 16 1-15,-3 11 0 16,6-1 1-16,4 6 1 15,8 3-1-15,12-9 1 16,12-10 0-16,11-5 0 16,10-8-2-16,-3-11 1 15,6 0-2-15,3-13 1 16,-1-16 0-16,-2-2 0 16,-3-16-1-16,-6-6 1 15,-10-2-1-15,-8-9 0 16,-9 4 0-16,-11 7 0 0,-4 0 0 15,0 3 0-15,0 5-2 16,-3 3 0-16,0 8-4 16,0 8 1-16,7 5-6 15,2 8 0-15</inkml:trace>
  <inkml:trace contextRef="#ctx0" brushRef="#br0" timeOffset="45711.5049">8982 7572 17 0,'-21'3'8'0,"12"-11"-2"0,9 8 6 16,6-5-14-16,6-1 0 15,0-1 2-15,6-1 0 0,0 0 2 16,-3 0 0-16,0 0-1 15,-1 3 0-15,1-3 1 16,-3 5 0-16,-3 6-1 16,-6 7 1-16,-6 1-1 15,0-3 0-15,0 0 1 16,-3 0 1-16,-3-1 0 16,3 1 0-16,0-5 0 15,3-3 0-15,0 0-1 16,3 0 0-16,0 0-2 15,3-8 1-15,3 0-2 16,0 6 1-16,6-6-1 16,3 2 1-16,0 1-1 15,0 5 1-15,-3 0 0 16,-3 8 1-16,-9-3-1 16,-6 6 1-16,-6 2 0 0,0 3 1 15,0-3-1-15,0-2 1 16,3-6-5-16,3-8 0 15,6-5-7-15,6 1 0 16</inkml:trace>
  <inkml:trace contextRef="#ctx0" brushRef="#br0" timeOffset="46568.6186">9494 7723 20 0,'-12'5'10'0,"12"-12"-3"15,0-1 9-15,0-8-15 16,0-8 1-16,-3-5 3 16,3-8 0-16,0-6-5 15,0-9 0-15,3-12 3 16,6 11 1-16,3 0-1 16,-6 6 0-16,3 2-3 0,9 10 1 15,5 9-1-15,7 13 0 16,6 13-1-16,-3 13 1 15,-7 11-1-15,-8 10 0 16,-6 8 1-16,-15 14 1 16,-12-6 0-16,-8 6 0 15,-4-3 0-15,3-6 1 16,0-12-1-16,0-9 1 16,1-13-4-16,2-10 0 15,0-11-5-15,6-3 0 16,3 1-4-16,6-1 0 15</inkml:trace>
  <inkml:trace contextRef="#ctx0" brushRef="#br0" timeOffset="47019.384">9485 7644 22 0,'-15'-16'11'0,"15"-16"-9"0,3 22 16 16,3-4-18-16,3-4 1 15,0-1-2-15,0 3 1 16,0 1 0-16,-3 9 1 16,0 6-1-16,0 6 1 15,0 7 1-15,-3 0 0 16,0 3 0-16,-3 2 1 15,0 1 0-15,0-6 1 0,0-2-1 16,-3-3 0-16,0-8-2 16,3-6 0-16,0-2-8 15,0-2 1-15,6-1-4 16,-9-2 0-16</inkml:trace>
  <inkml:trace contextRef="#ctx0" brushRef="#br0" timeOffset="49164.2209">7300 9268 28 0,'6'8'14'0,"33"-18"-3"16,-21 7 14-16,15-2-21 15,17-11 0-15,4-8 3 16,8 3 1-16,16-8-11 0,2-8 1 16,3 2 6-16,-8-4 0 15,-7-9-5-15,-11 6 0 16,-13 5-5-16,-14 2 0 16,-12 9-7-16,-3 10 0 15</inkml:trace>
  <inkml:trace contextRef="#ctx0" brushRef="#br0" timeOffset="58684.1119">7678 9168 18 0,'-12'2'9'0,"3"-2"-5"15,9 8 10-15,-3 3-15 16,3 8 1-16,-5-1-1 16,2 8 0-16,-3 4-1 15,-3 1 0-15,0-4-4 16,0-1 1-16</inkml:trace>
  <inkml:trace contextRef="#ctx0" brushRef="#br0" timeOffset="58939.3406">7657 9118 17 0,'-3'0'8'0,"-2"5"-6"0,2 5 13 0,0 12-14 16,-3 4 0-16,0 8-1 15,-3 6 0-15,-3 2-1 16,9-5 1-16,0 3-1 16,6-5 0-16,6-6-5 15,6-5 1-15,-3-6 0 16,-1-7 1-16</inkml:trace>
  <inkml:trace contextRef="#ctx0" brushRef="#br0" timeOffset="59164.8687">7663 9102 8 0,'-9'0'4'0,"4"13"-1"0,5-10 6 15,0 10-9-15,0 5 0 16,-3 9 0-16,3 7 1 16,-3 8-1-16,0 6 0 15,3 0 0-15,3-1 0 16,6-7-1-16,-1-8 0 16,-2-8-2-16,3-3 0 15</inkml:trace>
  <inkml:trace contextRef="#ctx0" brushRef="#br0" timeOffset="59375.8297">7598 9263 8 0,'0'29'4'0,"9"13"-1"0,-3-28 6 0,6 4-10 16,0 1 0-16,0-1 1 15,-4 3 1-15,7 1-1 16,0-6 0-16,0-3-1 16,3-8 0-16,-3-5-2 15,0-5 1-15</inkml:trace>
  <inkml:trace contextRef="#ctx0" brushRef="#br0" timeOffset="59555.2733">7681 9448 11 0,'3'14'5'0,"9"9"-4"0,-6-15 10 16,3 0-12-16,6 3 1 15,3 2 1-15,3-5 0 16,-1 0-1-16,1-3 1 16,0-2-2-16,-3-6 0 15,0-5-2-15,-3-5 0 16</inkml:trace>
  <inkml:trace contextRef="#ctx0" brushRef="#br0" timeOffset="59780.8063">8038 9308 1 0,'6'-21'0'0</inkml:trace>
  <inkml:trace contextRef="#ctx0" brushRef="#br0" timeOffset="59974.4573">7961 9342 25 0,'15'-31'12'0,"3"-30"-9"0,-15 42 12 16,0-4-18-16,0-1 0 15,3-3-11-15,0 1 1 16,3 2 14-16,-3 3 1 16</inkml:trace>
  <inkml:trace contextRef="#ctx0" brushRef="#br0" timeOffset="60156.3777">8018 9369 18 0,'0'-16'9'0,"-3"-21"-12"16,3 18 18-16,-3-12-16 15,-3-1 1-15,3-2 0 16,-6 2 1-16,3 5-6 16,0 4 1-16</inkml:trace>
  <inkml:trace contextRef="#ctx0" brushRef="#br0" timeOffset="60486.1008">7961 8959 18 0,'-3'-3'9'0,"6"11"-3"0,0-8 13 0,3 5-17 15,0 3 0-15,3 6 2 16,0 4 0-16,0 9-6 15,-3 7 1-15,0 11-1 16,-6 5 0-16,-9 6-5 16,-6-1 0-16</inkml:trace>
  <inkml:trace contextRef="#ctx0" brushRef="#br0" timeOffset="60816.2891">7899 9469 11 0,'-12'35'5'0,"12"-3"-2"0,0-30 1 0,3-2-10 16,3-5 1-16</inkml:trace>
  <inkml:trace contextRef="#ctx0" brushRef="#br0" timeOffset="61160.6807">7979 9149 6 0,'12'6'3'0,"0"12"-1"0,-9-7 6 15,0 7-8-15,-3 1 0 16,-3 2 0-16,-6 0 1 15,0 6-1-15,-3 2 0 16,-6-3 3-16,0-2 1 16,-6 2 0-16,4 6 0 15,-1 0 0-15,3-3 0 16,3-8-3-16,6 0 1 16,3-10-8-16,6-1 1 0</inkml:trace>
  <inkml:trace contextRef="#ctx0" brushRef="#br0" timeOffset="61492.7411">8021 9215 24 0,'-9'14'12'0,"9"7"-11"0,-3-16 19 16,0 3-18-16,0 8 1 16,-6 0 0-16,-3 2 0 15,-3 6-5-15,-3-5 1 16,-6 2 3-16,-2 5 0 15,-4 6-3-15,0 0 0 16,6-6-4-16,6-2 1 16,6-3-5-16,9-10 1 15</inkml:trace>
  <inkml:trace contextRef="#ctx0" brushRef="#br0" timeOffset="63145.5327">7282 9329 23 0,'-12'5'11'0,"15"6"-12"0,0-8 21 0,3-1-19 15,6 1 0-15,6-3 0 16,6 0 1-16,3 0-2 16,8 0 1-16,7 0-3 15,0 5 1-15,-3 1-6 16,-4-4 0-16</inkml:trace>
  <inkml:trace contextRef="#ctx0" brushRef="#br0" timeOffset="63368.0826">7387 9327 21 0,'9'13'10'0,"11"8"-3"0,-11-13 13 15,0 5-21-15,9-2 1 16,6-3-13-16,9 0 1 16,2 0 11-16,4-6 1 15</inkml:trace>
  <inkml:trace contextRef="#ctx0" brushRef="#br0" timeOffset="63806.4704">8149 9186 30 0,'0'6'15'0,"3"-9"-22"0,5 3 30 15,10 0-22-15,6-3 1 16,9-2-2-16,3 2 0 16,5 6-3-16,10-8 0 15,0 5-5-15,2-3 1 16</inkml:trace>
  <inkml:trace contextRef="#ctx0" brushRef="#br0" timeOffset="64057.4213">8321 9186 19 0,'-21'0'9'0,"36"-10"-1"15,-6 7 11-15,9 3-18 16,12-5 0-16,14 0 2 16,10-6 0-16,9 0-4 15,8 1 1-15,12-3 0 16,4-1 0-16,-16 1-2 16,4 0 0-16,-4-3-5 0,-6 3 1 15,-8 0-2-15,-12 2 0 16</inkml:trace>
  <inkml:trace contextRef="#ctx0" brushRef="#br0" timeOffset="64269.4218">8759 9118 31 0,'-42'5'15'0,"60"-8"-15"0,-3 3 31 16,9-2-28-16,23-6 1 15,10-8 0-15,23-5 1 0,12-3-7 16,19 5 0-16,-7-5 1 16,6 6 1-16,-6-1-9 15,-3 4 1-15,-8-1-4 16,-13 0 1-16</inkml:trace>
  <inkml:trace contextRef="#ctx0" brushRef="#br0" timeOffset="66609.1746">5556 8586 27 0,'0'5'13'0,"12"29"-9"0,-3-28 14 16,3 7-15-16,15 8 0 15,8 6 1-15,7 4 0 16,6 1-6-16,8 2 1 0,7-7 3 16,11-6 0-16,3-8-1 15,-8-13 0-15,-4-5-2 16,-8-3 0-16,-9 0-3 15,-13 3 1-15,-11 5-2 16,-12 5 0-16,-9 6-5 16,-3 10 0-16</inkml:trace>
  <inkml:trace contextRef="#ctx0" brushRef="#br0" timeOffset="67374.7873">5556 8964 26 0,'0'0'13'0,"0"5"-7"0,3 1 21 16,0 2-24-16,6 0 0 15,3 2 1-15,9 3 1 16,14 1-5-16,7-4 1 16,9-5 4-16,14-2 1 15,15-8-2-15,13-3 0 16,-16-11 0-16,-2 11 0 16,-7-7-3-16,-8 1 0 0,-13-2-1 15,-11 6 1-15,-9 2-2 16,-15 3 0-16,-12 5-2 15,-6-3 0-15,-3 0-4 16,-6 1 1-16,6-1-7 16,0-2 0-16,9-1-1 15,6-4 1-15</inkml:trace>
  <inkml:trace contextRef="#ctx0" brushRef="#br0" timeOffset="70198.594">5568 8665 12 0,'-6'8'6'0,"9"-11"1"0,0 1 6 15,6-4-11-15,3-1 1 16,3-7 1-16,5-4 1 15,7-3-5-15,3 2 0 16,0-7 5-16,-3-3 0 16,-1-9-2-16,4 4 1 15,0-6-1-15,0-10 0 16,-1 10-2-16,4-12 1 16,3-1-1-16,0-8 0 0,-4 0 0 15,1 0 1-15,-3 0 0 16,-6 6 0-16,-3-1 0 15,-1 0 0-15,-2 1 0 16,0 5 1-16,-3-3-1 16,0-3 0-16,-3-5 0 15,0-2 0-15,-3-1-1 16,-3 1 1-16,-1 7-2 16,-2-2 0-16,-3 5 0 15,0 3 1-15,-3 5 0 16,-5 0 0-16,-4 0 1 15,0 0 0-15,-3 5-1 16,-3-2 1-16,0-3-2 16,3 3 1-16,0-1-1 15,0 4 1-15,1-1-1 16,-4 6 1-16,0-4 0 16,-6 4 1-16,0 2-1 15,-3-5 1-15,1 3-2 0,-1 2 1 16,0-5-1-16,6-3 1 15,3 3-1-15,-2 0 0 16,-4-2 0-16,-3 4 1 16,-3 6-1-16,-6 3 1 15,-2 5-1-15,-1 2 1 16,0 0 0-16,4 6 0 16,-1-3-1-16,0 0 0 15,1 3 0-15,11-3 0 16,-6-5 0-16,0 0 0 0,-3 5 1 15,-5-2 0-15,-4-1 1 16,3 3 0-16,1 3-1 16,-1 5 0-16,0-2 0 15,1-1 1-15,-4 0-2 16,9 1 0-16,0 2 0 16,1 0 1-16,-7 0 0 15,-3 3 1-15,1-1-2 16,-1 6 1-16,-3 0-1 15,-2 3 1-15,-4 0-1 16,3-1 1-16,7-2 0 16,-4 3 0-16,-2 0 0 15,-4-1 0-15,3 1-1 16,4 2 0-16,-4-5-1 16,-3 5 1-16,4 9-1 15,2 2 1-15,3-3-1 0,1 0 0 16,-4 3 1-16,-5 0 0 15,2-3-1-15,3 0 1 16,-2 0 0-16,-4 1 0 16,6-4 0-16,1 1 1 15,5 7-1-15,0-4 0 16,1 1 0-16,-4 1 0 16,-6 3-1-16,7-3 0 15,-1-3 0-15,-3-2 1 16,7 2-2-16,-1 0 0 0,-3 3 0 15,7 2 1-15,5 4 0 16,-3-1 0-16,-3 0 1 16,1 5 0-16,-4 1 0 15,3-1 1-15,-5-2-1 16,5 3 1-16,0 2-2 16,6 0 1-16,-8 0-1 15,2 8 0-15,3-3 0 16,0-7 0-16,10 5 0 15,2-1 0-15,-6 1 0 16,3-3 1-16,0 11-1 16,1 2 0-16,-7 0 1 15,-3 3 0-15,0 3 0 16,4-3 0-16,2 3 0 16,0 2 1-16,6-5-1 15,3-8 1-15,6 0-2 0,-5 5 0 16,2 1 0-16,-3 4 1 15,-3 6-1-15,0 0 1 16,-3 8-1-16,6-3 1 16,4 11-1-16,5-5 1 15,0-4 0-15,0 9 0 16,3-11 0-16,3 3 0 16,-3 3 0-16,3-6 1 15,3 3 0-15,0-3 0 16,0 0-1-16,0 3 0 15,0-5-1-15,3-3 1 16,3-1 0-16,3-1 0 16,3-12-1-16,3 9 0 0,2-3 0 15,1 0 0-15,3 0 1 16,-3 5 0-16,6 1 0 16,0-7 1-16,2 4-1 15,7 0 0-15,3-6 0 16,3-5 1-16,-4 3-1 15,-2-1 0-15,9-1 1 16,-1-1 0-16,1 0-1 16,0-3 0-16,5-2 1 15,7 5 0-15,2-5 0 16,-5-9 0-16,3 1 1 16,5 0 0-16,4 0 0 15,8 0 1-15,1-3-2 16,-1 0 1-16,-8-3-1 15,11 1 1-15,0-6-2 0,7-5 0 16,2-5-1-16,-12-1 1 16,1-2 0-16,8-2 0 15,-2-3-1-15,2 2 1 16,-3-2 0-16,-5 2 0 16,-10 0 0-16,-5-2 1 15,2-3-1-15,-2 3 1 16,0-3-1-16,-7 0 1 15,7 3-1-15,-4 2 0 0,1 0-1 16,-6 1 1-16,-10-1-1 16,-2 0 0-16,-3 1 0 15,-1-4 0-15,-2 1-3 16,0 0 1-16,-3-6-3 16,0-7 0-16,-4-3-3 15,-2-1 0-15,-3 4-2 16,0 2 0-16,-3 3-2 15,0 2 1-15,-6 6 2 16,0 0 0-16,-4-1 4 16,1-2 0-16,0 3 4 15,-6 5 0-15,0-5 4 16,0-3 1-16,3 0 0 16,-3-3 1-16,3 3-1 15,0 3 1-15,3-3-2 16,0 0 1-16,6-2-8 0,-3-4 0 15</inkml:trace>
  <inkml:trace contextRef="#ctx0" brushRef="#br0" timeOffset="70305.5976">5127 9242 0 0,'-17'-8'0'0</inkml:trace>
  <inkml:trace contextRef="#ctx0" brushRef="#br0" timeOffset="70498.4046">4946 9200 26 0,'0'10'13'0,"18"1"-9"0,-6-14 14 0,8-2-14 16,10-6 0-16,18-7 4 15,14 4 1-15,-5-4-11 16,8-9 0-16,7-7 2 16,2 0 1-16,4-14-11 15,-10 6 1-15</inkml:trace>
  <inkml:trace contextRef="#ctx0" brushRef="#br0" timeOffset="71759.172">2687 7260 24 0,'-12'3'12'0,"12"-19"3"0,0 16 13 0,0 3-25 15,6 12 0-15,0 7 0 16,5 7 1-16,-2 8-5 16,6 13 0-16,0 16 3 15,0 3 0-15,0 10-2 16,-3-2 0-16,0-5 0 15,0-6 1-15,-3-5-2 0,-3-11 0 16,0-8-4-16,-1-10 1 16,-2-16-5-1,-3-14 0-15,-6-10-3 0,-2-15 1 16</inkml:trace>
  <inkml:trace contextRef="#ctx0" brushRef="#br0" timeOffset="72285.4294">2609 7252 25 0,'-24'-2'12'0,"18"15"-4"0,6-13 21 0,0-8-29 16,3-3 1-16,9-7 0 15,9-3 0-15,9-3-2 16,12 8 1-16,8 0 1 15,4 8 0-15,5 8 0 16,-17 11 1-16,0 10-1 16,-4 0 1-16,-8 13-1 15,-9 11 1-15,-9 3-1 16,-12 0 1-16,-6 2 1 16,-9 0 1-16,-12-2-1 15,-6-11 0-15,4-8 0 16,5-11 1-16,0-7-2 15,12-11 0-15,9-8-2 16,18 0 0-16,12-5-1 0,6 8 1 16,8-3-1-1,7 5 1-15,3 0 0 0,-1 9 0 16,-11 12 0-16,-6 11 1 16,-10 0 0-16,-11 14 0 15,-15 4 1-15,-15 12 0 16,-11-6 1-16,-1-6 0 15,-9-4-1-15,-5-12 1 16,-4-10-3-16,9-10 1 16,-2-8-6-16,14-9 1 15,12-7-5-15,15-5 1 16,6-4-8-16,12-1 0 0,11 4 1 16,10 1 0-16</inkml:trace>
  <inkml:trace contextRef="#ctx0" brushRef="#br0" timeOffset="72690.9927">3544 7678 25 0,'12'-13'12'0,"0"-29"-11"15,-9 28 22-15,0 4-23 16,-6 2 0-16,-3-3 2 15,-3 9 0-15,-9 4-2 16,-9 12 1-16,-9 9 1 16,-2 9 0-16,2 13 0 0,3 5 0 15,12 6-1 1,12-8 1-16,12-11-2 0,18-11 1 16,12-21-1-16,-3-15 0 15,3-11-1-15,5-14 0 16,-2-10-2-16,-3-10 1 15,-10 15-1-15,-5 3 1 16,-12 8 1-16,-9 13 1 16,-6 8 2-16,-3 16 0 15,4 13 2-15,-1 0 0 16,3 11 0-16,6 2 0 0,0 6-1 16,6-3 1-16,6-2-7 15,8-9 1-15,4-15-9 16,3-14 0-16</inkml:trace>
  <inkml:trace contextRef="#ctx0" brushRef="#br0" timeOffset="73006.4566">3806 7570 36 0,'-9'2'18'0,"-9"12"-18"16,21-1 26-16,3 8-27 15,3-2 1-15,0 12 0 16,6 6 1-16,-6 3-1 16,5-3 0-16,-2-5 0 15,0-8 0-15,0-6 1 16,0-7 1-16,-3-11 2 0,0-6 0 16,-3-9 0-16,0-9 0 15,3-11 1-15,0-15 0 16,0 2-2-16,3-4 1 15,2 1-3-15,4 6 0 16,-3 6-4-16,0 7 1 16,-3 8-6-16,-3 11 0 15,0 8-7-15,0 7 1 16</inkml:trace>
  <inkml:trace contextRef="#ctx0" brushRef="#br0" timeOffset="73560.8259">4255 7152 34 0,'-12'-45'17'0,"21"29"-14"16,-9 16 25-16,0 0-28 15,3 2 1-15,0 14 0 16,-3 13 0-16,0 6-1 15,-3 12 0-15,-3 9 1 16,0 8 0-16,0 7-1 16,0 0 0-16,3-10-2 15,3-5 0-15,3-9-1 16,6-9 1-16,0-9-1 16,0-6 1-16,3-4 1 0,6-8 1 15,0-14 2-15,6-8 1 16,-1-10 0-16,1-13 0 15,3-3 0-15,6-14 0 16,0 4-1-16,-4-3 0 16,-2-3 0-16,-3 5 0 15,-6 14-2-15,-6 12 1 16,-3 7-2-16,-6 1 1 16,-3-4-3-16,-3 10 0 0,-6 10-1 15,0 9 0-15,3 5 1 16,0 10 1-16,3 9 1 15,3 5 0-15,6 7 3 16,3 6 1-16,6-13 1 16,0-1 0-16,2 1 0 15,4-5 0-15,9-12-2 16,-3-7 1-16,0-5-3 16,-4-11 0-16,-2-6-7 15,0 4 1-15,-3-11-7 16,0-1 0-16</inkml:trace>
  <inkml:trace contextRef="#ctx0" brushRef="#br0" timeOffset="73816.3975">5107 7660 0 0,'-6'0'0'0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>
            <a:extLst>
              <a:ext uri="{FF2B5EF4-FFF2-40B4-BE49-F238E27FC236}">
                <a16:creationId xmlns:a16="http://schemas.microsoft.com/office/drawing/2014/main" id="{F80FA579-7092-B545-8D1B-2A9B5DA9E086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8D3CA27-2CF9-1249-9026-A5BF56025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20736E1-DEDC-CC48-B943-A14AC289F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grpSp>
          <p:nvGrpSpPr>
            <p:cNvPr id="7" name="Group 1">
              <a:extLst>
                <a:ext uri="{FF2B5EF4-FFF2-40B4-BE49-F238E27FC236}">
                  <a16:creationId xmlns:a16="http://schemas.microsoft.com/office/drawing/2014/main" id="{D6D57AC5-12B5-2C42-92DB-9EC0F73ED2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43DAEDE5-5398-5745-A0BA-932C145A6A1C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BA424C1A-DE17-A54C-B9A3-F84752F379A3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9940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84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4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94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304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49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>
            <a:extLst>
              <a:ext uri="{FF2B5EF4-FFF2-40B4-BE49-F238E27FC236}">
                <a16:creationId xmlns:a16="http://schemas.microsoft.com/office/drawing/2014/main" id="{3D888FD1-5A61-0549-AF26-4E9F59086F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9">
            <a:extLst>
              <a:ext uri="{FF2B5EF4-FFF2-40B4-BE49-F238E27FC236}">
                <a16:creationId xmlns:a16="http://schemas.microsoft.com/office/drawing/2014/main" id="{5F8FF1FF-0085-1A4B-BDAD-CF9C4B3178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8" name="Group 24">
            <a:extLst>
              <a:ext uri="{FF2B5EF4-FFF2-40B4-BE49-F238E27FC236}">
                <a16:creationId xmlns:a16="http://schemas.microsoft.com/office/drawing/2014/main" id="{03ACC1B7-B29A-5A48-8C15-AE7D86AC8360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CC412C5-D7A1-8D4F-B8F3-DB546F0C4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A35A57F0-B961-A047-B70C-BE73B5CCA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grpSp>
          <p:nvGrpSpPr>
            <p:cNvPr id="1032" name="Group 1">
              <a:extLst>
                <a:ext uri="{FF2B5EF4-FFF2-40B4-BE49-F238E27FC236}">
                  <a16:creationId xmlns:a16="http://schemas.microsoft.com/office/drawing/2014/main" id="{E04BEBDC-B9D2-2A40-A65D-806FC877C6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9AE32E2C-9043-B441-985B-03FF9EFD43E3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C3CE6D81-CA6A-9540-810D-CA4E85113CB3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46B53-9116-DE4D-AA01-9AC0197D711C}"/>
              </a:ext>
            </a:extLst>
          </p:cNvPr>
          <p:cNvSpPr txBox="1">
            <a:spLocks noGrp="1"/>
          </p:cNvSpPr>
          <p:nvPr/>
        </p:nvSpPr>
        <p:spPr>
          <a:xfrm>
            <a:off x="8326438" y="6430963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 eaLnBrk="1" hangingPunct="1">
              <a:buFont typeface="Wingdings" charset="2"/>
              <a:buNone/>
              <a:defRPr/>
            </a:pPr>
            <a:fld id="{192F9E74-55FD-504C-A04B-0FF5281D81E9}" type="slidenum">
              <a:rPr lang="en-US" altLang="en-US" sz="1200" smtClean="0">
                <a:solidFill>
                  <a:srgbClr val="424242"/>
                </a:solidFill>
              </a:rPr>
              <a:pPr algn="r" eaLnBrk="1" hangingPunct="1">
                <a:buFont typeface="Wingdings" charset="2"/>
                <a:buNone/>
                <a:defRPr/>
              </a:pPr>
              <a:t>‹#›</a:t>
            </a:fld>
            <a:endParaRPr lang="en-US" altLang="en-US" sz="1200">
              <a:solidFill>
                <a:srgbClr val="42424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2" charset="2"/>
        <a:buChar char="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2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2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FAF9B78F-FE60-9840-9956-397CAF36A5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Building Java Programs	</a:t>
            </a:r>
          </a:p>
        </p:txBody>
      </p:sp>
      <p:sp>
        <p:nvSpPr>
          <p:cNvPr id="3074" name="Subtitle 2">
            <a:extLst>
              <a:ext uri="{FF2B5EF4-FFF2-40B4-BE49-F238E27FC236}">
                <a16:creationId xmlns:a16="http://schemas.microsoft.com/office/drawing/2014/main" id="{C4937AB2-FEA3-5D42-9127-064077FFB1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Chapter 11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Sets and Maps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reading: 11.2 - 11.3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768960" y="1542960"/>
              <a:ext cx="6004440" cy="2470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9240" y="1536120"/>
                <a:ext cx="6021360" cy="248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0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4EAF6AB0-7A91-CB4B-8779-0D9537417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Sets (11.2)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7C12583C-7927-F049-A2B5-FAF78EEED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set</a:t>
            </a:r>
            <a:r>
              <a:rPr lang="en-US" altLang="en-US">
                <a:ea typeface="ＭＳ Ｐゴシック" panose="020B0600070205080204" pitchFamily="34" charset="-128"/>
              </a:rPr>
              <a:t>: A collection of unique values (no duplicates allowed)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that can perform the following operations efficiently: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add, remove, search (contains)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We don't think of a set as having indexes; we just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add things to the set in general and don't worry about order</a:t>
            </a:r>
          </a:p>
        </p:txBody>
      </p:sp>
      <p:grpSp>
        <p:nvGrpSpPr>
          <p:cNvPr id="6147" name="Group 4">
            <a:extLst>
              <a:ext uri="{FF2B5EF4-FFF2-40B4-BE49-F238E27FC236}">
                <a16:creationId xmlns:a16="http://schemas.microsoft.com/office/drawing/2014/main" id="{650266F4-9478-0B49-8CD5-66B509573F1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962400"/>
            <a:ext cx="7848600" cy="2667000"/>
            <a:chOff x="288" y="2496"/>
            <a:chExt cx="4944" cy="1680"/>
          </a:xfrm>
        </p:grpSpPr>
        <p:sp>
          <p:nvSpPr>
            <p:cNvPr id="446469" name="Line 5">
              <a:extLst>
                <a:ext uri="{FF2B5EF4-FFF2-40B4-BE49-F238E27FC236}">
                  <a16:creationId xmlns:a16="http://schemas.microsoft.com/office/drawing/2014/main" id="{ACAF61C0-1473-B146-B3D9-9AC1708B0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46470" name="Text Box 6">
              <a:extLst>
                <a:ext uri="{FF2B5EF4-FFF2-40B4-BE49-F238E27FC236}">
                  <a16:creationId xmlns:a16="http://schemas.microsoft.com/office/drawing/2014/main" id="{B2424D45-38E2-E042-9164-E84AE1BFC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2889"/>
              <a:ext cx="1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ourier New" charset="0"/>
                  <a:ea typeface="+mn-ea"/>
                </a:rPr>
                <a:t>set.contains("to")</a:t>
              </a:r>
            </a:p>
          </p:txBody>
        </p:sp>
        <p:sp>
          <p:nvSpPr>
            <p:cNvPr id="446471" name="Line 7">
              <a:extLst>
                <a:ext uri="{FF2B5EF4-FFF2-40B4-BE49-F238E27FC236}">
                  <a16:creationId xmlns:a16="http://schemas.microsoft.com/office/drawing/2014/main" id="{5AA73B15-846E-DD41-A90B-2CA88A5E8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319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446472" name="Text Box 8">
              <a:extLst>
                <a:ext uri="{FF2B5EF4-FFF2-40B4-BE49-F238E27FC236}">
                  <a16:creationId xmlns:a16="http://schemas.microsoft.com/office/drawing/2014/main" id="{0B8AEAC3-5C4C-754B-AC61-0B64684B5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4" y="2928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ourier New" charset="0"/>
                  <a:ea typeface="+mn-ea"/>
                </a:rPr>
                <a:t>true</a:t>
              </a:r>
            </a:p>
          </p:txBody>
        </p:sp>
        <p:grpSp>
          <p:nvGrpSpPr>
            <p:cNvPr id="6152" name="Group 9">
              <a:extLst>
                <a:ext uri="{FF2B5EF4-FFF2-40B4-BE49-F238E27FC236}">
                  <a16:creationId xmlns:a16="http://schemas.microsoft.com/office/drawing/2014/main" id="{9D064462-F75E-4D48-8987-82C6252D19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496"/>
              <a:ext cx="2112" cy="1680"/>
              <a:chOff x="2112" y="2496"/>
              <a:chExt cx="2112" cy="1680"/>
            </a:xfrm>
          </p:grpSpPr>
          <p:sp>
            <p:nvSpPr>
              <p:cNvPr id="446474" name="Text Box 10">
                <a:extLst>
                  <a:ext uri="{FF2B5EF4-FFF2-40B4-BE49-F238E27FC236}">
                    <a16:creationId xmlns:a16="http://schemas.microsoft.com/office/drawing/2014/main" id="{5519C7DB-DBC8-F84A-813A-6820300AF7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945"/>
                <a:ext cx="30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>
                    <a:latin typeface="+mn-lt"/>
                    <a:ea typeface="+mn-ea"/>
                  </a:rPr>
                  <a:t>set</a:t>
                </a:r>
              </a:p>
            </p:txBody>
          </p:sp>
          <p:sp>
            <p:nvSpPr>
              <p:cNvPr id="446475" name="Oval 11">
                <a:extLst>
                  <a:ext uri="{FF2B5EF4-FFF2-40B4-BE49-F238E27FC236}">
                    <a16:creationId xmlns:a16="http://schemas.microsoft.com/office/drawing/2014/main" id="{D5391308-DBC6-8B44-97E3-5A6C86CB0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2112" cy="13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grpSp>
            <p:nvGrpSpPr>
              <p:cNvPr id="6157" name="Group 12">
                <a:extLst>
                  <a:ext uri="{FF2B5EF4-FFF2-40B4-BE49-F238E27FC236}">
                    <a16:creationId xmlns:a16="http://schemas.microsoft.com/office/drawing/2014/main" id="{9E226F0D-0849-AD42-87FC-A3E254B991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36" y="2614"/>
                <a:ext cx="1892" cy="1169"/>
                <a:chOff x="2236" y="2134"/>
                <a:chExt cx="1892" cy="1169"/>
              </a:xfrm>
            </p:grpSpPr>
            <p:sp>
              <p:nvSpPr>
                <p:cNvPr id="446477" name="Text Box 13">
                  <a:extLst>
                    <a:ext uri="{FF2B5EF4-FFF2-40B4-BE49-F238E27FC236}">
                      <a16:creationId xmlns:a16="http://schemas.microsoft.com/office/drawing/2014/main" id="{608F0847-DB7D-2648-A3EE-50E36929D3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66" y="213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"the"</a:t>
                  </a:r>
                </a:p>
              </p:txBody>
            </p:sp>
            <p:sp>
              <p:nvSpPr>
                <p:cNvPr id="446478" name="Text Box 14">
                  <a:extLst>
                    <a:ext uri="{FF2B5EF4-FFF2-40B4-BE49-F238E27FC236}">
                      <a16:creationId xmlns:a16="http://schemas.microsoft.com/office/drawing/2014/main" id="{0F4A7AB9-48D8-A14B-B776-D86B8D116E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76" y="2208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"of"</a:t>
                  </a:r>
                </a:p>
              </p:txBody>
            </p:sp>
            <p:sp>
              <p:nvSpPr>
                <p:cNvPr id="446479" name="Text Box 15">
                  <a:extLst>
                    <a:ext uri="{FF2B5EF4-FFF2-40B4-BE49-F238E27FC236}">
                      <a16:creationId xmlns:a16="http://schemas.microsoft.com/office/drawing/2014/main" id="{99D89F91-3834-974D-965D-BF8656D52A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00" y="2505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"from"</a:t>
                  </a:r>
                </a:p>
              </p:txBody>
            </p:sp>
            <p:sp>
              <p:nvSpPr>
                <p:cNvPr id="446480" name="Text Box 16">
                  <a:extLst>
                    <a:ext uri="{FF2B5EF4-FFF2-40B4-BE49-F238E27FC236}">
                      <a16:creationId xmlns:a16="http://schemas.microsoft.com/office/drawing/2014/main" id="{EC0516B7-FDF6-E145-A87F-8249ADF4DF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52" y="235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b="1">
                      <a:solidFill>
                        <a:schemeClr val="accent2"/>
                      </a:solidFill>
                      <a:latin typeface="Courier New" charset="0"/>
                      <a:ea typeface="+mn-ea"/>
                    </a:rPr>
                    <a:t>"to"</a:t>
                  </a:r>
                </a:p>
              </p:txBody>
            </p:sp>
            <p:sp>
              <p:nvSpPr>
                <p:cNvPr id="446481" name="Text Box 17">
                  <a:extLst>
                    <a:ext uri="{FF2B5EF4-FFF2-40B4-BE49-F238E27FC236}">
                      <a16:creationId xmlns:a16="http://schemas.microsoft.com/office/drawing/2014/main" id="{707DCF6E-0F47-A643-B9CC-7CF7F04C5E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62" y="2697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"she"</a:t>
                  </a:r>
                </a:p>
              </p:txBody>
            </p:sp>
            <p:sp>
              <p:nvSpPr>
                <p:cNvPr id="446482" name="Text Box 18">
                  <a:extLst>
                    <a:ext uri="{FF2B5EF4-FFF2-40B4-BE49-F238E27FC236}">
                      <a16:creationId xmlns:a16="http://schemas.microsoft.com/office/drawing/2014/main" id="{CB2C96BB-22C0-944E-80ED-ADEBF29EC46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82" y="278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"you"</a:t>
                  </a:r>
                </a:p>
              </p:txBody>
            </p:sp>
            <p:sp>
              <p:nvSpPr>
                <p:cNvPr id="446483" name="Text Box 19">
                  <a:extLst>
                    <a:ext uri="{FF2B5EF4-FFF2-40B4-BE49-F238E27FC236}">
                      <a16:creationId xmlns:a16="http://schemas.microsoft.com/office/drawing/2014/main" id="{E536A7AA-398F-5745-BB18-A005591719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64" y="3033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"him"</a:t>
                  </a:r>
                </a:p>
              </p:txBody>
            </p:sp>
            <p:sp>
              <p:nvSpPr>
                <p:cNvPr id="446484" name="Text Box 20">
                  <a:extLst>
                    <a:ext uri="{FF2B5EF4-FFF2-40B4-BE49-F238E27FC236}">
                      <a16:creationId xmlns:a16="http://schemas.microsoft.com/office/drawing/2014/main" id="{0C615041-FEF6-DA49-9FA1-E93E05F0D4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36" y="3072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"why"</a:t>
                  </a:r>
                </a:p>
              </p:txBody>
            </p:sp>
            <p:sp>
              <p:nvSpPr>
                <p:cNvPr id="446485" name="Text Box 21">
                  <a:extLst>
                    <a:ext uri="{FF2B5EF4-FFF2-40B4-BE49-F238E27FC236}">
                      <a16:creationId xmlns:a16="http://schemas.microsoft.com/office/drawing/2014/main" id="{2DBC710E-DF86-4C42-B5F7-D396D365D9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34" y="283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"in"</a:t>
                  </a:r>
                </a:p>
              </p:txBody>
            </p:sp>
            <p:sp>
              <p:nvSpPr>
                <p:cNvPr id="446486" name="Text Box 22">
                  <a:extLst>
                    <a:ext uri="{FF2B5EF4-FFF2-40B4-BE49-F238E27FC236}">
                      <a16:creationId xmlns:a16="http://schemas.microsoft.com/office/drawing/2014/main" id="{EE22C115-8225-3244-9424-9B1E3576380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58" y="2496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"down"</a:t>
                  </a:r>
                </a:p>
              </p:txBody>
            </p:sp>
            <p:sp>
              <p:nvSpPr>
                <p:cNvPr id="446487" name="Text Box 23">
                  <a:extLst>
                    <a:ext uri="{FF2B5EF4-FFF2-40B4-BE49-F238E27FC236}">
                      <a16:creationId xmlns:a16="http://schemas.microsoft.com/office/drawing/2014/main" id="{2F7344B3-5183-2543-B9F7-A595ECFD96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36" y="2649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>
                      <a:latin typeface="Courier New" charset="0"/>
                      <a:ea typeface="+mn-ea"/>
                    </a:rPr>
                    <a:t>"by"</a:t>
                  </a:r>
                </a:p>
              </p:txBody>
            </p:sp>
            <p:sp>
              <p:nvSpPr>
                <p:cNvPr id="446488" name="Text Box 24">
                  <a:extLst>
                    <a:ext uri="{FF2B5EF4-FFF2-40B4-BE49-F238E27FC236}">
                      <a16:creationId xmlns:a16="http://schemas.microsoft.com/office/drawing/2014/main" id="{672EDB2F-54B4-9F49-BC41-BBF2532682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32" y="2256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Courier New" charset="0"/>
                      <a:ea typeface="+mn-ea"/>
                    </a:rPr>
                    <a:t>"if"</a:t>
                  </a:r>
                </a:p>
              </p:txBody>
            </p:sp>
          </p:grpSp>
        </p:grpSp>
        <p:sp>
          <p:nvSpPr>
            <p:cNvPr id="446489" name="Text Box 25">
              <a:extLst>
                <a:ext uri="{FF2B5EF4-FFF2-40B4-BE49-F238E27FC236}">
                  <a16:creationId xmlns:a16="http://schemas.microsoft.com/office/drawing/2014/main" id="{D8BDAEEC-B5F3-464C-9684-65B3E2D5A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3225"/>
              <a:ext cx="16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ourier New" charset="0"/>
                  <a:ea typeface="+mn-ea"/>
                </a:rPr>
                <a:t>set.contains("be")</a:t>
              </a:r>
            </a:p>
          </p:txBody>
        </p:sp>
        <p:sp>
          <p:nvSpPr>
            <p:cNvPr id="446490" name="Text Box 26">
              <a:extLst>
                <a:ext uri="{FF2B5EF4-FFF2-40B4-BE49-F238E27FC236}">
                  <a16:creationId xmlns:a16="http://schemas.microsoft.com/office/drawing/2014/main" id="{08201B33-48DB-3045-8A49-FA5080D1E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4" y="3225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Courier New" charset="0"/>
                  <a:ea typeface="+mn-ea"/>
                </a:rPr>
                <a:t>false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F21563C0-7842-244D-B239-5A008C393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Maps (11.3)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F6AA57F4-AAB7-7549-A3B7-C9DDDB081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map</a:t>
            </a:r>
            <a:r>
              <a:rPr lang="en-US" altLang="en-US">
                <a:ea typeface="ＭＳ Ｐゴシック" panose="020B0600070205080204" pitchFamily="34" charset="-128"/>
              </a:rPr>
              <a:t>: Holds a set of key-value pairs, where each key is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	unique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a.k.a. "dictionary", "associative array", "hash"</a:t>
            </a:r>
          </a:p>
          <a:p>
            <a:pPr lvl="1" eaLnBrk="1" hangingPunct="1"/>
            <a:endParaRPr lang="en-US" altLang="en-US" sz="1200">
              <a:ea typeface="ＭＳ Ｐゴシック" panose="020B0600070205080204" pitchFamily="34" charset="-128"/>
            </a:endParaRPr>
          </a:p>
        </p:txBody>
      </p:sp>
      <p:grpSp>
        <p:nvGrpSpPr>
          <p:cNvPr id="13315" name="Group 4">
            <a:extLst>
              <a:ext uri="{FF2B5EF4-FFF2-40B4-BE49-F238E27FC236}">
                <a16:creationId xmlns:a16="http://schemas.microsoft.com/office/drawing/2014/main" id="{7851389D-6882-6144-855A-3E1E1CBAE83E}"/>
              </a:ext>
            </a:extLst>
          </p:cNvPr>
          <p:cNvGrpSpPr>
            <a:grpSpLocks/>
          </p:cNvGrpSpPr>
          <p:nvPr/>
        </p:nvGrpSpPr>
        <p:grpSpPr bwMode="auto">
          <a:xfrm>
            <a:off x="555625" y="2705100"/>
            <a:ext cx="8027988" cy="3746500"/>
            <a:chOff x="36" y="1962"/>
            <a:chExt cx="4498" cy="2360"/>
          </a:xfrm>
        </p:grpSpPr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7316E3B3-868E-8B4F-994F-0C2A82172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" y="3046"/>
              <a:ext cx="138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blurRad="57150" dist="38100" dir="5400000" algn="ctr" rotWithShape="0">
                <a:srgbClr val="808080">
                  <a:alpha val="4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B6441265-5262-2248-9A38-271463869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" y="2636"/>
              <a:ext cx="13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latin typeface="Courier New" charset="0"/>
                  <a:ea typeface="+mn-ea"/>
                </a:rPr>
                <a:t>map.get</a:t>
              </a:r>
              <a:r>
                <a:rPr lang="en-US" dirty="0">
                  <a:latin typeface="Courier New" charset="0"/>
                  <a:ea typeface="+mn-ea"/>
                </a:rPr>
                <a:t>("the")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F6DB69C5-DEEA-E448-A968-3C102D03A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" y="3511"/>
              <a:ext cx="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Courier New" charset="0"/>
                  <a:ea typeface="+mn-ea"/>
                </a:rPr>
                <a:t>56</a:t>
              </a:r>
            </a:p>
          </p:txBody>
        </p:sp>
        <p:grpSp>
          <p:nvGrpSpPr>
            <p:cNvPr id="13386" name="Group 9">
              <a:extLst>
                <a:ext uri="{FF2B5EF4-FFF2-40B4-BE49-F238E27FC236}">
                  <a16:creationId xmlns:a16="http://schemas.microsoft.com/office/drawing/2014/main" id="{8745FE04-135E-B34E-A25E-E37B1CDBAB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19" y="1962"/>
              <a:ext cx="2915" cy="2360"/>
              <a:chOff x="1619" y="1962"/>
              <a:chExt cx="2915" cy="2360"/>
            </a:xfrm>
          </p:grpSpPr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D935D868-30D7-BA4F-874F-69C258E757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3945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non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>
                    <a:latin typeface="+mn-lt"/>
                    <a:ea typeface="+mn-ea"/>
                  </a:rPr>
                  <a:t>set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04065EA-2E6E-5C48-BF0D-687AA9EC6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" y="1962"/>
                <a:ext cx="2915" cy="236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D0972B7-A720-4941-976E-F6021BE992AE}"/>
              </a:ext>
            </a:extLst>
          </p:cNvPr>
          <p:cNvGraphicFramePr>
            <a:graphicFrameLocks noGrp="1"/>
          </p:cNvGraphicFramePr>
          <p:nvPr/>
        </p:nvGraphicFramePr>
        <p:xfrm>
          <a:off x="4960938" y="5487988"/>
          <a:ext cx="2005012" cy="589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83">
                <a:tc>
                  <a:txBody>
                    <a:bodyPr/>
                    <a:lstStyle/>
                    <a:p>
                      <a:r>
                        <a:rPr lang="en-US" sz="1000" dirty="0"/>
                        <a:t>key</a:t>
                      </a:r>
                    </a:p>
                  </a:txBody>
                  <a:tcPr marT="45642" marB="4564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value</a:t>
                      </a:r>
                    </a:p>
                  </a:txBody>
                  <a:tcPr marT="45642" marB="4564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charset="0"/>
                          <a:ea typeface="+mn-ea"/>
                        </a:rPr>
                        <a:t>"the"</a:t>
                      </a:r>
                    </a:p>
                  </a:txBody>
                  <a:tcPr marT="45642" marB="456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56</a:t>
                      </a:r>
                    </a:p>
                  </a:txBody>
                  <a:tcPr marT="45642" marB="456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50A27B-91E4-D743-9893-23D70434C11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20750" y="5014913"/>
            <a:ext cx="200501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57150" dist="38100" dir="5400000" algn="ctr" rotWithShape="0">
              <a:srgbClr val="808080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74E3723-51B3-4B4B-82E6-F4777DC16120}"/>
              </a:ext>
            </a:extLst>
          </p:cNvPr>
          <p:cNvGraphicFramePr>
            <a:graphicFrameLocks noGrp="1"/>
          </p:cNvGraphicFramePr>
          <p:nvPr/>
        </p:nvGraphicFramePr>
        <p:xfrm>
          <a:off x="3722688" y="4721225"/>
          <a:ext cx="2005012" cy="589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83">
                <a:tc>
                  <a:txBody>
                    <a:bodyPr/>
                    <a:lstStyle/>
                    <a:p>
                      <a:r>
                        <a:rPr lang="en-US" sz="1000" dirty="0"/>
                        <a:t>key</a:t>
                      </a:r>
                    </a:p>
                  </a:txBody>
                  <a:tcPr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value</a:t>
                      </a:r>
                    </a:p>
                  </a:txBody>
                  <a:tcPr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charset="0"/>
                          <a:ea typeface="+mn-ea"/>
                        </a:rPr>
                        <a:t>"why"</a:t>
                      </a:r>
                    </a:p>
                  </a:txBody>
                  <a:tcPr marT="45643" marB="4564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14</a:t>
                      </a:r>
                    </a:p>
                  </a:txBody>
                  <a:tcPr marT="45643" marB="4564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AA73F7C-D31E-F345-A5F0-72FEA004A3C5}"/>
              </a:ext>
            </a:extLst>
          </p:cNvPr>
          <p:cNvGraphicFramePr>
            <a:graphicFrameLocks noGrp="1"/>
          </p:cNvGraphicFramePr>
          <p:nvPr/>
        </p:nvGraphicFramePr>
        <p:xfrm>
          <a:off x="3884613" y="3903663"/>
          <a:ext cx="2005012" cy="589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83">
                <a:tc>
                  <a:txBody>
                    <a:bodyPr/>
                    <a:lstStyle/>
                    <a:p>
                      <a:r>
                        <a:rPr lang="en-US" sz="1000" dirty="0"/>
                        <a:t>key</a:t>
                      </a:r>
                    </a:p>
                  </a:txBody>
                  <a:tcPr marT="45642" marB="4564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value</a:t>
                      </a:r>
                    </a:p>
                  </a:txBody>
                  <a:tcPr marT="45642" marB="45642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charset="0"/>
                          <a:ea typeface="+mn-ea"/>
                        </a:rPr>
                        <a:t>"you"</a:t>
                      </a:r>
                    </a:p>
                  </a:txBody>
                  <a:tcPr marT="45642" marB="4564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22</a:t>
                      </a:r>
                    </a:p>
                  </a:txBody>
                  <a:tcPr marT="45642" marB="4564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3A98CE6-8353-8E4D-97AB-F7F8AE673887}"/>
              </a:ext>
            </a:extLst>
          </p:cNvPr>
          <p:cNvGraphicFramePr>
            <a:graphicFrameLocks noGrp="1"/>
          </p:cNvGraphicFramePr>
          <p:nvPr/>
        </p:nvGraphicFramePr>
        <p:xfrm>
          <a:off x="6197600" y="4756150"/>
          <a:ext cx="2005013" cy="589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83">
                <a:tc>
                  <a:txBody>
                    <a:bodyPr/>
                    <a:lstStyle/>
                    <a:p>
                      <a:r>
                        <a:rPr lang="en-US" sz="1000" dirty="0"/>
                        <a:t>key</a:t>
                      </a:r>
                    </a:p>
                  </a:txBody>
                  <a:tcPr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value</a:t>
                      </a:r>
                    </a:p>
                  </a:txBody>
                  <a:tcPr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charset="0"/>
                          <a:ea typeface="+mn-ea"/>
                        </a:rPr>
                        <a:t>"me"</a:t>
                      </a:r>
                    </a:p>
                  </a:txBody>
                  <a:tcPr marT="45643" marB="4564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31</a:t>
                      </a:r>
                    </a:p>
                  </a:txBody>
                  <a:tcPr marT="45643" marB="4564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994AF54-703C-B949-B165-55BC28CFA246}"/>
              </a:ext>
            </a:extLst>
          </p:cNvPr>
          <p:cNvGraphicFramePr>
            <a:graphicFrameLocks noGrp="1"/>
          </p:cNvGraphicFramePr>
          <p:nvPr/>
        </p:nvGraphicFramePr>
        <p:xfrm>
          <a:off x="6227763" y="3886200"/>
          <a:ext cx="2005012" cy="590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727">
                <a:tc>
                  <a:txBody>
                    <a:bodyPr/>
                    <a:lstStyle/>
                    <a:p>
                      <a:r>
                        <a:rPr lang="en-US" sz="1000" dirty="0"/>
                        <a:t>key</a:t>
                      </a:r>
                    </a:p>
                  </a:txBody>
                  <a:tcPr marT="45794" marB="457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value</a:t>
                      </a:r>
                    </a:p>
                  </a:txBody>
                  <a:tcPr marT="45794" marB="45794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charset="0"/>
                          <a:ea typeface="+mn-ea"/>
                        </a:rPr>
                        <a:t>"in"</a:t>
                      </a:r>
                    </a:p>
                  </a:txBody>
                  <a:tcPr marT="45794" marB="4579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37</a:t>
                      </a:r>
                    </a:p>
                  </a:txBody>
                  <a:tcPr marT="45794" marB="4579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A0822B4-AF21-8C4E-9E31-E815C7D1DC1F}"/>
              </a:ext>
            </a:extLst>
          </p:cNvPr>
          <p:cNvGraphicFramePr>
            <a:graphicFrameLocks noGrp="1"/>
          </p:cNvGraphicFramePr>
          <p:nvPr/>
        </p:nvGraphicFramePr>
        <p:xfrm>
          <a:off x="5160963" y="3114675"/>
          <a:ext cx="2005012" cy="589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0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83">
                <a:tc>
                  <a:txBody>
                    <a:bodyPr/>
                    <a:lstStyle/>
                    <a:p>
                      <a:r>
                        <a:rPr lang="en-US" sz="1000" dirty="0"/>
                        <a:t>key</a:t>
                      </a:r>
                    </a:p>
                  </a:txBody>
                  <a:tcPr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value</a:t>
                      </a:r>
                    </a:p>
                  </a:txBody>
                  <a:tcPr marT="45643" marB="45643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charset="0"/>
                          <a:ea typeface="+mn-ea"/>
                        </a:rPr>
                        <a:t>"at"</a:t>
                      </a:r>
                    </a:p>
                  </a:txBody>
                  <a:tcPr marT="45643" marB="4564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43</a:t>
                      </a:r>
                    </a:p>
                  </a:txBody>
                  <a:tcPr marT="45643" marB="4564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F8FFAA8-0E8F-4943-B48D-AD2B3B0D7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Map</a:t>
            </a:r>
            <a:r>
              <a:rPr lang="en-US" altLang="en-US">
                <a:ea typeface="ＭＳ Ｐゴシック" panose="020B0600070205080204" pitchFamily="34" charset="-128"/>
              </a:rPr>
              <a:t> methods</a:t>
            </a:r>
          </a:p>
        </p:txBody>
      </p:sp>
      <p:graphicFrame>
        <p:nvGraphicFramePr>
          <p:cNvPr id="435203" name="Group 3">
            <a:extLst>
              <a:ext uri="{FF2B5EF4-FFF2-40B4-BE49-F238E27FC236}">
                <a16:creationId xmlns:a16="http://schemas.microsoft.com/office/drawing/2014/main" id="{477CF1C6-700C-544B-BCE4-A1B618382E0C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320800"/>
          <a:ext cx="8897938" cy="3359152"/>
        </p:xfrm>
        <a:graphic>
          <a:graphicData uri="http://schemas.openxmlformats.org/drawingml/2006/table">
            <a:tbl>
              <a:tblPr/>
              <a:tblGrid>
                <a:gridCol w="237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put(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adds a mapping from the given key to the given value;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if the key already exists, replaces its value with the given one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get(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returns the value mapped to the given key (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null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if not found)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containsKey(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returns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true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if the map contains a mapping for the given key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remove(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key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removes any existing mapping for the given key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clear()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removes all key/value pairs from the map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size()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returns the number of key/value pairs in the map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isEmpty()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returns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true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 if the map's size is 0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0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toString()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returns a string such as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"{a=90, d=60, c=70}"</a:t>
                      </a:r>
                    </a:p>
                  </a:txBody>
                  <a:tcPr marL="91444" marR="91444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35232" name="Group 32">
            <a:extLst>
              <a:ext uri="{FF2B5EF4-FFF2-40B4-BE49-F238E27FC236}">
                <a16:creationId xmlns:a16="http://schemas.microsoft.com/office/drawing/2014/main" id="{0D1D69D5-D7D9-9243-829C-ECC36C07A1EA}"/>
              </a:ext>
            </a:extLst>
          </p:cNvPr>
          <p:cNvGraphicFramePr>
            <a:graphicFrameLocks noGrp="1"/>
          </p:cNvGraphicFramePr>
          <p:nvPr/>
        </p:nvGraphicFramePr>
        <p:xfrm>
          <a:off x="155575" y="4816475"/>
          <a:ext cx="8888413" cy="1509721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keySet()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a set of all keys in the map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values()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a collection of all values in the map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putAll(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all key/value pairs from the given map to this map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map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true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if given map has the same mappings as this one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Evil Hangman (animation)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02478" y="1305289"/>
            <a:ext cx="6139044" cy="369332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{ally, beta, cool, deal, else, flew, good, hope, ibex}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31292" y="1898601"/>
            <a:ext cx="196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Pattern: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“- - - -”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444" y="3710162"/>
            <a:ext cx="164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Guess: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‘o’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>
            <a:stCxn id="6" idx="2"/>
            <a:endCxn id="11" idx="0"/>
          </p:cNvCxnSpPr>
          <p:nvPr/>
        </p:nvCxnSpPr>
        <p:spPr>
          <a:xfrm flipH="1">
            <a:off x="1127295" y="1674621"/>
            <a:ext cx="3444705" cy="1033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0889" y="2708299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-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890" y="3072397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{ally}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2122258" y="2702205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e -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2258" y="3071537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{beta}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871222" y="2708299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71221" y="3066884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{flew}</a:t>
            </a:r>
            <a:endParaRPr lang="en-US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5620185" y="2708299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“e - -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20184" y="3066884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{else}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7369152" y="2708299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- e”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69151" y="3066884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{hope}</a:t>
            </a:r>
            <a:endParaRPr lang="en-US" sz="1050" dirty="0"/>
          </a:p>
        </p:txBody>
      </p:sp>
      <p:cxnSp>
        <p:nvCxnSpPr>
          <p:cNvPr id="25" name="Straight Arrow Connector 24"/>
          <p:cNvCxnSpPr>
            <a:stCxn id="6" idx="2"/>
            <a:endCxn id="13" idx="0"/>
          </p:cNvCxnSpPr>
          <p:nvPr/>
        </p:nvCxnSpPr>
        <p:spPr>
          <a:xfrm flipH="1">
            <a:off x="2858664" y="1674621"/>
            <a:ext cx="1713336" cy="1027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15" idx="0"/>
          </p:cNvCxnSpPr>
          <p:nvPr/>
        </p:nvCxnSpPr>
        <p:spPr>
          <a:xfrm>
            <a:off x="4572000" y="1674621"/>
            <a:ext cx="35628" cy="1033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2"/>
            <a:endCxn id="19" idx="0"/>
          </p:cNvCxnSpPr>
          <p:nvPr/>
        </p:nvCxnSpPr>
        <p:spPr>
          <a:xfrm>
            <a:off x="4572000" y="1674621"/>
            <a:ext cx="1784591" cy="1033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  <a:endCxn id="21" idx="0"/>
          </p:cNvCxnSpPr>
          <p:nvPr/>
        </p:nvCxnSpPr>
        <p:spPr>
          <a:xfrm>
            <a:off x="4572000" y="1674621"/>
            <a:ext cx="3533558" cy="1033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45941" y="3679385"/>
            <a:ext cx="2252118" cy="369332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{ally, cool, good}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2" idx="2"/>
            <a:endCxn id="37" idx="0"/>
          </p:cNvCxnSpPr>
          <p:nvPr/>
        </p:nvCxnSpPr>
        <p:spPr>
          <a:xfrm>
            <a:off x="1127296" y="3326313"/>
            <a:ext cx="3444704" cy="353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31292" y="3710162"/>
            <a:ext cx="196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Pattern: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“- - - -”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39336" y="4406082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39337" y="4770180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{cool, good}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670705" y="4399988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-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70705" y="4769320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{ally}</a:t>
            </a:r>
            <a:endParaRPr lang="en-US" sz="1050" dirty="0"/>
          </a:p>
        </p:txBody>
      </p:sp>
      <p:cxnSp>
        <p:nvCxnSpPr>
          <p:cNvPr id="48" name="Straight Arrow Connector 47"/>
          <p:cNvCxnSpPr>
            <a:stCxn id="37" idx="2"/>
            <a:endCxn id="41" idx="0"/>
          </p:cNvCxnSpPr>
          <p:nvPr/>
        </p:nvCxnSpPr>
        <p:spPr>
          <a:xfrm flipH="1">
            <a:off x="3675742" y="4048717"/>
            <a:ext cx="896258" cy="35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7" idx="2"/>
            <a:endCxn id="43" idx="0"/>
          </p:cNvCxnSpPr>
          <p:nvPr/>
        </p:nvCxnSpPr>
        <p:spPr>
          <a:xfrm>
            <a:off x="4572000" y="4048717"/>
            <a:ext cx="835111" cy="351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0444" y="1898465"/>
            <a:ext cx="164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Guess: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‘e’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26274" y="5387334"/>
            <a:ext cx="1691451" cy="369332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en-US" dirty="0" smtClean="0"/>
              <a:t>{cool, good}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42" idx="2"/>
            <a:endCxn id="53" idx="0"/>
          </p:cNvCxnSpPr>
          <p:nvPr/>
        </p:nvCxnSpPr>
        <p:spPr>
          <a:xfrm>
            <a:off x="3675743" y="5024096"/>
            <a:ext cx="896257" cy="363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73559" y="5418111"/>
            <a:ext cx="196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Pattern: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“- o </a:t>
            </a:r>
            <a:r>
              <a:rPr lang="en-US" sz="1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-”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0444" y="5421299"/>
            <a:ext cx="1647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Guess: </a:t>
            </a:r>
            <a:r>
              <a:rPr lang="en-US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‘d’</a:t>
            </a:r>
            <a:endParaRPr lang="en-US" sz="1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39336" y="6121232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39337" y="6485330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{cool}</a:t>
            </a:r>
            <a:endParaRPr lang="en-US" sz="1050" dirty="0"/>
          </a:p>
        </p:txBody>
      </p:sp>
      <p:sp>
        <p:nvSpPr>
          <p:cNvPr id="60" name="TextBox 59"/>
          <p:cNvSpPr txBox="1"/>
          <p:nvPr/>
        </p:nvSpPr>
        <p:spPr>
          <a:xfrm>
            <a:off x="4670705" y="6115138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70705" y="6484470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{good}</a:t>
            </a:r>
            <a:endParaRPr lang="en-US" sz="1050" dirty="0"/>
          </a:p>
        </p:txBody>
      </p:sp>
      <p:cxnSp>
        <p:nvCxnSpPr>
          <p:cNvPr id="63" name="Straight Arrow Connector 62"/>
          <p:cNvCxnSpPr>
            <a:stCxn id="53" idx="2"/>
            <a:endCxn id="58" idx="0"/>
          </p:cNvCxnSpPr>
          <p:nvPr/>
        </p:nvCxnSpPr>
        <p:spPr>
          <a:xfrm flipH="1">
            <a:off x="3675742" y="5756666"/>
            <a:ext cx="896258" cy="364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3" idx="2"/>
            <a:endCxn id="60" idx="0"/>
          </p:cNvCxnSpPr>
          <p:nvPr/>
        </p:nvCxnSpPr>
        <p:spPr>
          <a:xfrm>
            <a:off x="4572000" y="5756666"/>
            <a:ext cx="835111" cy="358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90887" y="2707439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-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0888" y="3071537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{ally, cool}</a:t>
            </a:r>
            <a:endParaRPr 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2122254" y="2701345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e -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22254" y="3070677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{beta, deal}</a:t>
            </a:r>
            <a:endParaRPr lang="en-US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390883" y="2706160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-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0884" y="3070258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{ally, cool, good}</a:t>
            </a:r>
            <a:endParaRPr lang="en-US" sz="1050" dirty="0"/>
          </a:p>
        </p:txBody>
      </p:sp>
      <p:sp>
        <p:nvSpPr>
          <p:cNvPr id="74" name="TextBox 73"/>
          <p:cNvSpPr txBox="1"/>
          <p:nvPr/>
        </p:nvSpPr>
        <p:spPr>
          <a:xfrm>
            <a:off x="3871217" y="2707718"/>
            <a:ext cx="14728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“- -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71216" y="3066303"/>
            <a:ext cx="1472812" cy="2539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{flew, ibex}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0672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9" grpId="0" animBg="1"/>
      <p:bldP spid="20" grpId="0" animBg="1"/>
      <p:bldP spid="21" grpId="0" animBg="1"/>
      <p:bldP spid="22" grpId="0" animBg="1"/>
      <p:bldP spid="37" grpId="0" animBg="1"/>
      <p:bldP spid="40" grpId="0"/>
      <p:bldP spid="41" grpId="0" animBg="1"/>
      <p:bldP spid="42" grpId="0" animBg="1"/>
      <p:bldP spid="43" grpId="0" animBg="1"/>
      <p:bldP spid="44" grpId="0" animBg="1"/>
      <p:bldP spid="52" grpId="0"/>
      <p:bldP spid="53" grpId="0" animBg="1"/>
      <p:bldP spid="56" grpId="0"/>
      <p:bldP spid="57" grpId="0"/>
      <p:bldP spid="58" grpId="0" animBg="1"/>
      <p:bldP spid="59" grpId="0" animBg="1"/>
      <p:bldP spid="60" grpId="0" animBg="1"/>
      <p:bldP spid="61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e143-13wi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6C7E9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cse143-13wi.thmx</Template>
  <TotalTime>9889</TotalTime>
  <Words>462</Words>
  <Application>Microsoft Office PowerPoint</Application>
  <PresentationFormat>On-screen Show (4:3)</PresentationFormat>
  <Paragraphs>117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Courier New</vt:lpstr>
      <vt:lpstr>Tahoma</vt:lpstr>
      <vt:lpstr>Times New Roman</vt:lpstr>
      <vt:lpstr>Verdana</vt:lpstr>
      <vt:lpstr>Wingdings</vt:lpstr>
      <vt:lpstr>Wingdings 2</vt:lpstr>
      <vt:lpstr>cse143-13wi</vt:lpstr>
      <vt:lpstr>Building Java Programs </vt:lpstr>
      <vt:lpstr>PowerPoint Presentation</vt:lpstr>
      <vt:lpstr>Sets (11.2)</vt:lpstr>
      <vt:lpstr>Maps (11.3)</vt:lpstr>
      <vt:lpstr>Map methods</vt:lpstr>
      <vt:lpstr>Evil Hangman (animation)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Helene Martin</dc:creator>
  <cp:lastModifiedBy>cse</cp:lastModifiedBy>
  <cp:revision>41</cp:revision>
  <cp:lastPrinted>2018-10-17T19:05:04Z</cp:lastPrinted>
  <dcterms:created xsi:type="dcterms:W3CDTF">2013-02-01T17:29:20Z</dcterms:created>
  <dcterms:modified xsi:type="dcterms:W3CDTF">2018-10-19T20:39:46Z</dcterms:modified>
</cp:coreProperties>
</file>