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308" r:id="rId4"/>
    <p:sldId id="280" r:id="rId5"/>
    <p:sldId id="259" r:id="rId6"/>
    <p:sldId id="284" r:id="rId7"/>
    <p:sldId id="286" r:id="rId8"/>
    <p:sldId id="271" r:id="rId9"/>
    <p:sldId id="270" r:id="rId10"/>
    <p:sldId id="272" r:id="rId11"/>
    <p:sldId id="273" r:id="rId12"/>
    <p:sldId id="274" r:id="rId13"/>
    <p:sldId id="277" r:id="rId14"/>
    <p:sldId id="294" r:id="rId15"/>
    <p:sldId id="295" r:id="rId16"/>
    <p:sldId id="296" r:id="rId17"/>
    <p:sldId id="297" r:id="rId18"/>
    <p:sldId id="298" r:id="rId19"/>
    <p:sldId id="309" r:id="rId20"/>
    <p:sldId id="310" r:id="rId21"/>
    <p:sldId id="30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04"/>
  </p:normalViewPr>
  <p:slideViewPr>
    <p:cSldViewPr snapToGrid="0" snapToObjects="1">
      <p:cViewPr>
        <p:scale>
          <a:sx n="91" d="100"/>
          <a:sy n="91" d="100"/>
        </p:scale>
        <p:origin x="96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A6F1E-E1BB-104E-84EA-3CED2E7EFE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4AB94-30E2-294F-AB81-7B875DEB0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15F4B93-8E3B-9B46-834C-8FFC87F46369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64CA7-34B7-A140-8923-07E090CC87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CC1E8-77E7-7542-B18C-4E735BB18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4F91E2E-254C-1641-B01B-0617698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98C977-3E2C-B345-99B4-A06FBDC872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C68DA-BA99-4840-9D27-FCB787B2EB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FFC56F-3EF2-4D47-928F-70E596C7065B}" type="datetimeFigureOut">
              <a:rPr lang="en-US" altLang="en-US"/>
              <a:pPr>
                <a:defRPr/>
              </a:pPr>
              <a:t>10/8/2018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47BAB-5420-5444-8657-AE15BB1F50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F036AC-D224-D14F-901C-B8FB2A79B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459AA-B82B-8343-9202-5E220E45A7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7EBA-E2A7-114F-B22C-7BB47FCCC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6AEA570-E013-184D-85BC-D8D417C12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E291EB1-FFD9-5B44-AA04-2F1AA7B55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D5D851A0-29E9-3640-862D-808D33836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F754BBB3-DDBF-0748-A8BE-E67AD5A96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F7D5AEB-7CFF-0A43-81C0-38235BD7FB1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A716C341-27C3-FC4A-BEB6-7B52439E5C5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D42A866-A777-8847-B1C3-6711FF90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E348EC-2A94-4048-A8D9-891D3227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B658B6C-A7AF-4643-BCB7-6B19EF8B6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6E6CB38-D8E6-1D4B-BD6A-9E798CCBBC8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E322636-D156-BC49-AFA4-B784003CC6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84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8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5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6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73A4C619-2B7C-EB40-81F5-5BAB5D75AC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22B69DE-22A3-E943-AA11-AEAE7DB9E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26B3D3CA-F291-EE40-AB99-D0CC495EA0F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A32049-3CF8-7949-8E1B-07DFCF416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E7B13C-5124-5649-A801-A0B83B85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ADA47B25-DC7F-144F-84E5-D99FCB3B4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D19F49E-3E00-1144-B7D6-84AEB4C4CFD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023DFA7-A166-EF4D-95D5-C49DC1CBAA6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4CE79-571D-BF45-86F0-03457A084169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EC5F0294-D6A2-6046-845B-530150B78181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A6BB485-B4C4-DD42-AE6B-550799D7B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81E3851B-C9A5-C44C-A4F6-943CD1F67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16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Linked Nodes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16.1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45B15D6-35F5-8948-AF92-F600D405C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node client example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14D161F-65DB-944F-A184-8F4E33764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ConstructList1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static void main(String[] args)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ListNode list = new ListNode();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list.data = 42;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list.next = new ListNode();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list.next.data = -3;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list.next.next = new ListNode();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list.next.next.data = 17;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list.next.next.next = null;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System.out.println(list.data + " " + list.next.data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+ " " + list.next.next.data);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42 -3 17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306242" name="Group 66">
            <a:extLst>
              <a:ext uri="{FF2B5EF4-FFF2-40B4-BE49-F238E27FC236}">
                <a16:creationId xmlns:a16="http://schemas.microsoft.com/office/drawing/2014/main" id="{4212A2C2-6266-4047-8738-6DE7A9888F1E}"/>
              </a:ext>
            </a:extLst>
          </p:cNvPr>
          <p:cNvGraphicFramePr>
            <a:graphicFrameLocks noGrp="1"/>
          </p:cNvGraphicFramePr>
          <p:nvPr/>
        </p:nvGraphicFramePr>
        <p:xfrm>
          <a:off x="2843213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43" name="Group 67">
            <a:extLst>
              <a:ext uri="{FF2B5EF4-FFF2-40B4-BE49-F238E27FC236}">
                <a16:creationId xmlns:a16="http://schemas.microsoft.com/office/drawing/2014/main" id="{82FA0F49-D5CB-2A46-9B88-20882BDBBE3C}"/>
              </a:ext>
            </a:extLst>
          </p:cNvPr>
          <p:cNvGraphicFramePr>
            <a:graphicFrameLocks noGrp="1"/>
          </p:cNvGraphicFramePr>
          <p:nvPr/>
        </p:nvGraphicFramePr>
        <p:xfrm>
          <a:off x="4748213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44" name="Group 68">
            <a:extLst>
              <a:ext uri="{FF2B5EF4-FFF2-40B4-BE49-F238E27FC236}">
                <a16:creationId xmlns:a16="http://schemas.microsoft.com/office/drawing/2014/main" id="{ECD952BC-7737-DE4A-82BA-050DB06D9A71}"/>
              </a:ext>
            </a:extLst>
          </p:cNvPr>
          <p:cNvGraphicFramePr>
            <a:graphicFrameLocks noGrp="1"/>
          </p:cNvGraphicFramePr>
          <p:nvPr/>
        </p:nvGraphicFramePr>
        <p:xfrm>
          <a:off x="6653213" y="5257800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6224" name="Line 48">
            <a:extLst>
              <a:ext uri="{FF2B5EF4-FFF2-40B4-BE49-F238E27FC236}">
                <a16:creationId xmlns:a16="http://schemas.microsoft.com/office/drawing/2014/main" id="{6B6C64E6-7792-F541-88BA-40BCAC765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46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25" name="Line 49">
            <a:extLst>
              <a:ext uri="{FF2B5EF4-FFF2-40B4-BE49-F238E27FC236}">
                <a16:creationId xmlns:a16="http://schemas.microsoft.com/office/drawing/2014/main" id="{9D4D15B2-8A67-E740-875A-C0C66E8066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96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27" name="Line 51">
            <a:extLst>
              <a:ext uri="{FF2B5EF4-FFF2-40B4-BE49-F238E27FC236}">
                <a16:creationId xmlns:a16="http://schemas.microsoft.com/office/drawing/2014/main" id="{2354E884-D2F7-2247-918C-7F5D3397F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6673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39" name="Line 63">
            <a:extLst>
              <a:ext uri="{FF2B5EF4-FFF2-40B4-BE49-F238E27FC236}">
                <a16:creationId xmlns:a16="http://schemas.microsoft.com/office/drawing/2014/main" id="{A303A298-2E20-364E-8B71-66DC11E7E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8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41" name="Text Box 65">
            <a:extLst>
              <a:ext uri="{FF2B5EF4-FFF2-40B4-BE49-F238E27FC236}">
                <a16:creationId xmlns:a16="http://schemas.microsoft.com/office/drawing/2014/main" id="{366416CB-A88F-254B-AE83-F535D6D45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667375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list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D3ECCC6-1E02-8B47-9E10-54EADD2BE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node w/ constructor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438092EE-1240-2143-B905-426F4D228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ListNode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ListNode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ListNode(int data)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this(data, null);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ListNode(int data, ListNode next)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this.data =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this.next =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Exercise: Modify the previous client to use these constructors.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71CDD3D-AD64-C34A-8325-2876CE821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1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EE4A2A6-38CF-FE42-B312-F47AD67D5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2226" name="Group 146">
            <a:extLst>
              <a:ext uri="{FF2B5EF4-FFF2-40B4-BE49-F238E27FC236}">
                <a16:creationId xmlns:a16="http://schemas.microsoft.com/office/drawing/2014/main" id="{3D42CA36-8048-6640-995D-3E0ADAD0CE1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2227" name="Group 147">
            <a:extLst>
              <a:ext uri="{FF2B5EF4-FFF2-40B4-BE49-F238E27FC236}">
                <a16:creationId xmlns:a16="http://schemas.microsoft.com/office/drawing/2014/main" id="{ECFCFB91-254E-9149-BAF3-444B877931B3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128" name="Line 48">
            <a:extLst>
              <a:ext uri="{FF2B5EF4-FFF2-40B4-BE49-F238E27FC236}">
                <a16:creationId xmlns:a16="http://schemas.microsoft.com/office/drawing/2014/main" id="{9AF5AD20-69FA-B141-88EB-6103A1512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31" name="Line 51">
            <a:extLst>
              <a:ext uri="{FF2B5EF4-FFF2-40B4-BE49-F238E27FC236}">
                <a16:creationId xmlns:a16="http://schemas.microsoft.com/office/drawing/2014/main" id="{3C1083D1-E974-A149-9799-8B26745086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32" name="Text Box 52">
            <a:extLst>
              <a:ext uri="{FF2B5EF4-FFF2-40B4-BE49-F238E27FC236}">
                <a16:creationId xmlns:a16="http://schemas.microsoft.com/office/drawing/2014/main" id="{2A3198FE-8864-0C4E-8D8B-E3E5DBBA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2133" name="Line 53">
            <a:extLst>
              <a:ext uri="{FF2B5EF4-FFF2-40B4-BE49-F238E27FC236}">
                <a16:creationId xmlns:a16="http://schemas.microsoft.com/office/drawing/2014/main" id="{CDDE23AE-6851-9049-A172-8F832AD01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2228" name="Group 148">
            <a:extLst>
              <a:ext uri="{FF2B5EF4-FFF2-40B4-BE49-F238E27FC236}">
                <a16:creationId xmlns:a16="http://schemas.microsoft.com/office/drawing/2014/main" id="{734A9300-3BCE-C543-B236-F600A08AD731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2229" name="Group 149">
            <a:extLst>
              <a:ext uri="{FF2B5EF4-FFF2-40B4-BE49-F238E27FC236}">
                <a16:creationId xmlns:a16="http://schemas.microsoft.com/office/drawing/2014/main" id="{44EE6450-28FD-D244-800D-C8C951C0897F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182" name="Line 102">
            <a:extLst>
              <a:ext uri="{FF2B5EF4-FFF2-40B4-BE49-F238E27FC236}">
                <a16:creationId xmlns:a16="http://schemas.microsoft.com/office/drawing/2014/main" id="{72070DB0-EEF0-244C-BF1E-35E416E277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84" name="Text Box 104">
            <a:extLst>
              <a:ext uri="{FF2B5EF4-FFF2-40B4-BE49-F238E27FC236}">
                <a16:creationId xmlns:a16="http://schemas.microsoft.com/office/drawing/2014/main" id="{9E1FFE09-0B41-AD4B-B0A3-88D7277A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2185" name="Line 105">
            <a:extLst>
              <a:ext uri="{FF2B5EF4-FFF2-40B4-BE49-F238E27FC236}">
                <a16:creationId xmlns:a16="http://schemas.microsoft.com/office/drawing/2014/main" id="{7BF4BC74-D204-694C-A9C5-C78C230FE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2230" name="Group 150">
            <a:extLst>
              <a:ext uri="{FF2B5EF4-FFF2-40B4-BE49-F238E27FC236}">
                <a16:creationId xmlns:a16="http://schemas.microsoft.com/office/drawing/2014/main" id="{6A415D83-455A-3144-833B-2AB1C4040859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223" name="Line 143">
            <a:extLst>
              <a:ext uri="{FF2B5EF4-FFF2-40B4-BE49-F238E27FC236}">
                <a16:creationId xmlns:a16="http://schemas.microsoft.com/office/drawing/2014/main" id="{4FAEBF96-AB06-AB40-B825-B5205277F7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224" name="Line 144">
            <a:extLst>
              <a:ext uri="{FF2B5EF4-FFF2-40B4-BE49-F238E27FC236}">
                <a16:creationId xmlns:a16="http://schemas.microsoft.com/office/drawing/2014/main" id="{DEF6B598-7E30-F14D-97E5-60E296AA1D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E536DB6-3620-4241-A406-C1C218D02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2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8C4BF25-E665-4746-B94F-B967DDEF3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5220" name="Group 68">
            <a:extLst>
              <a:ext uri="{FF2B5EF4-FFF2-40B4-BE49-F238E27FC236}">
                <a16:creationId xmlns:a16="http://schemas.microsoft.com/office/drawing/2014/main" id="{0DDCC37A-57E7-274F-BCAF-9542A843EA16}"/>
              </a:ext>
            </a:extLst>
          </p:cNvPr>
          <p:cNvGraphicFramePr>
            <a:graphicFrameLocks noGrp="1"/>
          </p:cNvGraphicFramePr>
          <p:nvPr/>
        </p:nvGraphicFramePr>
        <p:xfrm>
          <a:off x="2997200" y="20288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31" name="Group 79">
            <a:extLst>
              <a:ext uri="{FF2B5EF4-FFF2-40B4-BE49-F238E27FC236}">
                <a16:creationId xmlns:a16="http://schemas.microsoft.com/office/drawing/2014/main" id="{7B92099C-7EFB-084C-9380-886A3393E94C}"/>
              </a:ext>
            </a:extLst>
          </p:cNvPr>
          <p:cNvGraphicFramePr>
            <a:graphicFrameLocks noGrp="1"/>
          </p:cNvGraphicFramePr>
          <p:nvPr/>
        </p:nvGraphicFramePr>
        <p:xfrm>
          <a:off x="4902200" y="20288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42" name="Line 90">
            <a:extLst>
              <a:ext uri="{FF2B5EF4-FFF2-40B4-BE49-F238E27FC236}">
                <a16:creationId xmlns:a16="http://schemas.microsoft.com/office/drawing/2014/main" id="{99FCD69F-509E-0E45-BDD2-A8C6F5AD8F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638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43" name="Line 91">
            <a:extLst>
              <a:ext uri="{FF2B5EF4-FFF2-40B4-BE49-F238E27FC236}">
                <a16:creationId xmlns:a16="http://schemas.microsoft.com/office/drawing/2014/main" id="{F6A61B66-B825-BA43-8AFE-320C346D6D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4098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44" name="Text Box 92">
            <a:extLst>
              <a:ext uri="{FF2B5EF4-FFF2-40B4-BE49-F238E27FC236}">
                <a16:creationId xmlns:a16="http://schemas.microsoft.com/office/drawing/2014/main" id="{403D9BDF-E4ED-1A48-AFF4-D2B94DD1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70113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5245" name="Line 93">
            <a:extLst>
              <a:ext uri="{FF2B5EF4-FFF2-40B4-BE49-F238E27FC236}">
                <a16:creationId xmlns:a16="http://schemas.microsoft.com/office/drawing/2014/main" id="{D9856288-FE03-8E4F-B406-589846CED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4098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5246" name="Group 94">
            <a:extLst>
              <a:ext uri="{FF2B5EF4-FFF2-40B4-BE49-F238E27FC236}">
                <a16:creationId xmlns:a16="http://schemas.microsoft.com/office/drawing/2014/main" id="{F87AE560-132F-694A-999C-C8820C9D6B86}"/>
              </a:ext>
            </a:extLst>
          </p:cNvPr>
          <p:cNvGraphicFramePr>
            <a:graphicFrameLocks noGrp="1"/>
          </p:cNvGraphicFramePr>
          <p:nvPr/>
        </p:nvGraphicFramePr>
        <p:xfrm>
          <a:off x="2997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57" name="Group 105">
            <a:extLst>
              <a:ext uri="{FF2B5EF4-FFF2-40B4-BE49-F238E27FC236}">
                <a16:creationId xmlns:a16="http://schemas.microsoft.com/office/drawing/2014/main" id="{EF352F1D-20FE-644D-9DC2-FEC9D101C374}"/>
              </a:ext>
            </a:extLst>
          </p:cNvPr>
          <p:cNvGraphicFramePr>
            <a:graphicFrameLocks noGrp="1"/>
          </p:cNvGraphicFramePr>
          <p:nvPr/>
        </p:nvGraphicFramePr>
        <p:xfrm>
          <a:off x="4902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68" name="Line 116">
            <a:extLst>
              <a:ext uri="{FF2B5EF4-FFF2-40B4-BE49-F238E27FC236}">
                <a16:creationId xmlns:a16="http://schemas.microsoft.com/office/drawing/2014/main" id="{7301D5E1-3498-B440-9E7A-0E38FABCD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69" name="Text Box 117">
            <a:extLst>
              <a:ext uri="{FF2B5EF4-FFF2-40B4-BE49-F238E27FC236}">
                <a16:creationId xmlns:a16="http://schemas.microsoft.com/office/drawing/2014/main" id="{6A14698F-E33F-1745-9CCA-96A39CD8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41888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5270" name="Line 118">
            <a:extLst>
              <a:ext uri="{FF2B5EF4-FFF2-40B4-BE49-F238E27FC236}">
                <a16:creationId xmlns:a16="http://schemas.microsoft.com/office/drawing/2014/main" id="{B6D2A327-5D0D-F84A-9002-BEF589E2EC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5181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5271" name="Group 119">
            <a:extLst>
              <a:ext uri="{FF2B5EF4-FFF2-40B4-BE49-F238E27FC236}">
                <a16:creationId xmlns:a16="http://schemas.microsoft.com/office/drawing/2014/main" id="{495C4A6F-C9B5-E841-BE8C-C2B58463E634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82" name="Line 130">
            <a:extLst>
              <a:ext uri="{FF2B5EF4-FFF2-40B4-BE49-F238E27FC236}">
                <a16:creationId xmlns:a16="http://schemas.microsoft.com/office/drawing/2014/main" id="{12EF5536-F36D-D349-B21B-0731DF7E9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83" name="Line 131">
            <a:extLst>
              <a:ext uri="{FF2B5EF4-FFF2-40B4-BE49-F238E27FC236}">
                <a16:creationId xmlns:a16="http://schemas.microsoft.com/office/drawing/2014/main" id="{DA17FA4F-E8FC-9940-9CB0-F6EDA6EAD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51816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EB16139-17C8-2343-84B2-ABAD24867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CB4A09C-26AD-9044-B13A-7601748E4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7261427F-2A36-474F-963D-AF573C404C28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8979E5B1-1E82-FB47-9133-C676D6DEA9E9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5" name="Line 26">
            <a:extLst>
              <a:ext uri="{FF2B5EF4-FFF2-40B4-BE49-F238E27FC236}">
                <a16:creationId xmlns:a16="http://schemas.microsoft.com/office/drawing/2014/main" id="{56672BBB-C562-E444-A413-9766E0DC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7">
            <a:extLst>
              <a:ext uri="{FF2B5EF4-FFF2-40B4-BE49-F238E27FC236}">
                <a16:creationId xmlns:a16="http://schemas.microsoft.com/office/drawing/2014/main" id="{129B172F-212E-9F4B-9FC3-73CEA7E55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Text Box 28">
            <a:extLst>
              <a:ext uri="{FF2B5EF4-FFF2-40B4-BE49-F238E27FC236}">
                <a16:creationId xmlns:a16="http://schemas.microsoft.com/office/drawing/2014/main" id="{77C1C42E-25A7-1642-8EA2-279A44941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0508" name="Line 29">
            <a:extLst>
              <a:ext uri="{FF2B5EF4-FFF2-40B4-BE49-F238E27FC236}">
                <a16:creationId xmlns:a16="http://schemas.microsoft.com/office/drawing/2014/main" id="{C69D8B22-0E5B-1849-82B0-F33953A2C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39A462D3-B5D3-D646-81EF-AC1F80B66740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CAE778BA-1ACF-CB47-AE70-B3524A6DEF4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31" name="Line 52">
            <a:extLst>
              <a:ext uri="{FF2B5EF4-FFF2-40B4-BE49-F238E27FC236}">
                <a16:creationId xmlns:a16="http://schemas.microsoft.com/office/drawing/2014/main" id="{4CFA29C5-F67E-9B4D-BA69-8B101E4AC4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Line 53">
            <a:extLst>
              <a:ext uri="{FF2B5EF4-FFF2-40B4-BE49-F238E27FC236}">
                <a16:creationId xmlns:a16="http://schemas.microsoft.com/office/drawing/2014/main" id="{24B0C50A-9979-EE44-A390-38487C301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Text Box 54">
            <a:extLst>
              <a:ext uri="{FF2B5EF4-FFF2-40B4-BE49-F238E27FC236}">
                <a16:creationId xmlns:a16="http://schemas.microsoft.com/office/drawing/2014/main" id="{EC7992E9-16D3-CB44-8F0D-A62B2243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0534" name="Line 55">
            <a:extLst>
              <a:ext uri="{FF2B5EF4-FFF2-40B4-BE49-F238E27FC236}">
                <a16:creationId xmlns:a16="http://schemas.microsoft.com/office/drawing/2014/main" id="{28B5051D-CBEA-CB48-9220-901574C59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214BD6C1-99E2-594D-9812-75202B11924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A2BCCC5C-72F8-5B4F-9910-454220039160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57" name="Line 78">
            <a:extLst>
              <a:ext uri="{FF2B5EF4-FFF2-40B4-BE49-F238E27FC236}">
                <a16:creationId xmlns:a16="http://schemas.microsoft.com/office/drawing/2014/main" id="{60956BE4-36BE-694D-B28D-5A57CEE7A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8" name="Text Box 79">
            <a:extLst>
              <a:ext uri="{FF2B5EF4-FFF2-40B4-BE49-F238E27FC236}">
                <a16:creationId xmlns:a16="http://schemas.microsoft.com/office/drawing/2014/main" id="{5936B9E1-ED58-6A40-83E8-EC1AB0C8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0559" name="Line 80">
            <a:extLst>
              <a:ext uri="{FF2B5EF4-FFF2-40B4-BE49-F238E27FC236}">
                <a16:creationId xmlns:a16="http://schemas.microsoft.com/office/drawing/2014/main" id="{77A22E3B-9B0A-BD4C-8D9A-042A98256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9EF3DB36-ADB3-7D4B-A691-2866CC0FBD8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71" name="Line 92">
            <a:extLst>
              <a:ext uri="{FF2B5EF4-FFF2-40B4-BE49-F238E27FC236}">
                <a16:creationId xmlns:a16="http://schemas.microsoft.com/office/drawing/2014/main" id="{151DE621-AC4D-2848-9BA2-E19AEF211C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2" name="Text Box 93">
            <a:extLst>
              <a:ext uri="{FF2B5EF4-FFF2-40B4-BE49-F238E27FC236}">
                <a16:creationId xmlns:a16="http://schemas.microsoft.com/office/drawing/2014/main" id="{D6159E55-D4A4-8C42-9622-CB2A694F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0573" name="Line 94">
            <a:extLst>
              <a:ext uri="{FF2B5EF4-FFF2-40B4-BE49-F238E27FC236}">
                <a16:creationId xmlns:a16="http://schemas.microsoft.com/office/drawing/2014/main" id="{CFA5EB96-A61C-314E-8AC5-3F20FA0E5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7F388038-1D22-874B-8795-1A47FD8C4A03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85" name="Line 106">
            <a:extLst>
              <a:ext uri="{FF2B5EF4-FFF2-40B4-BE49-F238E27FC236}">
                <a16:creationId xmlns:a16="http://schemas.microsoft.com/office/drawing/2014/main" id="{1B81E7A7-AFBB-0942-BD1A-6F38E7584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6" name="Line 107">
            <a:extLst>
              <a:ext uri="{FF2B5EF4-FFF2-40B4-BE49-F238E27FC236}">
                <a16:creationId xmlns:a16="http://schemas.microsoft.com/office/drawing/2014/main" id="{A1198915-759E-9843-94D3-E61E9FE160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DCF6264-0F24-DF44-811E-9CBA985EA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3BBEB5B-D371-3248-8C90-9A2173C17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many ListNode variables?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B86C4999-688A-FE45-843B-6CCA747AB9F1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43D04163-D477-754A-A617-E452A65F9A07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9" name="Line 26">
            <a:extLst>
              <a:ext uri="{FF2B5EF4-FFF2-40B4-BE49-F238E27FC236}">
                <a16:creationId xmlns:a16="http://schemas.microsoft.com/office/drawing/2014/main" id="{0165C3D0-6D1C-1A44-AE3E-755FD384C4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7">
            <a:extLst>
              <a:ext uri="{FF2B5EF4-FFF2-40B4-BE49-F238E27FC236}">
                <a16:creationId xmlns:a16="http://schemas.microsoft.com/office/drawing/2014/main" id="{4E1F31CE-DACD-9149-B150-EB305F4CC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Text Box 28">
            <a:extLst>
              <a:ext uri="{FF2B5EF4-FFF2-40B4-BE49-F238E27FC236}">
                <a16:creationId xmlns:a16="http://schemas.microsoft.com/office/drawing/2014/main" id="{B3105E81-CD5B-F949-9D63-C9385211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1532" name="Line 29">
            <a:extLst>
              <a:ext uri="{FF2B5EF4-FFF2-40B4-BE49-F238E27FC236}">
                <a16:creationId xmlns:a16="http://schemas.microsoft.com/office/drawing/2014/main" id="{47744A65-3A53-704D-9AB7-DA783F4A8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6866464A-6110-1342-BF1C-A72DE062945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324445D2-147C-F143-B73E-0637C3929699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55" name="Line 52">
            <a:extLst>
              <a:ext uri="{FF2B5EF4-FFF2-40B4-BE49-F238E27FC236}">
                <a16:creationId xmlns:a16="http://schemas.microsoft.com/office/drawing/2014/main" id="{E67AE34F-5D7C-394A-9D5E-605F4D45B2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Line 53">
            <a:extLst>
              <a:ext uri="{FF2B5EF4-FFF2-40B4-BE49-F238E27FC236}">
                <a16:creationId xmlns:a16="http://schemas.microsoft.com/office/drawing/2014/main" id="{A4C4AF41-4424-C947-BDCA-27785AA395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Text Box 54">
            <a:extLst>
              <a:ext uri="{FF2B5EF4-FFF2-40B4-BE49-F238E27FC236}">
                <a16:creationId xmlns:a16="http://schemas.microsoft.com/office/drawing/2014/main" id="{496DAF4B-94F9-A448-9542-1D3A2A29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1558" name="Line 55">
            <a:extLst>
              <a:ext uri="{FF2B5EF4-FFF2-40B4-BE49-F238E27FC236}">
                <a16:creationId xmlns:a16="http://schemas.microsoft.com/office/drawing/2014/main" id="{63BBC006-BF73-D94F-8CEB-AAA26382D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DADE056A-2918-4646-8C25-BA8EEE716A8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99076A7F-3615-144E-A758-20016A8C6B9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81" name="Line 78">
            <a:extLst>
              <a:ext uri="{FF2B5EF4-FFF2-40B4-BE49-F238E27FC236}">
                <a16:creationId xmlns:a16="http://schemas.microsoft.com/office/drawing/2014/main" id="{C92FDBAA-6CF1-1A46-A750-67569AAA1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Text Box 79">
            <a:extLst>
              <a:ext uri="{FF2B5EF4-FFF2-40B4-BE49-F238E27FC236}">
                <a16:creationId xmlns:a16="http://schemas.microsoft.com/office/drawing/2014/main" id="{37D68B91-32A2-A34C-B384-E80A719F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1583" name="Line 80">
            <a:extLst>
              <a:ext uri="{FF2B5EF4-FFF2-40B4-BE49-F238E27FC236}">
                <a16:creationId xmlns:a16="http://schemas.microsoft.com/office/drawing/2014/main" id="{12E339AF-8560-5342-972E-E5FF6FD8D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737431BB-8146-794D-9F6E-C0A5F440B61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95" name="Line 92">
            <a:extLst>
              <a:ext uri="{FF2B5EF4-FFF2-40B4-BE49-F238E27FC236}">
                <a16:creationId xmlns:a16="http://schemas.microsoft.com/office/drawing/2014/main" id="{48801230-25C6-8542-82A2-AA8D656EF6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6" name="Text Box 93">
            <a:extLst>
              <a:ext uri="{FF2B5EF4-FFF2-40B4-BE49-F238E27FC236}">
                <a16:creationId xmlns:a16="http://schemas.microsoft.com/office/drawing/2014/main" id="{C176EAFA-5DA4-9A48-84A0-F1B615AB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1597" name="Line 94">
            <a:extLst>
              <a:ext uri="{FF2B5EF4-FFF2-40B4-BE49-F238E27FC236}">
                <a16:creationId xmlns:a16="http://schemas.microsoft.com/office/drawing/2014/main" id="{A7EB6557-2053-D740-9E8F-46E8A924F3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6EAB1686-9F17-EA45-BA65-2902AAB986F6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609" name="Line 106">
            <a:extLst>
              <a:ext uri="{FF2B5EF4-FFF2-40B4-BE49-F238E27FC236}">
                <a16:creationId xmlns:a16="http://schemas.microsoft.com/office/drawing/2014/main" id="{E1E1361C-706F-7640-9F54-2F48499E44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" name="Line 107">
            <a:extLst>
              <a:ext uri="{FF2B5EF4-FFF2-40B4-BE49-F238E27FC236}">
                <a16:creationId xmlns:a16="http://schemas.microsoft.com/office/drawing/2014/main" id="{25928F78-E698-F443-B5AF-EDD26F83D6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75C49E45-6936-4B49-8384-3F0A9FBA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6FBB7FE3-E0D0-4041-906A-FFBA3609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563F46C0-561B-CA40-8C3A-126F7A92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B972500-B2D4-894E-9B17-DD95A19E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C61A33A5-9CC8-4344-8AB6-C23E18C4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56CEB428-83C4-6149-963A-945A6EC8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3543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1BDCB4B0-0FE2-AA4D-882E-EFFA86503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495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A794D7E4-C59D-2343-9FD4-1BB80166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1341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8" name="Oval 30">
            <a:extLst>
              <a:ext uri="{FF2B5EF4-FFF2-40B4-BE49-F238E27FC236}">
                <a16:creationId xmlns:a16="http://schemas.microsoft.com/office/drawing/2014/main" id="{3B9AB86E-C86C-C243-B35F-6D517A04A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846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3163FB1-4317-E449-AD05-A64E028F3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004DF48-3E1F-B84F-BCFC-4604D32B0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360488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many ListNode variables?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DCB97117-4CC1-6F4A-B667-642417A24D2B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266FAB90-1436-F840-9EB4-B9CDF8E29DB3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3" name="Line 26">
            <a:extLst>
              <a:ext uri="{FF2B5EF4-FFF2-40B4-BE49-F238E27FC236}">
                <a16:creationId xmlns:a16="http://schemas.microsoft.com/office/drawing/2014/main" id="{125666D1-D9BA-8846-BBEF-FE4F6CC48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 Box 28">
            <a:extLst>
              <a:ext uri="{FF2B5EF4-FFF2-40B4-BE49-F238E27FC236}">
                <a16:creationId xmlns:a16="http://schemas.microsoft.com/office/drawing/2014/main" id="{A99B784D-7737-F348-B71E-418773DA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2555" name="Line 29">
            <a:extLst>
              <a:ext uri="{FF2B5EF4-FFF2-40B4-BE49-F238E27FC236}">
                <a16:creationId xmlns:a16="http://schemas.microsoft.com/office/drawing/2014/main" id="{DEFED841-BFB3-DF45-B220-14C76F364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7E92DDD0-6749-C54C-B82B-887046CBBE47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FA9C4F51-A680-E346-9062-C46D061AE37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8" name="Line 52">
            <a:extLst>
              <a:ext uri="{FF2B5EF4-FFF2-40B4-BE49-F238E27FC236}">
                <a16:creationId xmlns:a16="http://schemas.microsoft.com/office/drawing/2014/main" id="{C36D5D6E-FCF9-944D-A880-9950EC850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68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Line 53">
            <a:extLst>
              <a:ext uri="{FF2B5EF4-FFF2-40B4-BE49-F238E27FC236}">
                <a16:creationId xmlns:a16="http://schemas.microsoft.com/office/drawing/2014/main" id="{73687129-25CE-8841-91E9-FC9A9FAF35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Text Box 54">
            <a:extLst>
              <a:ext uri="{FF2B5EF4-FFF2-40B4-BE49-F238E27FC236}">
                <a16:creationId xmlns:a16="http://schemas.microsoft.com/office/drawing/2014/main" id="{D1D49026-E2A9-7741-A1F4-8F8F4546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2581" name="Line 55">
            <a:extLst>
              <a:ext uri="{FF2B5EF4-FFF2-40B4-BE49-F238E27FC236}">
                <a16:creationId xmlns:a16="http://schemas.microsoft.com/office/drawing/2014/main" id="{ACC83FE5-C3FC-E443-A0C7-6577A30A1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5401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2040FC28-A0EF-BA43-85E9-8867E6B5F3A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C6F505ED-82B7-004A-8ADB-8A0DCB8CD8F7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04" name="Line 78">
            <a:extLst>
              <a:ext uri="{FF2B5EF4-FFF2-40B4-BE49-F238E27FC236}">
                <a16:creationId xmlns:a16="http://schemas.microsoft.com/office/drawing/2014/main" id="{7954DCDA-7562-EE43-AC22-CF5CC8335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5" name="Text Box 79">
            <a:extLst>
              <a:ext uri="{FF2B5EF4-FFF2-40B4-BE49-F238E27FC236}">
                <a16:creationId xmlns:a16="http://schemas.microsoft.com/office/drawing/2014/main" id="{FE9EA939-4FEC-974B-8896-5A510631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2606" name="Line 80">
            <a:extLst>
              <a:ext uri="{FF2B5EF4-FFF2-40B4-BE49-F238E27FC236}">
                <a16:creationId xmlns:a16="http://schemas.microsoft.com/office/drawing/2014/main" id="{FEAEF663-CCB0-8B47-B29A-622DCE6B57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274528C4-180F-6042-8D78-8CF37A95EA8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18" name="Line 92">
            <a:extLst>
              <a:ext uri="{FF2B5EF4-FFF2-40B4-BE49-F238E27FC236}">
                <a16:creationId xmlns:a16="http://schemas.microsoft.com/office/drawing/2014/main" id="{91A782C6-ACB5-E340-9F85-B82733F5B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9" name="Text Box 93">
            <a:extLst>
              <a:ext uri="{FF2B5EF4-FFF2-40B4-BE49-F238E27FC236}">
                <a16:creationId xmlns:a16="http://schemas.microsoft.com/office/drawing/2014/main" id="{D44F32AA-0343-1A43-A617-DF87C727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2620" name="Line 94">
            <a:extLst>
              <a:ext uri="{FF2B5EF4-FFF2-40B4-BE49-F238E27FC236}">
                <a16:creationId xmlns:a16="http://schemas.microsoft.com/office/drawing/2014/main" id="{037D7FFB-C47A-F746-819D-E78A44266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BC2EB7F8-39EB-4042-8DA1-BB9957E8C63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32" name="Line 106">
            <a:extLst>
              <a:ext uri="{FF2B5EF4-FFF2-40B4-BE49-F238E27FC236}">
                <a16:creationId xmlns:a16="http://schemas.microsoft.com/office/drawing/2014/main" id="{A4F3CE75-6AE1-6944-91AF-8F966E3B70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" name="Line 107">
            <a:extLst>
              <a:ext uri="{FF2B5EF4-FFF2-40B4-BE49-F238E27FC236}">
                <a16:creationId xmlns:a16="http://schemas.microsoft.com/office/drawing/2014/main" id="{11B0A1C8-A899-D44B-89FF-DF76182449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4" name="Oval 30">
            <a:extLst>
              <a:ext uri="{FF2B5EF4-FFF2-40B4-BE49-F238E27FC236}">
                <a16:creationId xmlns:a16="http://schemas.microsoft.com/office/drawing/2014/main" id="{6477C790-DBB8-984E-8C9E-D08A1757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2635" name="Oval 30">
            <a:extLst>
              <a:ext uri="{FF2B5EF4-FFF2-40B4-BE49-F238E27FC236}">
                <a16:creationId xmlns:a16="http://schemas.microsoft.com/office/drawing/2014/main" id="{0415B49A-AB5F-104E-B564-015C27DB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2636" name="Oval 30">
            <a:extLst>
              <a:ext uri="{FF2B5EF4-FFF2-40B4-BE49-F238E27FC236}">
                <a16:creationId xmlns:a16="http://schemas.microsoft.com/office/drawing/2014/main" id="{51777279-EDE7-D74F-8576-E76FB560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2637" name="Oval 30">
            <a:extLst>
              <a:ext uri="{FF2B5EF4-FFF2-40B4-BE49-F238E27FC236}">
                <a16:creationId xmlns:a16="http://schemas.microsoft.com/office/drawing/2014/main" id="{F21C6B03-2C72-5F41-AA06-67ABBB3B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2638" name="Oval 30">
            <a:extLst>
              <a:ext uri="{FF2B5EF4-FFF2-40B4-BE49-F238E27FC236}">
                <a16:creationId xmlns:a16="http://schemas.microsoft.com/office/drawing/2014/main" id="{8448570D-F51A-9A45-8612-A1576400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2639" name="Oval 30">
            <a:extLst>
              <a:ext uri="{FF2B5EF4-FFF2-40B4-BE49-F238E27FC236}">
                <a16:creationId xmlns:a16="http://schemas.microsoft.com/office/drawing/2014/main" id="{A072C19D-4688-4F48-8BA6-C1083368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2640" name="Oval 30">
            <a:extLst>
              <a:ext uri="{FF2B5EF4-FFF2-40B4-BE49-F238E27FC236}">
                <a16:creationId xmlns:a16="http://schemas.microsoft.com/office/drawing/2014/main" id="{46FAADFB-920A-144A-8135-3BCED7CD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2641" name="Oval 30">
            <a:extLst>
              <a:ext uri="{FF2B5EF4-FFF2-40B4-BE49-F238E27FC236}">
                <a16:creationId xmlns:a16="http://schemas.microsoft.com/office/drawing/2014/main" id="{A9DE9522-4C56-EA46-9B4B-F43660BB2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2642" name="Oval 30">
            <a:extLst>
              <a:ext uri="{FF2B5EF4-FFF2-40B4-BE49-F238E27FC236}">
                <a16:creationId xmlns:a16="http://schemas.microsoft.com/office/drawing/2014/main" id="{F4AFC3CE-37A3-4C4C-86E6-B462C986C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BA9167D-6D8A-EC4F-935B-9E4A377E87CD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ln w="3492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44" name="TextBox 5">
            <a:extLst>
              <a:ext uri="{FF2B5EF4-FFF2-40B4-BE49-F238E27FC236}">
                <a16:creationId xmlns:a16="http://schemas.microsoft.com/office/drawing/2014/main" id="{2E5C7AF5-88EA-D04B-A713-D0702884D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317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list1.next.next = list2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1149B7F-4342-7B43-B722-BC6DDA4B3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80C4118-9CCD-0347-A846-9509862EE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360488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many ListNode variables?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350D1EDA-E985-DE49-9A7B-9609917314F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AC29C485-CA86-2346-9064-49B8D1506DC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7" name="Line 26">
            <a:extLst>
              <a:ext uri="{FF2B5EF4-FFF2-40B4-BE49-F238E27FC236}">
                <a16:creationId xmlns:a16="http://schemas.microsoft.com/office/drawing/2014/main" id="{4B8DD6EB-92C3-BE43-87C5-79EF2D08F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Text Box 28">
            <a:extLst>
              <a:ext uri="{FF2B5EF4-FFF2-40B4-BE49-F238E27FC236}">
                <a16:creationId xmlns:a16="http://schemas.microsoft.com/office/drawing/2014/main" id="{D5AE32F8-081F-F84D-8E20-F48A6A689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3579" name="Line 29">
            <a:extLst>
              <a:ext uri="{FF2B5EF4-FFF2-40B4-BE49-F238E27FC236}">
                <a16:creationId xmlns:a16="http://schemas.microsoft.com/office/drawing/2014/main" id="{A3746CB8-F8D3-7148-BF03-830F78744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F849640C-231F-644A-9DC6-330B9AC772F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CCC6E2DE-FC72-2B47-92AE-58E5D159FA3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02" name="Line 52">
            <a:extLst>
              <a:ext uri="{FF2B5EF4-FFF2-40B4-BE49-F238E27FC236}">
                <a16:creationId xmlns:a16="http://schemas.microsoft.com/office/drawing/2014/main" id="{C8EF357E-9751-AC40-B0E9-56EDB657F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68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3" name="Line 53">
            <a:extLst>
              <a:ext uri="{FF2B5EF4-FFF2-40B4-BE49-F238E27FC236}">
                <a16:creationId xmlns:a16="http://schemas.microsoft.com/office/drawing/2014/main" id="{5AEF72BF-3559-954D-BE23-554717B0A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Text Box 54">
            <a:extLst>
              <a:ext uri="{FF2B5EF4-FFF2-40B4-BE49-F238E27FC236}">
                <a16:creationId xmlns:a16="http://schemas.microsoft.com/office/drawing/2014/main" id="{537ACF23-04F5-334D-99BA-CD02C1C8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F648DDF9-67F5-3146-916F-F7A40C496643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9EFAFFD0-12C5-9A4D-8E66-56D418CFEB8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27" name="Line 78">
            <a:extLst>
              <a:ext uri="{FF2B5EF4-FFF2-40B4-BE49-F238E27FC236}">
                <a16:creationId xmlns:a16="http://schemas.microsoft.com/office/drawing/2014/main" id="{5F38E446-3179-DA4F-BA66-6C9407F32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8" name="Text Box 79">
            <a:extLst>
              <a:ext uri="{FF2B5EF4-FFF2-40B4-BE49-F238E27FC236}">
                <a16:creationId xmlns:a16="http://schemas.microsoft.com/office/drawing/2014/main" id="{51C0DA0B-AC4C-394B-83E4-E9205A65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3629" name="Line 80">
            <a:extLst>
              <a:ext uri="{FF2B5EF4-FFF2-40B4-BE49-F238E27FC236}">
                <a16:creationId xmlns:a16="http://schemas.microsoft.com/office/drawing/2014/main" id="{82C92F71-0D47-844B-9012-B962C769F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D7A61B9E-BE2C-ED40-8D6B-0E1CDEA3EA08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41" name="Line 92">
            <a:extLst>
              <a:ext uri="{FF2B5EF4-FFF2-40B4-BE49-F238E27FC236}">
                <a16:creationId xmlns:a16="http://schemas.microsoft.com/office/drawing/2014/main" id="{49C89B2B-BFD2-FB4E-91F7-18D28A3B42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2" name="Text Box 93">
            <a:extLst>
              <a:ext uri="{FF2B5EF4-FFF2-40B4-BE49-F238E27FC236}">
                <a16:creationId xmlns:a16="http://schemas.microsoft.com/office/drawing/2014/main" id="{FE4E8327-27AD-814F-B45C-6AB5D8FA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3643" name="Line 94">
            <a:extLst>
              <a:ext uri="{FF2B5EF4-FFF2-40B4-BE49-F238E27FC236}">
                <a16:creationId xmlns:a16="http://schemas.microsoft.com/office/drawing/2014/main" id="{506CF75D-ABCA-2444-B2B4-7426DBCB55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F1456C54-3BE1-C04B-852F-18A9F6655C9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55" name="Line 106">
            <a:extLst>
              <a:ext uri="{FF2B5EF4-FFF2-40B4-BE49-F238E27FC236}">
                <a16:creationId xmlns:a16="http://schemas.microsoft.com/office/drawing/2014/main" id="{DC957185-E6A3-1D41-877B-7BC9A01810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" name="Line 107">
            <a:extLst>
              <a:ext uri="{FF2B5EF4-FFF2-40B4-BE49-F238E27FC236}">
                <a16:creationId xmlns:a16="http://schemas.microsoft.com/office/drawing/2014/main" id="{98E03662-F61F-7241-9783-69A76821C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" name="Oval 30">
            <a:extLst>
              <a:ext uri="{FF2B5EF4-FFF2-40B4-BE49-F238E27FC236}">
                <a16:creationId xmlns:a16="http://schemas.microsoft.com/office/drawing/2014/main" id="{BD20CE2C-FEDB-354B-8079-E1702CAE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3658" name="Oval 30">
            <a:extLst>
              <a:ext uri="{FF2B5EF4-FFF2-40B4-BE49-F238E27FC236}">
                <a16:creationId xmlns:a16="http://schemas.microsoft.com/office/drawing/2014/main" id="{113AC1EA-ABC1-4542-829B-D924AEB3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3659" name="Oval 30">
            <a:extLst>
              <a:ext uri="{FF2B5EF4-FFF2-40B4-BE49-F238E27FC236}">
                <a16:creationId xmlns:a16="http://schemas.microsoft.com/office/drawing/2014/main" id="{5008BBD2-6ED1-FC42-8486-FF045D3F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3660" name="Oval 30">
            <a:extLst>
              <a:ext uri="{FF2B5EF4-FFF2-40B4-BE49-F238E27FC236}">
                <a16:creationId xmlns:a16="http://schemas.microsoft.com/office/drawing/2014/main" id="{2E3ABFA5-CB5C-4344-8DD8-BE992DEE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3661" name="Oval 30">
            <a:extLst>
              <a:ext uri="{FF2B5EF4-FFF2-40B4-BE49-F238E27FC236}">
                <a16:creationId xmlns:a16="http://schemas.microsoft.com/office/drawing/2014/main" id="{6291A32E-E816-9C44-A17C-95393A6F0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3662" name="Oval 30">
            <a:extLst>
              <a:ext uri="{FF2B5EF4-FFF2-40B4-BE49-F238E27FC236}">
                <a16:creationId xmlns:a16="http://schemas.microsoft.com/office/drawing/2014/main" id="{CFA44459-6D00-F943-9D09-B25806908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663" name="Oval 30">
            <a:extLst>
              <a:ext uri="{FF2B5EF4-FFF2-40B4-BE49-F238E27FC236}">
                <a16:creationId xmlns:a16="http://schemas.microsoft.com/office/drawing/2014/main" id="{C9C083C3-7496-2142-B77E-9ADDD9E2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3664" name="Oval 30">
            <a:extLst>
              <a:ext uri="{FF2B5EF4-FFF2-40B4-BE49-F238E27FC236}">
                <a16:creationId xmlns:a16="http://schemas.microsoft.com/office/drawing/2014/main" id="{E51C3EB9-0792-A448-9A03-B07A737B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665" name="Oval 30">
            <a:extLst>
              <a:ext uri="{FF2B5EF4-FFF2-40B4-BE49-F238E27FC236}">
                <a16:creationId xmlns:a16="http://schemas.microsoft.com/office/drawing/2014/main" id="{96F4803B-F4E5-C649-A486-C9374CB6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F012C52-22CD-9C4A-8146-AD8F42D761BE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F3D51D-CCC4-2A49-8A4D-9F34B9BE813E}"/>
              </a:ext>
            </a:extLst>
          </p:cNvPr>
          <p:cNvSpPr/>
          <p:nvPr/>
        </p:nvSpPr>
        <p:spPr>
          <a:xfrm>
            <a:off x="1755775" y="3975100"/>
            <a:ext cx="3157538" cy="369888"/>
          </a:xfrm>
          <a:custGeom>
            <a:avLst/>
            <a:gdLst>
              <a:gd name="connsiteX0" fmla="*/ 0 w 3157729"/>
              <a:gd name="connsiteY0" fmla="*/ 0 h 370149"/>
              <a:gd name="connsiteX1" fmla="*/ 73152 w 3157729"/>
              <a:gd name="connsiteY1" fmla="*/ 73152 h 370149"/>
              <a:gd name="connsiteX2" fmla="*/ 158496 w 3157729"/>
              <a:gd name="connsiteY2" fmla="*/ 158496 h 370149"/>
              <a:gd name="connsiteX3" fmla="*/ 195072 w 3157729"/>
              <a:gd name="connsiteY3" fmla="*/ 170688 h 370149"/>
              <a:gd name="connsiteX4" fmla="*/ 329184 w 3157729"/>
              <a:gd name="connsiteY4" fmla="*/ 219456 h 370149"/>
              <a:gd name="connsiteX5" fmla="*/ 365760 w 3157729"/>
              <a:gd name="connsiteY5" fmla="*/ 231648 h 370149"/>
              <a:gd name="connsiteX6" fmla="*/ 451104 w 3157729"/>
              <a:gd name="connsiteY6" fmla="*/ 268224 h 370149"/>
              <a:gd name="connsiteX7" fmla="*/ 524256 w 3157729"/>
              <a:gd name="connsiteY7" fmla="*/ 292608 h 370149"/>
              <a:gd name="connsiteX8" fmla="*/ 755904 w 3157729"/>
              <a:gd name="connsiteY8" fmla="*/ 316992 h 370149"/>
              <a:gd name="connsiteX9" fmla="*/ 1048512 w 3157729"/>
              <a:gd name="connsiteY9" fmla="*/ 329184 h 370149"/>
              <a:gd name="connsiteX10" fmla="*/ 1267968 w 3157729"/>
              <a:gd name="connsiteY10" fmla="*/ 316992 h 370149"/>
              <a:gd name="connsiteX11" fmla="*/ 1719072 w 3157729"/>
              <a:gd name="connsiteY11" fmla="*/ 341376 h 370149"/>
              <a:gd name="connsiteX12" fmla="*/ 2072640 w 3157729"/>
              <a:gd name="connsiteY12" fmla="*/ 365760 h 370149"/>
              <a:gd name="connsiteX13" fmla="*/ 2170176 w 3157729"/>
              <a:gd name="connsiteY13" fmla="*/ 353568 h 370149"/>
              <a:gd name="connsiteX14" fmla="*/ 2377440 w 3157729"/>
              <a:gd name="connsiteY14" fmla="*/ 341376 h 370149"/>
              <a:gd name="connsiteX15" fmla="*/ 2450592 w 3157729"/>
              <a:gd name="connsiteY15" fmla="*/ 329184 h 370149"/>
              <a:gd name="connsiteX16" fmla="*/ 2548128 w 3157729"/>
              <a:gd name="connsiteY16" fmla="*/ 304800 h 370149"/>
              <a:gd name="connsiteX17" fmla="*/ 2645664 w 3157729"/>
              <a:gd name="connsiteY17" fmla="*/ 292608 h 370149"/>
              <a:gd name="connsiteX18" fmla="*/ 2731008 w 3157729"/>
              <a:gd name="connsiteY18" fmla="*/ 268224 h 370149"/>
              <a:gd name="connsiteX19" fmla="*/ 2828544 w 3157729"/>
              <a:gd name="connsiteY19" fmla="*/ 243840 h 370149"/>
              <a:gd name="connsiteX20" fmla="*/ 2962656 w 3157729"/>
              <a:gd name="connsiteY20" fmla="*/ 207264 h 370149"/>
              <a:gd name="connsiteX21" fmla="*/ 2999232 w 3157729"/>
              <a:gd name="connsiteY21" fmla="*/ 195072 h 370149"/>
              <a:gd name="connsiteX22" fmla="*/ 3035808 w 3157729"/>
              <a:gd name="connsiteY22" fmla="*/ 182880 h 370149"/>
              <a:gd name="connsiteX23" fmla="*/ 3108960 w 3157729"/>
              <a:gd name="connsiteY23" fmla="*/ 121920 h 370149"/>
              <a:gd name="connsiteX24" fmla="*/ 2999232 w 3157729"/>
              <a:gd name="connsiteY24" fmla="*/ 121920 h 370149"/>
              <a:gd name="connsiteX25" fmla="*/ 2962656 w 3157729"/>
              <a:gd name="connsiteY25" fmla="*/ 134112 h 370149"/>
              <a:gd name="connsiteX26" fmla="*/ 3023616 w 3157729"/>
              <a:gd name="connsiteY26" fmla="*/ 109728 h 370149"/>
              <a:gd name="connsiteX27" fmla="*/ 3096768 w 3157729"/>
              <a:gd name="connsiteY27" fmla="*/ 85344 h 370149"/>
              <a:gd name="connsiteX28" fmla="*/ 3145536 w 3157729"/>
              <a:gd name="connsiteY28" fmla="*/ 158496 h 370149"/>
              <a:gd name="connsiteX29" fmla="*/ 3157728 w 3157729"/>
              <a:gd name="connsiteY29" fmla="*/ 280416 h 3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57729" h="370149">
                <a:moveTo>
                  <a:pt x="0" y="0"/>
                </a:moveTo>
                <a:cubicBezTo>
                  <a:pt x="85304" y="113739"/>
                  <a:pt x="-9130" y="-902"/>
                  <a:pt x="73152" y="73152"/>
                </a:cubicBezTo>
                <a:cubicBezTo>
                  <a:pt x="103056" y="100065"/>
                  <a:pt x="127080" y="133364"/>
                  <a:pt x="158496" y="158496"/>
                </a:cubicBezTo>
                <a:cubicBezTo>
                  <a:pt x="168531" y="166524"/>
                  <a:pt x="183039" y="166176"/>
                  <a:pt x="195072" y="170688"/>
                </a:cubicBezTo>
                <a:cubicBezTo>
                  <a:pt x="330791" y="221583"/>
                  <a:pt x="175497" y="168227"/>
                  <a:pt x="329184" y="219456"/>
                </a:cubicBezTo>
                <a:cubicBezTo>
                  <a:pt x="341376" y="223520"/>
                  <a:pt x="355067" y="224519"/>
                  <a:pt x="365760" y="231648"/>
                </a:cubicBezTo>
                <a:cubicBezTo>
                  <a:pt x="423789" y="270334"/>
                  <a:pt x="379532" y="246752"/>
                  <a:pt x="451104" y="268224"/>
                </a:cubicBezTo>
                <a:cubicBezTo>
                  <a:pt x="475723" y="275610"/>
                  <a:pt x="498903" y="288382"/>
                  <a:pt x="524256" y="292608"/>
                </a:cubicBezTo>
                <a:cubicBezTo>
                  <a:pt x="632324" y="310619"/>
                  <a:pt x="609953" y="309103"/>
                  <a:pt x="755904" y="316992"/>
                </a:cubicBezTo>
                <a:cubicBezTo>
                  <a:pt x="853382" y="322261"/>
                  <a:pt x="950976" y="325120"/>
                  <a:pt x="1048512" y="329184"/>
                </a:cubicBezTo>
                <a:cubicBezTo>
                  <a:pt x="1121664" y="325120"/>
                  <a:pt x="1194703" y="316992"/>
                  <a:pt x="1267968" y="316992"/>
                </a:cubicBezTo>
                <a:cubicBezTo>
                  <a:pt x="1451891" y="316992"/>
                  <a:pt x="1553147" y="327549"/>
                  <a:pt x="1719072" y="341376"/>
                </a:cubicBezTo>
                <a:cubicBezTo>
                  <a:pt x="1851338" y="385465"/>
                  <a:pt x="1780864" y="365760"/>
                  <a:pt x="2072640" y="365760"/>
                </a:cubicBezTo>
                <a:cubicBezTo>
                  <a:pt x="2105405" y="365760"/>
                  <a:pt x="2137515" y="356181"/>
                  <a:pt x="2170176" y="353568"/>
                </a:cubicBezTo>
                <a:cubicBezTo>
                  <a:pt x="2239163" y="348049"/>
                  <a:pt x="2308352" y="345440"/>
                  <a:pt x="2377440" y="341376"/>
                </a:cubicBezTo>
                <a:cubicBezTo>
                  <a:pt x="2401824" y="337312"/>
                  <a:pt x="2426460" y="334547"/>
                  <a:pt x="2450592" y="329184"/>
                </a:cubicBezTo>
                <a:cubicBezTo>
                  <a:pt x="2567415" y="303223"/>
                  <a:pt x="2376872" y="331147"/>
                  <a:pt x="2548128" y="304800"/>
                </a:cubicBezTo>
                <a:cubicBezTo>
                  <a:pt x="2580512" y="299818"/>
                  <a:pt x="2613345" y="297995"/>
                  <a:pt x="2645664" y="292608"/>
                </a:cubicBezTo>
                <a:cubicBezTo>
                  <a:pt x="2697881" y="283905"/>
                  <a:pt x="2685453" y="280648"/>
                  <a:pt x="2731008" y="268224"/>
                </a:cubicBezTo>
                <a:cubicBezTo>
                  <a:pt x="2763340" y="259406"/>
                  <a:pt x="2795682" y="250412"/>
                  <a:pt x="2828544" y="243840"/>
                </a:cubicBezTo>
                <a:cubicBezTo>
                  <a:pt x="2914708" y="226607"/>
                  <a:pt x="2869845" y="238201"/>
                  <a:pt x="2962656" y="207264"/>
                </a:cubicBezTo>
                <a:lnTo>
                  <a:pt x="2999232" y="195072"/>
                </a:lnTo>
                <a:cubicBezTo>
                  <a:pt x="3011424" y="191008"/>
                  <a:pt x="3025115" y="190009"/>
                  <a:pt x="3035808" y="182880"/>
                </a:cubicBezTo>
                <a:cubicBezTo>
                  <a:pt x="3086730" y="148932"/>
                  <a:pt x="3062023" y="168857"/>
                  <a:pt x="3108960" y="121920"/>
                </a:cubicBezTo>
                <a:cubicBezTo>
                  <a:pt x="3050998" y="83279"/>
                  <a:pt x="3086285" y="92902"/>
                  <a:pt x="2999232" y="121920"/>
                </a:cubicBezTo>
                <a:cubicBezTo>
                  <a:pt x="2987040" y="125984"/>
                  <a:pt x="2950724" y="138885"/>
                  <a:pt x="2962656" y="134112"/>
                </a:cubicBezTo>
                <a:cubicBezTo>
                  <a:pt x="2982976" y="125984"/>
                  <a:pt x="3003048" y="117207"/>
                  <a:pt x="3023616" y="109728"/>
                </a:cubicBezTo>
                <a:cubicBezTo>
                  <a:pt x="3047772" y="100944"/>
                  <a:pt x="3096768" y="85344"/>
                  <a:pt x="3096768" y="85344"/>
                </a:cubicBezTo>
                <a:cubicBezTo>
                  <a:pt x="3140233" y="114321"/>
                  <a:pt x="3137855" y="100889"/>
                  <a:pt x="3145536" y="158496"/>
                </a:cubicBezTo>
                <a:cubicBezTo>
                  <a:pt x="3158096" y="252696"/>
                  <a:pt x="3157728" y="341476"/>
                  <a:pt x="3157728" y="280416"/>
                </a:cubicBezTo>
              </a:path>
            </a:pathLst>
          </a:custGeom>
          <a:ln w="3492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68" name="TextBox 38">
            <a:extLst>
              <a:ext uri="{FF2B5EF4-FFF2-40B4-BE49-F238E27FC236}">
                <a16:creationId xmlns:a16="http://schemas.microsoft.com/office/drawing/2014/main" id="{16A2A7D5-850D-FF4E-8946-E3379E88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270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list1.next.next = list2</a:t>
            </a:r>
          </a:p>
        </p:txBody>
      </p:sp>
      <p:sp>
        <p:nvSpPr>
          <p:cNvPr id="23669" name="TextBox 39">
            <a:extLst>
              <a:ext uri="{FF2B5EF4-FFF2-40B4-BE49-F238E27FC236}">
                <a16:creationId xmlns:a16="http://schemas.microsoft.com/office/drawing/2014/main" id="{02115670-2DDF-074C-97CE-5E073FFD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376488"/>
            <a:ext cx="270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list2 = list2.next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9EE27DF9-D865-174D-BCA6-B7D621CC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360488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/>
              <a:t>How many ListNode variables?</a:t>
            </a:r>
          </a:p>
          <a:p>
            <a:pPr lvl="1" defTabSz="914400" eaLnBrk="1" hangingPunct="1"/>
            <a:endParaRPr lang="en-US" altLang="en-US"/>
          </a:p>
          <a:p>
            <a:pPr lvl="1" defTabSz="914400" eaLnBrk="1" hangingPunct="1"/>
            <a:endParaRPr lang="en-US" altLang="en-US"/>
          </a:p>
          <a:p>
            <a:pPr lvl="1" defTabSz="914400" eaLnBrk="1" hangingPunct="1"/>
            <a:endParaRPr lang="en-US" altLang="en-US"/>
          </a:p>
          <a:p>
            <a:pPr lvl="1" defTabSz="914400" eaLnBrk="1" hangingPunct="1"/>
            <a:endParaRPr lang="en-US" altLang="en-US"/>
          </a:p>
          <a:p>
            <a:pPr lvl="1" defTabSz="914400" eaLnBrk="1" hangingPunct="1"/>
            <a:endParaRPr lang="en-US" altLang="en-US"/>
          </a:p>
          <a:p>
            <a:pPr lvl="1" defTabSz="914400" eaLnBrk="1" hangingPunct="1"/>
            <a:endParaRPr lang="en-US" altLang="en-US"/>
          </a:p>
          <a:p>
            <a:pPr defTabSz="914400" eaLnBrk="1" hangingPunct="1"/>
            <a:endParaRPr lang="en-US" altLang="en-US"/>
          </a:p>
          <a:p>
            <a:pPr defTabSz="914400" eaLnBrk="1" hangingPunct="1"/>
            <a:r>
              <a:rPr lang="en-US" altLang="en-US"/>
              <a:t>Which variables change?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398DDA1-CCC7-6146-96EF-70B7F76F3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8749905C-5C46-B64C-B8E2-2EBBE67980D2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3F89F007-BEF3-3F4F-9434-7B88D0CD012A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01" name="Line 26">
            <a:extLst>
              <a:ext uri="{FF2B5EF4-FFF2-40B4-BE49-F238E27FC236}">
                <a16:creationId xmlns:a16="http://schemas.microsoft.com/office/drawing/2014/main" id="{0280D01E-3494-7347-9396-91086B7FF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Text Box 28">
            <a:extLst>
              <a:ext uri="{FF2B5EF4-FFF2-40B4-BE49-F238E27FC236}">
                <a16:creationId xmlns:a16="http://schemas.microsoft.com/office/drawing/2014/main" id="{09076246-891B-164A-B32D-6C944B06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4603" name="Line 29">
            <a:extLst>
              <a:ext uri="{FF2B5EF4-FFF2-40B4-BE49-F238E27FC236}">
                <a16:creationId xmlns:a16="http://schemas.microsoft.com/office/drawing/2014/main" id="{36FE1401-D2B2-AD4B-8A9B-276897E68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DCE4799F-EBA6-7D4A-B681-26FA6E470247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9EE8B39F-D2B2-D94F-A4C8-9C8EA98EEAB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26" name="Line 53">
            <a:extLst>
              <a:ext uri="{FF2B5EF4-FFF2-40B4-BE49-F238E27FC236}">
                <a16:creationId xmlns:a16="http://schemas.microsoft.com/office/drawing/2014/main" id="{E2E35235-1756-DE46-A200-3A3127A64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Text Box 54">
            <a:extLst>
              <a:ext uri="{FF2B5EF4-FFF2-40B4-BE49-F238E27FC236}">
                <a16:creationId xmlns:a16="http://schemas.microsoft.com/office/drawing/2014/main" id="{FDAD48B7-D1F6-DE4B-8020-4715930D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303A1E61-95D4-5742-8B4E-0AB845819C7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B10BDFC2-92C3-EB43-8B22-10FB03F37B50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50" name="Line 78">
            <a:extLst>
              <a:ext uri="{FF2B5EF4-FFF2-40B4-BE49-F238E27FC236}">
                <a16:creationId xmlns:a16="http://schemas.microsoft.com/office/drawing/2014/main" id="{8625C8CA-EB98-6345-BB8C-C8CD33AE9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1" name="Text Box 79">
            <a:extLst>
              <a:ext uri="{FF2B5EF4-FFF2-40B4-BE49-F238E27FC236}">
                <a16:creationId xmlns:a16="http://schemas.microsoft.com/office/drawing/2014/main" id="{10E87059-0F09-8C49-839A-A3E814FE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4652" name="Line 80">
            <a:extLst>
              <a:ext uri="{FF2B5EF4-FFF2-40B4-BE49-F238E27FC236}">
                <a16:creationId xmlns:a16="http://schemas.microsoft.com/office/drawing/2014/main" id="{5EB62349-2A34-6B45-8342-FDBAE83BE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9C720CDA-6EC0-0449-926C-DB18665730E2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64" name="Line 92">
            <a:extLst>
              <a:ext uri="{FF2B5EF4-FFF2-40B4-BE49-F238E27FC236}">
                <a16:creationId xmlns:a16="http://schemas.microsoft.com/office/drawing/2014/main" id="{4D1432F6-D104-6D40-B109-86E77DA8B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5" name="Text Box 93">
            <a:extLst>
              <a:ext uri="{FF2B5EF4-FFF2-40B4-BE49-F238E27FC236}">
                <a16:creationId xmlns:a16="http://schemas.microsoft.com/office/drawing/2014/main" id="{4D2D37D8-A2D6-B34D-A188-77459321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4666" name="Line 94">
            <a:extLst>
              <a:ext uri="{FF2B5EF4-FFF2-40B4-BE49-F238E27FC236}">
                <a16:creationId xmlns:a16="http://schemas.microsoft.com/office/drawing/2014/main" id="{127AA38C-D580-CB42-9170-CA11B3A56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2E1E0960-EEF6-524C-83FB-70A194E29234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78" name="Line 106">
            <a:extLst>
              <a:ext uri="{FF2B5EF4-FFF2-40B4-BE49-F238E27FC236}">
                <a16:creationId xmlns:a16="http://schemas.microsoft.com/office/drawing/2014/main" id="{3FA9299D-94BC-DF4B-B6E8-894A591F4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" name="Line 107">
            <a:extLst>
              <a:ext uri="{FF2B5EF4-FFF2-40B4-BE49-F238E27FC236}">
                <a16:creationId xmlns:a16="http://schemas.microsoft.com/office/drawing/2014/main" id="{A92208EF-2C69-8647-B78F-6B81F4AB0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" name="Oval 30">
            <a:extLst>
              <a:ext uri="{FF2B5EF4-FFF2-40B4-BE49-F238E27FC236}">
                <a16:creationId xmlns:a16="http://schemas.microsoft.com/office/drawing/2014/main" id="{E25D975D-8223-7F43-BDBC-444BC54C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4681" name="Oval 30">
            <a:extLst>
              <a:ext uri="{FF2B5EF4-FFF2-40B4-BE49-F238E27FC236}">
                <a16:creationId xmlns:a16="http://schemas.microsoft.com/office/drawing/2014/main" id="{03B27848-5653-1A42-9E42-EE003D11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4682" name="Oval 30">
            <a:extLst>
              <a:ext uri="{FF2B5EF4-FFF2-40B4-BE49-F238E27FC236}">
                <a16:creationId xmlns:a16="http://schemas.microsoft.com/office/drawing/2014/main" id="{22379690-7717-6743-A274-C21052E7F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4683" name="Oval 30">
            <a:extLst>
              <a:ext uri="{FF2B5EF4-FFF2-40B4-BE49-F238E27FC236}">
                <a16:creationId xmlns:a16="http://schemas.microsoft.com/office/drawing/2014/main" id="{31110957-D72F-E54D-98DC-62E89426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4684" name="Oval 30">
            <a:extLst>
              <a:ext uri="{FF2B5EF4-FFF2-40B4-BE49-F238E27FC236}">
                <a16:creationId xmlns:a16="http://schemas.microsoft.com/office/drawing/2014/main" id="{899ABCF2-A81E-A14B-AA6A-28AD5C70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4685" name="Oval 30">
            <a:extLst>
              <a:ext uri="{FF2B5EF4-FFF2-40B4-BE49-F238E27FC236}">
                <a16:creationId xmlns:a16="http://schemas.microsoft.com/office/drawing/2014/main" id="{6D3FBAC5-B4D2-4B4C-8B16-F2AD29F2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4686" name="Oval 30">
            <a:extLst>
              <a:ext uri="{FF2B5EF4-FFF2-40B4-BE49-F238E27FC236}">
                <a16:creationId xmlns:a16="http://schemas.microsoft.com/office/drawing/2014/main" id="{912E1D64-A799-CF41-AECA-84EAAD0C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4687" name="Oval 30">
            <a:extLst>
              <a:ext uri="{FF2B5EF4-FFF2-40B4-BE49-F238E27FC236}">
                <a16:creationId xmlns:a16="http://schemas.microsoft.com/office/drawing/2014/main" id="{795389B1-EA34-0748-8CDD-83F0C3B1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4688" name="Oval 30">
            <a:extLst>
              <a:ext uri="{FF2B5EF4-FFF2-40B4-BE49-F238E27FC236}">
                <a16:creationId xmlns:a16="http://schemas.microsoft.com/office/drawing/2014/main" id="{576FF293-D01F-0F47-B9B6-F6F4C92A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DDBDECF-468F-3F4A-B1AC-8BF4CB23FD25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376FB01-B620-C341-BFD8-F149D5086221}"/>
              </a:ext>
            </a:extLst>
          </p:cNvPr>
          <p:cNvSpPr/>
          <p:nvPr/>
        </p:nvSpPr>
        <p:spPr>
          <a:xfrm>
            <a:off x="1755775" y="3975100"/>
            <a:ext cx="3157538" cy="369888"/>
          </a:xfrm>
          <a:custGeom>
            <a:avLst/>
            <a:gdLst>
              <a:gd name="connsiteX0" fmla="*/ 0 w 3157729"/>
              <a:gd name="connsiteY0" fmla="*/ 0 h 370149"/>
              <a:gd name="connsiteX1" fmla="*/ 73152 w 3157729"/>
              <a:gd name="connsiteY1" fmla="*/ 73152 h 370149"/>
              <a:gd name="connsiteX2" fmla="*/ 158496 w 3157729"/>
              <a:gd name="connsiteY2" fmla="*/ 158496 h 370149"/>
              <a:gd name="connsiteX3" fmla="*/ 195072 w 3157729"/>
              <a:gd name="connsiteY3" fmla="*/ 170688 h 370149"/>
              <a:gd name="connsiteX4" fmla="*/ 329184 w 3157729"/>
              <a:gd name="connsiteY4" fmla="*/ 219456 h 370149"/>
              <a:gd name="connsiteX5" fmla="*/ 365760 w 3157729"/>
              <a:gd name="connsiteY5" fmla="*/ 231648 h 370149"/>
              <a:gd name="connsiteX6" fmla="*/ 451104 w 3157729"/>
              <a:gd name="connsiteY6" fmla="*/ 268224 h 370149"/>
              <a:gd name="connsiteX7" fmla="*/ 524256 w 3157729"/>
              <a:gd name="connsiteY7" fmla="*/ 292608 h 370149"/>
              <a:gd name="connsiteX8" fmla="*/ 755904 w 3157729"/>
              <a:gd name="connsiteY8" fmla="*/ 316992 h 370149"/>
              <a:gd name="connsiteX9" fmla="*/ 1048512 w 3157729"/>
              <a:gd name="connsiteY9" fmla="*/ 329184 h 370149"/>
              <a:gd name="connsiteX10" fmla="*/ 1267968 w 3157729"/>
              <a:gd name="connsiteY10" fmla="*/ 316992 h 370149"/>
              <a:gd name="connsiteX11" fmla="*/ 1719072 w 3157729"/>
              <a:gd name="connsiteY11" fmla="*/ 341376 h 370149"/>
              <a:gd name="connsiteX12" fmla="*/ 2072640 w 3157729"/>
              <a:gd name="connsiteY12" fmla="*/ 365760 h 370149"/>
              <a:gd name="connsiteX13" fmla="*/ 2170176 w 3157729"/>
              <a:gd name="connsiteY13" fmla="*/ 353568 h 370149"/>
              <a:gd name="connsiteX14" fmla="*/ 2377440 w 3157729"/>
              <a:gd name="connsiteY14" fmla="*/ 341376 h 370149"/>
              <a:gd name="connsiteX15" fmla="*/ 2450592 w 3157729"/>
              <a:gd name="connsiteY15" fmla="*/ 329184 h 370149"/>
              <a:gd name="connsiteX16" fmla="*/ 2548128 w 3157729"/>
              <a:gd name="connsiteY16" fmla="*/ 304800 h 370149"/>
              <a:gd name="connsiteX17" fmla="*/ 2645664 w 3157729"/>
              <a:gd name="connsiteY17" fmla="*/ 292608 h 370149"/>
              <a:gd name="connsiteX18" fmla="*/ 2731008 w 3157729"/>
              <a:gd name="connsiteY18" fmla="*/ 268224 h 370149"/>
              <a:gd name="connsiteX19" fmla="*/ 2828544 w 3157729"/>
              <a:gd name="connsiteY19" fmla="*/ 243840 h 370149"/>
              <a:gd name="connsiteX20" fmla="*/ 2962656 w 3157729"/>
              <a:gd name="connsiteY20" fmla="*/ 207264 h 370149"/>
              <a:gd name="connsiteX21" fmla="*/ 2999232 w 3157729"/>
              <a:gd name="connsiteY21" fmla="*/ 195072 h 370149"/>
              <a:gd name="connsiteX22" fmla="*/ 3035808 w 3157729"/>
              <a:gd name="connsiteY22" fmla="*/ 182880 h 370149"/>
              <a:gd name="connsiteX23" fmla="*/ 3108960 w 3157729"/>
              <a:gd name="connsiteY23" fmla="*/ 121920 h 370149"/>
              <a:gd name="connsiteX24" fmla="*/ 2999232 w 3157729"/>
              <a:gd name="connsiteY24" fmla="*/ 121920 h 370149"/>
              <a:gd name="connsiteX25" fmla="*/ 2962656 w 3157729"/>
              <a:gd name="connsiteY25" fmla="*/ 134112 h 370149"/>
              <a:gd name="connsiteX26" fmla="*/ 3023616 w 3157729"/>
              <a:gd name="connsiteY26" fmla="*/ 109728 h 370149"/>
              <a:gd name="connsiteX27" fmla="*/ 3096768 w 3157729"/>
              <a:gd name="connsiteY27" fmla="*/ 85344 h 370149"/>
              <a:gd name="connsiteX28" fmla="*/ 3145536 w 3157729"/>
              <a:gd name="connsiteY28" fmla="*/ 158496 h 370149"/>
              <a:gd name="connsiteX29" fmla="*/ 3157728 w 3157729"/>
              <a:gd name="connsiteY29" fmla="*/ 280416 h 3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57729" h="370149">
                <a:moveTo>
                  <a:pt x="0" y="0"/>
                </a:moveTo>
                <a:cubicBezTo>
                  <a:pt x="85304" y="113739"/>
                  <a:pt x="-9130" y="-902"/>
                  <a:pt x="73152" y="73152"/>
                </a:cubicBezTo>
                <a:cubicBezTo>
                  <a:pt x="103056" y="100065"/>
                  <a:pt x="127080" y="133364"/>
                  <a:pt x="158496" y="158496"/>
                </a:cubicBezTo>
                <a:cubicBezTo>
                  <a:pt x="168531" y="166524"/>
                  <a:pt x="183039" y="166176"/>
                  <a:pt x="195072" y="170688"/>
                </a:cubicBezTo>
                <a:cubicBezTo>
                  <a:pt x="330791" y="221583"/>
                  <a:pt x="175497" y="168227"/>
                  <a:pt x="329184" y="219456"/>
                </a:cubicBezTo>
                <a:cubicBezTo>
                  <a:pt x="341376" y="223520"/>
                  <a:pt x="355067" y="224519"/>
                  <a:pt x="365760" y="231648"/>
                </a:cubicBezTo>
                <a:cubicBezTo>
                  <a:pt x="423789" y="270334"/>
                  <a:pt x="379532" y="246752"/>
                  <a:pt x="451104" y="268224"/>
                </a:cubicBezTo>
                <a:cubicBezTo>
                  <a:pt x="475723" y="275610"/>
                  <a:pt x="498903" y="288382"/>
                  <a:pt x="524256" y="292608"/>
                </a:cubicBezTo>
                <a:cubicBezTo>
                  <a:pt x="632324" y="310619"/>
                  <a:pt x="609953" y="309103"/>
                  <a:pt x="755904" y="316992"/>
                </a:cubicBezTo>
                <a:cubicBezTo>
                  <a:pt x="853382" y="322261"/>
                  <a:pt x="950976" y="325120"/>
                  <a:pt x="1048512" y="329184"/>
                </a:cubicBezTo>
                <a:cubicBezTo>
                  <a:pt x="1121664" y="325120"/>
                  <a:pt x="1194703" y="316992"/>
                  <a:pt x="1267968" y="316992"/>
                </a:cubicBezTo>
                <a:cubicBezTo>
                  <a:pt x="1451891" y="316992"/>
                  <a:pt x="1553147" y="327549"/>
                  <a:pt x="1719072" y="341376"/>
                </a:cubicBezTo>
                <a:cubicBezTo>
                  <a:pt x="1851338" y="385465"/>
                  <a:pt x="1780864" y="365760"/>
                  <a:pt x="2072640" y="365760"/>
                </a:cubicBezTo>
                <a:cubicBezTo>
                  <a:pt x="2105405" y="365760"/>
                  <a:pt x="2137515" y="356181"/>
                  <a:pt x="2170176" y="353568"/>
                </a:cubicBezTo>
                <a:cubicBezTo>
                  <a:pt x="2239163" y="348049"/>
                  <a:pt x="2308352" y="345440"/>
                  <a:pt x="2377440" y="341376"/>
                </a:cubicBezTo>
                <a:cubicBezTo>
                  <a:pt x="2401824" y="337312"/>
                  <a:pt x="2426460" y="334547"/>
                  <a:pt x="2450592" y="329184"/>
                </a:cubicBezTo>
                <a:cubicBezTo>
                  <a:pt x="2567415" y="303223"/>
                  <a:pt x="2376872" y="331147"/>
                  <a:pt x="2548128" y="304800"/>
                </a:cubicBezTo>
                <a:cubicBezTo>
                  <a:pt x="2580512" y="299818"/>
                  <a:pt x="2613345" y="297995"/>
                  <a:pt x="2645664" y="292608"/>
                </a:cubicBezTo>
                <a:cubicBezTo>
                  <a:pt x="2697881" y="283905"/>
                  <a:pt x="2685453" y="280648"/>
                  <a:pt x="2731008" y="268224"/>
                </a:cubicBezTo>
                <a:cubicBezTo>
                  <a:pt x="2763340" y="259406"/>
                  <a:pt x="2795682" y="250412"/>
                  <a:pt x="2828544" y="243840"/>
                </a:cubicBezTo>
                <a:cubicBezTo>
                  <a:pt x="2914708" y="226607"/>
                  <a:pt x="2869845" y="238201"/>
                  <a:pt x="2962656" y="207264"/>
                </a:cubicBezTo>
                <a:lnTo>
                  <a:pt x="2999232" y="195072"/>
                </a:lnTo>
                <a:cubicBezTo>
                  <a:pt x="3011424" y="191008"/>
                  <a:pt x="3025115" y="190009"/>
                  <a:pt x="3035808" y="182880"/>
                </a:cubicBezTo>
                <a:cubicBezTo>
                  <a:pt x="3086730" y="148932"/>
                  <a:pt x="3062023" y="168857"/>
                  <a:pt x="3108960" y="121920"/>
                </a:cubicBezTo>
                <a:cubicBezTo>
                  <a:pt x="3050998" y="83279"/>
                  <a:pt x="3086285" y="92902"/>
                  <a:pt x="2999232" y="121920"/>
                </a:cubicBezTo>
                <a:cubicBezTo>
                  <a:pt x="2987040" y="125984"/>
                  <a:pt x="2950724" y="138885"/>
                  <a:pt x="2962656" y="134112"/>
                </a:cubicBezTo>
                <a:cubicBezTo>
                  <a:pt x="2982976" y="125984"/>
                  <a:pt x="3003048" y="117207"/>
                  <a:pt x="3023616" y="109728"/>
                </a:cubicBezTo>
                <a:cubicBezTo>
                  <a:pt x="3047772" y="100944"/>
                  <a:pt x="3096768" y="85344"/>
                  <a:pt x="3096768" y="85344"/>
                </a:cubicBezTo>
                <a:cubicBezTo>
                  <a:pt x="3140233" y="114321"/>
                  <a:pt x="3137855" y="100889"/>
                  <a:pt x="3145536" y="158496"/>
                </a:cubicBezTo>
                <a:cubicBezTo>
                  <a:pt x="3158096" y="252696"/>
                  <a:pt x="3157728" y="341476"/>
                  <a:pt x="3157728" y="280416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91" name="Line 53">
            <a:extLst>
              <a:ext uri="{FF2B5EF4-FFF2-40B4-BE49-F238E27FC236}">
                <a16:creationId xmlns:a16="http://schemas.microsoft.com/office/drawing/2014/main" id="{8F5422D5-B25A-0746-9232-77579A671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3556000"/>
            <a:ext cx="685800" cy="381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2" name="TextBox 40">
            <a:extLst>
              <a:ext uri="{FF2B5EF4-FFF2-40B4-BE49-F238E27FC236}">
                <a16:creationId xmlns:a16="http://schemas.microsoft.com/office/drawing/2014/main" id="{EFD30336-B8A4-A743-A8E6-64EFCE52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270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list1.next.next = list2</a:t>
            </a:r>
          </a:p>
        </p:txBody>
      </p:sp>
      <p:sp>
        <p:nvSpPr>
          <p:cNvPr id="24693" name="TextBox 41">
            <a:extLst>
              <a:ext uri="{FF2B5EF4-FFF2-40B4-BE49-F238E27FC236}">
                <a16:creationId xmlns:a16="http://schemas.microsoft.com/office/drawing/2014/main" id="{C9741B99-366C-5F4B-BCA5-161600DF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376488"/>
            <a:ext cx="270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list2 = list2.next</a:t>
            </a:r>
          </a:p>
        </p:txBody>
      </p:sp>
      <p:sp>
        <p:nvSpPr>
          <p:cNvPr id="24694" name="TextBox 47">
            <a:extLst>
              <a:ext uri="{FF2B5EF4-FFF2-40B4-BE49-F238E27FC236}">
                <a16:creationId xmlns:a16="http://schemas.microsoft.com/office/drawing/2014/main" id="{FAFEE9D1-4F80-894E-B3D5-41575577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78125"/>
            <a:ext cx="271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list1.next.next.next = null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2D6C24B-1F92-9A4B-89C2-03C147241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Reassigning references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1348F07-7784-2C4E-A22E-0ED5A9D40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you say: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 = b.next;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you are saying: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"Make </a:t>
            </a:r>
            <a:r>
              <a:rPr lang="en-US" altLang="en-US" i="1">
                <a:ea typeface="ＭＳ Ｐゴシック" panose="020B0600070205080204" pitchFamily="34" charset="-128"/>
              </a:rPr>
              <a:t>variable 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>
                <a:ea typeface="ＭＳ Ｐゴシック" panose="020B0600070205080204" pitchFamily="34" charset="-128"/>
              </a:rPr>
              <a:t> refer to the same </a:t>
            </a:r>
            <a:r>
              <a:rPr lang="en-US" altLang="en-US" i="1">
                <a:ea typeface="ＭＳ Ｐゴシック" panose="020B0600070205080204" pitchFamily="34" charset="-128"/>
              </a:rPr>
              <a:t>value </a:t>
            </a:r>
            <a:r>
              <a:rPr lang="en-US" altLang="en-US">
                <a:ea typeface="ＭＳ Ｐゴシック" panose="020B0600070205080204" pitchFamily="34" charset="-128"/>
              </a:rPr>
              <a:t>as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>
                <a:ea typeface="ＭＳ Ｐゴシック" panose="020B0600070205080204" pitchFamily="34" charset="-128"/>
              </a:rPr>
              <a:t>."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Or, "Make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>
                <a:ea typeface="ＭＳ Ｐゴシック" panose="020B0600070205080204" pitchFamily="34" charset="-128"/>
              </a:rPr>
              <a:t> point to the same place that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>
                <a:ea typeface="ＭＳ Ｐゴシック" panose="020B0600070205080204" pitchFamily="34" charset="-128"/>
              </a:rPr>
              <a:t> points."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15396" name="Group 4">
            <a:extLst>
              <a:ext uri="{FF2B5EF4-FFF2-40B4-BE49-F238E27FC236}">
                <a16:creationId xmlns:a16="http://schemas.microsoft.com/office/drawing/2014/main" id="{ED169CCF-FE71-2748-9606-C3B8A030F792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4267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07" name="Text Box 15">
            <a:extLst>
              <a:ext uri="{FF2B5EF4-FFF2-40B4-BE49-F238E27FC236}">
                <a16:creationId xmlns:a16="http://schemas.microsoft.com/office/drawing/2014/main" id="{4781824C-0F10-7144-B86F-376F6655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37063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0DDAA360-A42C-5D49-8450-9E8B303AE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4648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FDECD3D6-BC9A-344B-98EE-984DE68C57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4886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5410" name="Group 18">
            <a:extLst>
              <a:ext uri="{FF2B5EF4-FFF2-40B4-BE49-F238E27FC236}">
                <a16:creationId xmlns:a16="http://schemas.microsoft.com/office/drawing/2014/main" id="{4EA5A475-D4B9-084C-9EB4-0A8090C3B6D6}"/>
              </a:ext>
            </a:extLst>
          </p:cNvPr>
          <p:cNvGraphicFramePr>
            <a:graphicFrameLocks noGrp="1"/>
          </p:cNvGraphicFramePr>
          <p:nvPr/>
        </p:nvGraphicFramePr>
        <p:xfrm>
          <a:off x="5422900" y="42767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421" name="Group 29">
            <a:extLst>
              <a:ext uri="{FF2B5EF4-FFF2-40B4-BE49-F238E27FC236}">
                <a16:creationId xmlns:a16="http://schemas.microsoft.com/office/drawing/2014/main" id="{CE8F090B-F1EF-364F-85C8-99E0B6AFAD3A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5214938"/>
          <a:ext cx="1346200" cy="792212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32" name="Text Box 40">
            <a:extLst>
              <a:ext uri="{FF2B5EF4-FFF2-40B4-BE49-F238E27FC236}">
                <a16:creationId xmlns:a16="http://schemas.microsoft.com/office/drawing/2014/main" id="{BC16E67E-AC5E-8547-98DF-93ADEA1C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848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b</a:t>
            </a:r>
          </a:p>
        </p:txBody>
      </p:sp>
      <p:sp>
        <p:nvSpPr>
          <p:cNvPr id="315433" name="Line 41">
            <a:extLst>
              <a:ext uri="{FF2B5EF4-FFF2-40B4-BE49-F238E27FC236}">
                <a16:creationId xmlns:a16="http://schemas.microsoft.com/office/drawing/2014/main" id="{A1512A58-C140-AE4E-8D96-62A4A5E8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5595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34" name="Line 42">
            <a:extLst>
              <a:ext uri="{FF2B5EF4-FFF2-40B4-BE49-F238E27FC236}">
                <a16:creationId xmlns:a16="http://schemas.microsoft.com/office/drawing/2014/main" id="{C11D11FC-9039-E24D-95AC-D5B35E041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58340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5435" name="Group 43">
            <a:extLst>
              <a:ext uri="{FF2B5EF4-FFF2-40B4-BE49-F238E27FC236}">
                <a16:creationId xmlns:a16="http://schemas.microsoft.com/office/drawing/2014/main" id="{25B07CE5-BCBE-8440-AD13-BDFE9C45D822}"/>
              </a:ext>
            </a:extLst>
          </p:cNvPr>
          <p:cNvGraphicFramePr>
            <a:graphicFrameLocks noGrp="1"/>
          </p:cNvGraphicFramePr>
          <p:nvPr/>
        </p:nvGraphicFramePr>
        <p:xfrm>
          <a:off x="5422900" y="52244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46" name="Line 54">
            <a:extLst>
              <a:ext uri="{FF2B5EF4-FFF2-40B4-BE49-F238E27FC236}">
                <a16:creationId xmlns:a16="http://schemas.microsoft.com/office/drawing/2014/main" id="{142B8577-F3C5-004E-BCF5-C3FED5883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6815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FDE3816B-97B6-1E42-9FA8-C551E529B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5638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48" name="Line 56">
            <a:extLst>
              <a:ext uri="{FF2B5EF4-FFF2-40B4-BE49-F238E27FC236}">
                <a16:creationId xmlns:a16="http://schemas.microsoft.com/office/drawing/2014/main" id="{E59EB710-300E-D24A-883F-5382AA024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876800"/>
            <a:ext cx="914400" cy="838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72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25FB9581-4461-794C-AB15-F5CC6953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71550"/>
            <a:ext cx="77898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3AC464A-8597-684F-9012-97EA11E67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vs. objects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50AE838-76C8-AD41-8C5F-2B6B0EAC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>
                <a:ea typeface="ＭＳ Ｐゴシック" panose="020B0600070205080204" pitchFamily="34" charset="-128"/>
              </a:rPr>
              <a:t> (left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place to put a reference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(where the phone number goes</a:t>
            </a:r>
            <a:r>
              <a:rPr lang="en-US" altLang="en-US" sz="1800" dirty="0">
                <a:ea typeface="ＭＳ Ｐゴシック" panose="020B0600070205080204" pitchFamily="34" charset="-128"/>
              </a:rPr>
              <a:t>;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where the base of the arrow goes)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ea typeface="ＭＳ Ｐゴシック" panose="020B0600070205080204" pitchFamily="34" charset="-128"/>
              </a:rPr>
              <a:t>    (right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is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reference itself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(the phone number; the destination of the arrow)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the list at right: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adjust where      points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make </a:t>
            </a: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ea typeface="ＭＳ Ｐゴシック" panose="020B0600070205080204" pitchFamily="34" charset="-128"/>
              </a:rPr>
              <a:t> point at </a:t>
            </a:r>
          </a:p>
        </p:txBody>
      </p:sp>
      <p:graphicFrame>
        <p:nvGraphicFramePr>
          <p:cNvPr id="314372" name="Group 4">
            <a:extLst>
              <a:ext uri="{FF2B5EF4-FFF2-40B4-BE49-F238E27FC236}">
                <a16:creationId xmlns:a16="http://schemas.microsoft.com/office/drawing/2014/main" id="{0F41A954-D940-0947-8376-1A69615E635D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3843338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83" name="Text Box 15">
            <a:extLst>
              <a:ext uri="{FF2B5EF4-FFF2-40B4-BE49-F238E27FC236}">
                <a16:creationId xmlns:a16="http://schemas.microsoft.com/office/drawing/2014/main" id="{77754D5F-1C52-A545-8B7E-47B037FF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132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4384" name="Line 16">
            <a:extLst>
              <a:ext uri="{FF2B5EF4-FFF2-40B4-BE49-F238E27FC236}">
                <a16:creationId xmlns:a16="http://schemas.microsoft.com/office/drawing/2014/main" id="{A2F74C4F-E997-6948-B461-FF11E2781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42243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85" name="Line 17">
            <a:extLst>
              <a:ext uri="{FF2B5EF4-FFF2-40B4-BE49-F238E27FC236}">
                <a16:creationId xmlns:a16="http://schemas.microsoft.com/office/drawing/2014/main" id="{2F10B152-7B28-C541-8FF2-05755DC41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2600" y="44624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4386" name="Group 18">
            <a:extLst>
              <a:ext uri="{FF2B5EF4-FFF2-40B4-BE49-F238E27FC236}">
                <a16:creationId xmlns:a16="http://schemas.microsoft.com/office/drawing/2014/main" id="{4DE64832-D0E7-F243-A2C0-F34DF1CF954C}"/>
              </a:ext>
            </a:extLst>
          </p:cNvPr>
          <p:cNvGraphicFramePr>
            <a:graphicFrameLocks noGrp="1"/>
          </p:cNvGraphicFramePr>
          <p:nvPr/>
        </p:nvGraphicFramePr>
        <p:xfrm>
          <a:off x="7632700" y="38528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97" name="Line 29">
            <a:extLst>
              <a:ext uri="{FF2B5EF4-FFF2-40B4-BE49-F238E27FC236}">
                <a16:creationId xmlns:a16="http://schemas.microsoft.com/office/drawing/2014/main" id="{A76AF9AD-54F6-794A-ADAC-23CD2C684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42576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98" name="Oval 30">
            <a:extLst>
              <a:ext uri="{FF2B5EF4-FFF2-40B4-BE49-F238E27FC236}">
                <a16:creationId xmlns:a16="http://schemas.microsoft.com/office/drawing/2014/main" id="{F573C84F-4B30-254A-8841-E0C0596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28783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399" name="Oval 31">
            <a:extLst>
              <a:ext uri="{FF2B5EF4-FFF2-40B4-BE49-F238E27FC236}">
                <a16:creationId xmlns:a16="http://schemas.microsoft.com/office/drawing/2014/main" id="{A033A672-867C-BB49-996D-92D600A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14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14400" name="Oval 32">
            <a:extLst>
              <a:ext uri="{FF2B5EF4-FFF2-40B4-BE49-F238E27FC236}">
                <a16:creationId xmlns:a16="http://schemas.microsoft.com/office/drawing/2014/main" id="{B667360C-6780-264F-939A-3C79882E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69265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401" name="Oval 33">
            <a:extLst>
              <a:ext uri="{FF2B5EF4-FFF2-40B4-BE49-F238E27FC236}">
                <a16:creationId xmlns:a16="http://schemas.microsoft.com/office/drawing/2014/main" id="{850F07C4-A1CE-2542-A410-DE21FB80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6896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3158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73548F9-DCC5-1848-B705-3E76CD9E2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4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76D5B7C-9DEA-C643-8CB3-1974F0CEB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485900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sp>
        <p:nvSpPr>
          <p:cNvPr id="25603" name="Text Box 54">
            <a:extLst>
              <a:ext uri="{FF2B5EF4-FFF2-40B4-BE49-F238E27FC236}">
                <a16:creationId xmlns:a16="http://schemas.microsoft.com/office/drawing/2014/main" id="{1EA986CA-E8D3-4340-98A3-66453D8E1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95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3DAA089A-C817-894E-B5F3-905E669B593E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58AD22C8-D928-0C4F-8230-34689EEC93F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26" name="Line 78">
            <a:extLst>
              <a:ext uri="{FF2B5EF4-FFF2-40B4-BE49-F238E27FC236}">
                <a16:creationId xmlns:a16="http://schemas.microsoft.com/office/drawing/2014/main" id="{52D22D78-9EDF-204C-84B4-405D918454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Text Box 79">
            <a:extLst>
              <a:ext uri="{FF2B5EF4-FFF2-40B4-BE49-F238E27FC236}">
                <a16:creationId xmlns:a16="http://schemas.microsoft.com/office/drawing/2014/main" id="{04CC2BEA-253A-CA42-A01C-401BE4A5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5628" name="Line 80">
            <a:extLst>
              <a:ext uri="{FF2B5EF4-FFF2-40B4-BE49-F238E27FC236}">
                <a16:creationId xmlns:a16="http://schemas.microsoft.com/office/drawing/2014/main" id="{73654B36-56E6-0A4B-88C6-9A61735EA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213" y="50165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3BCF4CD2-7A38-3147-9548-B99A96666D6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40" name="Line 92">
            <a:extLst>
              <a:ext uri="{FF2B5EF4-FFF2-40B4-BE49-F238E27FC236}">
                <a16:creationId xmlns:a16="http://schemas.microsoft.com/office/drawing/2014/main" id="{159ABCEA-193F-ED4B-B900-8B4068FAD9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56313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Text Box 93">
            <a:extLst>
              <a:ext uri="{FF2B5EF4-FFF2-40B4-BE49-F238E27FC236}">
                <a16:creationId xmlns:a16="http://schemas.microsoft.com/office/drawing/2014/main" id="{F4C8C39F-3A68-AA43-ADA0-1DC1590F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84993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5642" name="Line 94">
            <a:extLst>
              <a:ext uri="{FF2B5EF4-FFF2-40B4-BE49-F238E27FC236}">
                <a16:creationId xmlns:a16="http://schemas.microsoft.com/office/drawing/2014/main" id="{1FA9692C-7AB9-BB4C-A66B-6DD0C9DDFF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9450" y="604837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107">
            <a:extLst>
              <a:ext uri="{FF2B5EF4-FFF2-40B4-BE49-F238E27FC236}">
                <a16:creationId xmlns:a16="http://schemas.microsoft.com/office/drawing/2014/main" id="{7C4671A6-E655-2E4B-94BA-6DCAFC0E0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50673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" name="Group 112">
            <a:extLst>
              <a:ext uri="{FF2B5EF4-FFF2-40B4-BE49-F238E27FC236}">
                <a16:creationId xmlns:a16="http://schemas.microsoft.com/office/drawing/2014/main" id="{C1FD759A-9467-1548-A2AA-EBC0C6980EB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Group 113">
            <a:extLst>
              <a:ext uri="{FF2B5EF4-FFF2-40B4-BE49-F238E27FC236}">
                <a16:creationId xmlns:a16="http://schemas.microsoft.com/office/drawing/2014/main" id="{DC383486-A1BD-7542-AFC4-E575BED767C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66" name="Line 78">
            <a:extLst>
              <a:ext uri="{FF2B5EF4-FFF2-40B4-BE49-F238E27FC236}">
                <a16:creationId xmlns:a16="http://schemas.microsoft.com/office/drawing/2014/main" id="{6CEDC37E-A444-BE43-B99F-3334A580E5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5273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7" name="Text Box 79">
            <a:extLst>
              <a:ext uri="{FF2B5EF4-FFF2-40B4-BE49-F238E27FC236}">
                <a16:creationId xmlns:a16="http://schemas.microsoft.com/office/drawing/2014/main" id="{528FF5DE-843D-1942-8436-3D2B305F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0026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5668" name="Line 80">
            <a:extLst>
              <a:ext uri="{FF2B5EF4-FFF2-40B4-BE49-F238E27FC236}">
                <a16:creationId xmlns:a16="http://schemas.microsoft.com/office/drawing/2014/main" id="{AFC913EC-E8FE-7846-AABC-48C3104BB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213" y="231457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" name="Group 114">
            <a:extLst>
              <a:ext uri="{FF2B5EF4-FFF2-40B4-BE49-F238E27FC236}">
                <a16:creationId xmlns:a16="http://schemas.microsoft.com/office/drawing/2014/main" id="{C74DA1FF-7A80-5449-8A3E-0FF61DB585AD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0" name="Line 106">
            <a:extLst>
              <a:ext uri="{FF2B5EF4-FFF2-40B4-BE49-F238E27FC236}">
                <a16:creationId xmlns:a16="http://schemas.microsoft.com/office/drawing/2014/main" id="{A637B969-EB95-3A47-9B3C-CC2423242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5273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10652-AE63-9648-9A4F-C2E71ECB6DAB}"/>
              </a:ext>
            </a:extLst>
          </p:cNvPr>
          <p:cNvSpPr/>
          <p:nvPr/>
        </p:nvSpPr>
        <p:spPr>
          <a:xfrm>
            <a:off x="1816100" y="2162175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B1CCF-AEFC-1342-9047-4A743E417F0E}"/>
              </a:ext>
            </a:extLst>
          </p:cNvPr>
          <p:cNvSpPr/>
          <p:nvPr/>
        </p:nvSpPr>
        <p:spPr>
          <a:xfrm>
            <a:off x="1816100" y="3106738"/>
            <a:ext cx="276225" cy="27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DEDABE-31F1-AB41-ADB7-43CE0EF3DD7B}"/>
              </a:ext>
            </a:extLst>
          </p:cNvPr>
          <p:cNvSpPr/>
          <p:nvPr/>
        </p:nvSpPr>
        <p:spPr>
          <a:xfrm>
            <a:off x="1816100" y="4876800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FF0E0F-1C9C-EC4A-8B86-2188C136E7ED}"/>
              </a:ext>
            </a:extLst>
          </p:cNvPr>
          <p:cNvSpPr/>
          <p:nvPr/>
        </p:nvSpPr>
        <p:spPr>
          <a:xfrm>
            <a:off x="1811338" y="5899150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85" name="Line 107">
            <a:extLst>
              <a:ext uri="{FF2B5EF4-FFF2-40B4-BE49-F238E27FC236}">
                <a16:creationId xmlns:a16="http://schemas.microsoft.com/office/drawing/2014/main" id="{7DE84460-C7B9-5C43-90BE-3F5BAC2D2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1338" y="3106738"/>
            <a:ext cx="276225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316F0C17-DF5C-8D41-8DD8-D9AA798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92F5-EB6B-0947-95C3-0C9F55A7B535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35A27-621E-1040-92C5-253270A2E295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TreeMap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F24A1-1BAC-E340-AFF0-B9DBBB1EC44E}"/>
              </a:ext>
            </a:extLst>
          </p:cNvPr>
          <p:cNvSpPr/>
          <p:nvPr/>
        </p:nvSpPr>
        <p:spPr>
          <a:xfrm>
            <a:off x="6137275" y="5086350"/>
            <a:ext cx="314325" cy="312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41F057D5-873E-A04D-A0E5-651FE70B7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stacks and queues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DCCD8C0E-B373-B847-AD6D-55C389C6B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stack</a:t>
            </a:r>
            <a:r>
              <a:rPr lang="en-US" altLang="en-US">
                <a:ea typeface="ＭＳ Ｐゴシック" panose="020B0600070205080204" pitchFamily="34" charset="-128"/>
              </a:rPr>
              <a:t>: retrieves elements in reverse order as added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queue</a:t>
            </a:r>
            <a:r>
              <a:rPr lang="en-US" altLang="en-US">
                <a:ea typeface="ＭＳ Ｐゴシック" panose="020B0600070205080204" pitchFamily="34" charset="-128"/>
              </a:rPr>
              <a:t>: retrieves elements in same order as added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211974" name="Text Box 6">
            <a:extLst>
              <a:ext uri="{FF2B5EF4-FFF2-40B4-BE49-F238E27FC236}">
                <a16:creationId xmlns:a16="http://schemas.microsoft.com/office/drawing/2014/main" id="{E4A43E02-4F84-BE47-B6B0-3C87C302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62538"/>
            <a:ext cx="70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stack</a:t>
            </a:r>
          </a:p>
        </p:txBody>
      </p:sp>
      <p:sp>
        <p:nvSpPr>
          <p:cNvPr id="211975" name="Text Box 7">
            <a:extLst>
              <a:ext uri="{FF2B5EF4-FFF2-40B4-BE49-F238E27FC236}">
                <a16:creationId xmlns:a16="http://schemas.microsoft.com/office/drawing/2014/main" id="{D169BE62-5A13-F74A-B94E-DA7490890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26878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212102" name="Group 134">
            <a:extLst>
              <a:ext uri="{FF2B5EF4-FFF2-40B4-BE49-F238E27FC236}">
                <a16:creationId xmlns:a16="http://schemas.microsoft.com/office/drawing/2014/main" id="{342FC5D5-DDC4-8342-81E5-28F5D2228196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187700"/>
          <a:ext cx="2133600" cy="158442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2041" name="Line 73">
            <a:extLst>
              <a:ext uri="{FF2B5EF4-FFF2-40B4-BE49-F238E27FC236}">
                <a16:creationId xmlns:a16="http://schemas.microsoft.com/office/drawing/2014/main" id="{0D3A0896-8EE9-684B-8C11-9E8AA77E8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543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2042" name="Text Box 74">
            <a:extLst>
              <a:ext uri="{FF2B5EF4-FFF2-40B4-BE49-F238E27FC236}">
                <a16:creationId xmlns:a16="http://schemas.microsoft.com/office/drawing/2014/main" id="{27D19B62-5A04-2943-8770-80241A1D6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409825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12043" name="Text Box 75">
            <a:extLst>
              <a:ext uri="{FF2B5EF4-FFF2-40B4-BE49-F238E27FC236}">
                <a16:creationId xmlns:a16="http://schemas.microsoft.com/office/drawing/2014/main" id="{CC6CB2BF-C326-E445-9EBC-B79A903E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9553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2044" name="Line 76">
            <a:extLst>
              <a:ext uri="{FF2B5EF4-FFF2-40B4-BE49-F238E27FC236}">
                <a16:creationId xmlns:a16="http://schemas.microsoft.com/office/drawing/2014/main" id="{A219E1BA-EA8B-444C-A34B-5C1130431F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6543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212103" name="Group 135">
            <a:extLst>
              <a:ext uri="{FF2B5EF4-FFF2-40B4-BE49-F238E27FC236}">
                <a16:creationId xmlns:a16="http://schemas.microsoft.com/office/drawing/2014/main" id="{9CED255D-0F1A-EC4D-8290-E249CCB3A8FF}"/>
              </a:ext>
            </a:extLst>
          </p:cNvPr>
          <p:cNvGraphicFramePr>
            <a:graphicFrameLocks noGrp="1"/>
          </p:cNvGraphicFramePr>
          <p:nvPr/>
        </p:nvGraphicFramePr>
        <p:xfrm>
          <a:off x="5257800" y="3201988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2098" name="Line 130">
            <a:extLst>
              <a:ext uri="{FF2B5EF4-FFF2-40B4-BE49-F238E27FC236}">
                <a16:creationId xmlns:a16="http://schemas.microsoft.com/office/drawing/2014/main" id="{41471FD1-A915-2C42-8D22-710E2FC8B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38877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2099" name="Text Box 131">
            <a:extLst>
              <a:ext uri="{FF2B5EF4-FFF2-40B4-BE49-F238E27FC236}">
                <a16:creationId xmlns:a16="http://schemas.microsoft.com/office/drawing/2014/main" id="{630DB7F6-2A10-5641-8C3B-08C018B4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490913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212100" name="Line 132">
            <a:extLst>
              <a:ext uri="{FF2B5EF4-FFF2-40B4-BE49-F238E27FC236}">
                <a16:creationId xmlns:a16="http://schemas.microsoft.com/office/drawing/2014/main" id="{E4DE36AD-8C2E-024C-96E7-F8273D3D7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9020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2101" name="Text Box 133">
            <a:extLst>
              <a:ext uri="{FF2B5EF4-FFF2-40B4-BE49-F238E27FC236}">
                <a16:creationId xmlns:a16="http://schemas.microsoft.com/office/drawing/2014/main" id="{D0A50BAB-E8CF-D541-9FF1-354F65B0C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476625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remove, peek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0743C028-3FE4-1744-A071-E52F88FB4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vs. linked structure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20E0CF-9723-2B47-9E41-402545946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collections in this course use one of the following: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ea typeface="ＭＳ Ｐゴシック" panose="020B0600070205080204" pitchFamily="34" charset="-128"/>
              </a:rPr>
              <a:t>array</a:t>
            </a:r>
            <a:r>
              <a:rPr lang="en-US" altLang="en-US">
                <a:ea typeface="ＭＳ Ｐゴシック" panose="020B0600070205080204" pitchFamily="34" charset="-128"/>
              </a:rPr>
              <a:t> of all elements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examples: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linked objects</a:t>
            </a:r>
            <a:r>
              <a:rPr lang="en-US" altLang="en-US">
                <a:ea typeface="ＭＳ Ｐゴシック" panose="020B0600070205080204" pitchFamily="34" charset="-128"/>
              </a:rPr>
              <a:t> storing a value and references to other(s)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examples: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200">
                <a:ea typeface="ＭＳ Ｐゴシック" panose="020B0600070205080204" pitchFamily="34" charset="-128"/>
              </a:rPr>
              <a:t>First, we will learn how to create a </a:t>
            </a:r>
            <a:r>
              <a:rPr lang="en-US" altLang="en-US" sz="2200" i="1">
                <a:ea typeface="ＭＳ Ｐゴシック" panose="020B0600070205080204" pitchFamily="34" charset="-128"/>
              </a:rPr>
              <a:t>linked list</a:t>
            </a:r>
            <a:r>
              <a:rPr lang="en-US" altLang="en-US" sz="2200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 sz="2200">
                <a:ea typeface="ＭＳ Ｐゴシック" panose="020B0600070205080204" pitchFamily="34" charset="-128"/>
              </a:rPr>
              <a:t>To understand linked lists, we must understand </a:t>
            </a:r>
            <a:r>
              <a:rPr lang="en-US" altLang="en-US" sz="2200" i="1">
                <a:ea typeface="ＭＳ Ｐゴシック" panose="020B0600070205080204" pitchFamily="34" charset="-128"/>
              </a:rPr>
              <a:t>references</a:t>
            </a:r>
            <a:r>
              <a:rPr lang="en-US" altLang="en-US" sz="2200">
                <a:ea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313348" name="Group 4">
            <a:extLst>
              <a:ext uri="{FF2B5EF4-FFF2-40B4-BE49-F238E27FC236}">
                <a16:creationId xmlns:a16="http://schemas.microsoft.com/office/drawing/2014/main" id="{E12B64D3-CE0D-8841-B2C0-21061D868767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728913"/>
          <a:ext cx="2743200" cy="396875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3360" name="Text Box 16">
            <a:extLst>
              <a:ext uri="{FF2B5EF4-FFF2-40B4-BE49-F238E27FC236}">
                <a16:creationId xmlns:a16="http://schemas.microsoft.com/office/drawing/2014/main" id="{C24CEB7A-8587-554D-911A-F87C77DE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340225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front</a:t>
            </a:r>
          </a:p>
        </p:txBody>
      </p:sp>
      <p:graphicFrame>
        <p:nvGraphicFramePr>
          <p:cNvPr id="313361" name="Group 17">
            <a:extLst>
              <a:ext uri="{FF2B5EF4-FFF2-40B4-BE49-F238E27FC236}">
                <a16:creationId xmlns:a16="http://schemas.microsoft.com/office/drawing/2014/main" id="{835894A6-16F4-D542-8410-AA5D23C21019}"/>
              </a:ext>
            </a:extLst>
          </p:cNvPr>
          <p:cNvGraphicFramePr>
            <a:graphicFrameLocks noGrp="1"/>
          </p:cNvGraphicFramePr>
          <p:nvPr/>
        </p:nvGraphicFramePr>
        <p:xfrm>
          <a:off x="1701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69" name="Group 25">
            <a:extLst>
              <a:ext uri="{FF2B5EF4-FFF2-40B4-BE49-F238E27FC236}">
                <a16:creationId xmlns:a16="http://schemas.microsoft.com/office/drawing/2014/main" id="{9954FB9B-7F85-7449-9BCE-A95B252A4D7E}"/>
              </a:ext>
            </a:extLst>
          </p:cNvPr>
          <p:cNvGraphicFramePr>
            <a:graphicFrameLocks noGrp="1"/>
          </p:cNvGraphicFramePr>
          <p:nvPr/>
        </p:nvGraphicFramePr>
        <p:xfrm>
          <a:off x="3606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77" name="Group 33">
            <a:extLst>
              <a:ext uri="{FF2B5EF4-FFF2-40B4-BE49-F238E27FC236}">
                <a16:creationId xmlns:a16="http://schemas.microsoft.com/office/drawing/2014/main" id="{29AA2EAC-0B72-D94B-ACEC-B60097F5B89F}"/>
              </a:ext>
            </a:extLst>
          </p:cNvPr>
          <p:cNvGraphicFramePr>
            <a:graphicFrameLocks noGrp="1"/>
          </p:cNvGraphicFramePr>
          <p:nvPr/>
        </p:nvGraphicFramePr>
        <p:xfrm>
          <a:off x="5511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85" name="Group 41">
            <a:extLst>
              <a:ext uri="{FF2B5EF4-FFF2-40B4-BE49-F238E27FC236}">
                <a16:creationId xmlns:a16="http://schemas.microsoft.com/office/drawing/2014/main" id="{FDB30307-1F7C-924D-B84D-CEC03B7E13B1}"/>
              </a:ext>
            </a:extLst>
          </p:cNvPr>
          <p:cNvGraphicFramePr>
            <a:graphicFrameLocks noGrp="1"/>
          </p:cNvGraphicFramePr>
          <p:nvPr/>
        </p:nvGraphicFramePr>
        <p:xfrm>
          <a:off x="7416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3393" name="Line 49">
            <a:extLst>
              <a:ext uri="{FF2B5EF4-FFF2-40B4-BE49-F238E27FC236}">
                <a16:creationId xmlns:a16="http://schemas.microsoft.com/office/drawing/2014/main" id="{476F9123-4B5E-EA4D-B0F0-F3B97FA1A2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4" name="Line 50">
            <a:extLst>
              <a:ext uri="{FF2B5EF4-FFF2-40B4-BE49-F238E27FC236}">
                <a16:creationId xmlns:a16="http://schemas.microsoft.com/office/drawing/2014/main" id="{93CACDBE-646F-BA4D-8B0D-92BBE9C5E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5" name="Line 51">
            <a:extLst>
              <a:ext uri="{FF2B5EF4-FFF2-40B4-BE49-F238E27FC236}">
                <a16:creationId xmlns:a16="http://schemas.microsoft.com/office/drawing/2014/main" id="{66FD0FD0-BD5F-144C-B07B-7CCFEEA93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6" name="Line 52">
            <a:extLst>
              <a:ext uri="{FF2B5EF4-FFF2-40B4-BE49-F238E27FC236}">
                <a16:creationId xmlns:a16="http://schemas.microsoft.com/office/drawing/2014/main" id="{26BD752A-118F-774C-8203-2FDAEF1850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37038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7" name="Line 53">
            <a:extLst>
              <a:ext uri="{FF2B5EF4-FFF2-40B4-BE49-F238E27FC236}">
                <a16:creationId xmlns:a16="http://schemas.microsoft.com/office/drawing/2014/main" id="{69186C5A-9028-6348-ACF3-0020DAB43F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5513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C1198C75-026A-7B49-8A2A-8DD15725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Memory for a List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376E9C86-741C-1A44-BCDE-642490B6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(contiguous in memory)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Spread in memory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6EC8578-0392-4C42-B439-A1F46BEDF1BF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1866900"/>
          <a:ext cx="2743200" cy="396875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3F8C33D-476F-5342-A476-01FD6CB9D6A9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3859213"/>
          <a:ext cx="5988050" cy="396875"/>
        </p:xfrm>
        <a:graphic>
          <a:graphicData uri="http://schemas.openxmlformats.org/drawingml/2006/table">
            <a:tbl>
              <a:tblPr/>
              <a:tblGrid>
                <a:gridCol w="70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91445" marR="91445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EB78FC3-D734-C348-94D8-F04D96047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list node class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F1F6B0DC-AD27-FA4C-824E-115A19C62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int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Each list node object stores: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one piece of integer data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reference to another list node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ea typeface="ＭＳ Ｐゴシック" panose="020B0600070205080204" pitchFamily="34" charset="-128"/>
              </a:rPr>
              <a:t>s can be "linked" into chains to store a list of values:</a:t>
            </a:r>
          </a:p>
        </p:txBody>
      </p:sp>
      <p:graphicFrame>
        <p:nvGraphicFramePr>
          <p:cNvPr id="300089" name="Group 57">
            <a:extLst>
              <a:ext uri="{FF2B5EF4-FFF2-40B4-BE49-F238E27FC236}">
                <a16:creationId xmlns:a16="http://schemas.microsoft.com/office/drawing/2014/main" id="{AC378A19-46CD-DF49-AAFE-07081F321430}"/>
              </a:ext>
            </a:extLst>
          </p:cNvPr>
          <p:cNvGraphicFramePr>
            <a:graphicFrameLocks noGrp="1"/>
          </p:cNvGraphicFramePr>
          <p:nvPr/>
        </p:nvGraphicFramePr>
        <p:xfrm>
          <a:off x="939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0" name="Group 58">
            <a:extLst>
              <a:ext uri="{FF2B5EF4-FFF2-40B4-BE49-F238E27FC236}">
                <a16:creationId xmlns:a16="http://schemas.microsoft.com/office/drawing/2014/main" id="{3361E43B-6E54-8043-9EA6-5E6E85ECD66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1" name="Group 59">
            <a:extLst>
              <a:ext uri="{FF2B5EF4-FFF2-40B4-BE49-F238E27FC236}">
                <a16:creationId xmlns:a16="http://schemas.microsoft.com/office/drawing/2014/main" id="{147FBA80-51F4-B84B-A0B2-F19D34E10D3C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2" name="Group 60">
            <a:extLst>
              <a:ext uri="{FF2B5EF4-FFF2-40B4-BE49-F238E27FC236}">
                <a16:creationId xmlns:a16="http://schemas.microsoft.com/office/drawing/2014/main" id="{FC71034B-669B-0546-B0E0-DAC3784875B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5257800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0080" name="Line 48">
            <a:extLst>
              <a:ext uri="{FF2B5EF4-FFF2-40B4-BE49-F238E27FC236}">
                <a16:creationId xmlns:a16="http://schemas.microsoft.com/office/drawing/2014/main" id="{E70DFE93-4F87-1448-B921-C9035644E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1" name="Line 49">
            <a:extLst>
              <a:ext uri="{FF2B5EF4-FFF2-40B4-BE49-F238E27FC236}">
                <a16:creationId xmlns:a16="http://schemas.microsoft.com/office/drawing/2014/main" id="{A8DCDBC4-FB45-3346-B24C-077A1ECB2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2" name="Line 50">
            <a:extLst>
              <a:ext uri="{FF2B5EF4-FFF2-40B4-BE49-F238E27FC236}">
                <a16:creationId xmlns:a16="http://schemas.microsoft.com/office/drawing/2014/main" id="{066CDB59-A1B6-BE4C-8B40-2AEDC67CD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3" name="Line 51">
            <a:extLst>
              <a:ext uri="{FF2B5EF4-FFF2-40B4-BE49-F238E27FC236}">
                <a16:creationId xmlns:a16="http://schemas.microsoft.com/office/drawing/2014/main" id="{3D940E34-6331-C64C-A549-8A081673F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6673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339" name="TextBox 1">
            <a:extLst>
              <a:ext uri="{FF2B5EF4-FFF2-40B4-BE49-F238E27FC236}">
                <a16:creationId xmlns:a16="http://schemas.microsoft.com/office/drawing/2014/main" id="{4844DA43-8EBD-684A-A519-55BD0A217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8" y="61166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DCA437B0-1527-404F-A0A7-A1BEDE47C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to same type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2E737BDF-C227-DD4D-AAA8-63B91EB1E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would happen if we had a class that declared one of its own type as a field?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Strange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String name;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Strange other;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Will this compile?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If so, what is the behavior of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field?  What can it do?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If not, why not?  What is the error and the reasoning behind it?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2543</TotalTime>
  <Words>950</Words>
  <Application>Microsoft Office PowerPoint</Application>
  <PresentationFormat>On-screen Show (4:3)</PresentationFormat>
  <Paragraphs>540</Paragraphs>
  <Slides>21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</vt:lpstr>
      <vt:lpstr>Recall: stacks and queues</vt:lpstr>
      <vt:lpstr>Array vs. linked structure</vt:lpstr>
      <vt:lpstr>Memory for a List</vt:lpstr>
      <vt:lpstr>PowerPoint Presentation</vt:lpstr>
      <vt:lpstr>A list node class</vt:lpstr>
      <vt:lpstr>References to same type</vt:lpstr>
      <vt:lpstr>List node client example</vt:lpstr>
      <vt:lpstr>List node w/ constructor</vt:lpstr>
      <vt:lpstr>Linked node problem 1</vt:lpstr>
      <vt:lpstr>Linked node problem 2</vt:lpstr>
      <vt:lpstr>Linked node problem 3</vt:lpstr>
      <vt:lpstr>Linked node problem 3</vt:lpstr>
      <vt:lpstr>Linked node problem 3</vt:lpstr>
      <vt:lpstr>Linked node problem 3</vt:lpstr>
      <vt:lpstr>Linked node problem 3</vt:lpstr>
      <vt:lpstr>Reassigning references</vt:lpstr>
      <vt:lpstr>References vs. objects</vt:lpstr>
      <vt:lpstr>Linked node problem 4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41</cp:revision>
  <cp:lastPrinted>2018-10-08T18:43:33Z</cp:lastPrinted>
  <dcterms:created xsi:type="dcterms:W3CDTF">2013-01-18T06:01:52Z</dcterms:created>
  <dcterms:modified xsi:type="dcterms:W3CDTF">2018-10-08T18:43:58Z</dcterms:modified>
</cp:coreProperties>
</file>