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7" r:id="rId2"/>
    <p:sldId id="274" r:id="rId3"/>
    <p:sldId id="275" r:id="rId4"/>
    <p:sldId id="276" r:id="rId5"/>
    <p:sldId id="262" r:id="rId6"/>
    <p:sldId id="277" r:id="rId7"/>
    <p:sldId id="278" r:id="rId8"/>
    <p:sldId id="279" r:id="rId9"/>
    <p:sldId id="265" r:id="rId10"/>
    <p:sldId id="287" r:id="rId11"/>
    <p:sldId id="285" r:id="rId12"/>
    <p:sldId id="263" r:id="rId13"/>
    <p:sldId id="280" r:id="rId14"/>
    <p:sldId id="281" r:id="rId15"/>
    <p:sldId id="282" r:id="rId16"/>
    <p:sldId id="284"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76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6EB6998-489B-7048-A8ED-5B7F1EEA80AC}" type="datetimeFigureOut">
              <a:rPr lang="en-US"/>
              <a:pPr>
                <a:defRPr/>
              </a:pPr>
              <a:t>6/24/15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45D0873-65A8-DC4B-BFD5-2C434B799843}" type="slidenum">
              <a:rPr lang="en-US"/>
              <a:pPr>
                <a:defRPr/>
              </a:pPr>
              <a:t>‹#›</a:t>
            </a:fld>
            <a:endParaRPr lang="en-US"/>
          </a:p>
        </p:txBody>
      </p:sp>
    </p:spTree>
    <p:extLst>
      <p:ext uri="{BB962C8B-B14F-4D97-AF65-F5344CB8AC3E}">
        <p14:creationId xmlns:p14="http://schemas.microsoft.com/office/powerpoint/2010/main" val="404115860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fontAlgn="base" hangingPunct="1">
              <a:spcBef>
                <a:spcPct val="0"/>
              </a:spcBef>
              <a:spcAft>
                <a:spcPct val="0"/>
              </a:spcAft>
            </a:pPr>
            <a:fld id="{8FC989D1-E21D-D84A-B2C9-DFFA9EF9244C}" type="slidenum">
              <a:rPr lang="en-US" sz="1200">
                <a:latin typeface="Calibri" charset="0"/>
              </a:rPr>
              <a:pPr eaLnBrk="1" fontAlgn="base" hangingPunct="1">
                <a:spcBef>
                  <a:spcPct val="0"/>
                </a:spcBef>
                <a:spcAft>
                  <a:spcPct val="0"/>
                </a:spcAft>
              </a:pPr>
              <a:t>2</a:t>
            </a:fld>
            <a:endParaRPr lang="en-US" sz="1200">
              <a:latin typeface="Calibri" charset="0"/>
            </a:endParaRPr>
          </a:p>
        </p:txBody>
      </p:sp>
      <p:sp>
        <p:nvSpPr>
          <p:cNvPr id="7171" name="Text Box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72" name="Text Box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numCol="1" anchor="ctr"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erdana" charset="0"/>
                <a:ea typeface="ＭＳ Ｐゴシック" charset="0"/>
                <a:cs typeface="ＭＳ Ｐゴシック" charset="0"/>
              </a:defRPr>
            </a:lvl1pPr>
            <a:lvl2pPr marL="742950" indent="-285750" eaLnBrk="0" hangingPunct="0">
              <a:defRPr sz="2400">
                <a:solidFill>
                  <a:schemeClr val="tx1"/>
                </a:solidFill>
                <a:latin typeface="Verdana" charset="0"/>
                <a:ea typeface="ＭＳ Ｐゴシック" charset="0"/>
              </a:defRPr>
            </a:lvl2pPr>
            <a:lvl3pPr marL="1143000" indent="-228600" eaLnBrk="0" hangingPunct="0">
              <a:defRPr sz="2400">
                <a:solidFill>
                  <a:schemeClr val="tx1"/>
                </a:solidFill>
                <a:latin typeface="Verdana" charset="0"/>
                <a:ea typeface="ＭＳ Ｐゴシック" charset="0"/>
              </a:defRPr>
            </a:lvl3pPr>
            <a:lvl4pPr marL="1600200" indent="-228600" eaLnBrk="0" hangingPunct="0">
              <a:defRPr sz="2400">
                <a:solidFill>
                  <a:schemeClr val="tx1"/>
                </a:solidFill>
                <a:latin typeface="Verdana" charset="0"/>
                <a:ea typeface="ＭＳ Ｐゴシック" charset="0"/>
              </a:defRPr>
            </a:lvl4pPr>
            <a:lvl5pPr marL="2057400" indent="-228600" eaLnBrk="0" hangingPunct="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fontAlgn="base" hangingPunct="1">
              <a:spcBef>
                <a:spcPct val="0"/>
              </a:spcBef>
              <a:spcAft>
                <a:spcPct val="0"/>
              </a:spcAft>
            </a:pPr>
            <a:fld id="{2CB5D174-8895-FF4B-AD43-B7FF713AC68C}" type="slidenum">
              <a:rPr lang="en-US" sz="1200">
                <a:latin typeface="Calibri" charset="0"/>
              </a:rPr>
              <a:pPr eaLnBrk="1" fontAlgn="base" hangingPunct="1">
                <a:spcBef>
                  <a:spcPct val="0"/>
                </a:spcBef>
                <a:spcAft>
                  <a:spcPct val="0"/>
                </a:spcAft>
              </a:pPr>
              <a:t>3</a:t>
            </a:fld>
            <a:endParaRPr lang="en-US" sz="1200">
              <a:latin typeface="Calibri" charset="0"/>
            </a:endParaRPr>
          </a:p>
        </p:txBody>
      </p:sp>
      <p:sp>
        <p:nvSpPr>
          <p:cNvPr id="9219" name="Text Box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20" name="Text Box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numCol="1" anchor="ctr"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Group 23"/>
          <p:cNvGrpSpPr>
            <a:grpSpLocks/>
          </p:cNvGrpSpPr>
          <p:nvPr/>
        </p:nvGrpSpPr>
        <p:grpSpPr bwMode="auto">
          <a:xfrm>
            <a:off x="-9525" y="0"/>
            <a:ext cx="9169400" cy="533400"/>
            <a:chOff x="-6" y="-180"/>
            <a:chExt cx="5776" cy="516"/>
          </a:xfrm>
        </p:grpSpPr>
        <p:sp>
          <p:nvSpPr>
            <p:cNvPr id="5" name="Freeform 4"/>
            <p:cNvSpPr>
              <a:spLocks/>
            </p:cNvSpPr>
            <p:nvPr/>
          </p:nvSpPr>
          <p:spPr bwMode="auto">
            <a:xfrm>
              <a:off x="-6" y="-180"/>
              <a:ext cx="5772" cy="51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Times New Roman" charset="0"/>
              </a:endParaRPr>
            </a:p>
          </p:txBody>
        </p:sp>
        <p:sp>
          <p:nvSpPr>
            <p:cNvPr id="6" name="Freeform 5"/>
            <p:cNvSpPr>
              <a:spLocks/>
            </p:cNvSpPr>
            <p:nvPr/>
          </p:nvSpPr>
          <p:spPr bwMode="auto">
            <a:xfrm>
              <a:off x="2688" y="-180"/>
              <a:ext cx="3072" cy="2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Times New Roman" charset="0"/>
              </a:endParaRPr>
            </a:p>
          </p:txBody>
        </p:sp>
        <p:grpSp>
          <p:nvGrpSpPr>
            <p:cNvPr id="7" name="Group 1"/>
            <p:cNvGrpSpPr>
              <a:grpSpLocks/>
            </p:cNvGrpSpPr>
            <p:nvPr/>
          </p:nvGrpSpPr>
          <p:grpSpPr bwMode="auto">
            <a:xfrm>
              <a:off x="0" y="-42"/>
              <a:ext cx="5770" cy="246"/>
              <a:chOff x="-13880" y="438044"/>
              <a:chExt cx="9173112" cy="427357"/>
            </a:xfrm>
          </p:grpSpPr>
          <p:sp>
            <p:nvSpPr>
              <p:cNvPr id="8" name="Freeform 7"/>
              <p:cNvSpPr>
                <a:spLocks/>
              </p:cNvSpPr>
              <p:nvPr/>
            </p:nvSpPr>
            <p:spPr bwMode="auto">
              <a:xfrm rot="21435692">
                <a:off x="-13880" y="438118"/>
                <a:ext cx="9173112" cy="427283"/>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sz="2000">
                    <a:solidFill>
                      <a:schemeClr val="tx1"/>
                    </a:solidFill>
                    <a:latin typeface="Verdana" charset="0"/>
                    <a:ea typeface="ＭＳ Ｐゴシック" charset="0"/>
                    <a:cs typeface="Times New Roman" charset="0"/>
                  </a:defRPr>
                </a:lvl1pPr>
                <a:lvl2pPr marL="37931725" indent="-37474525" eaLnBrk="0" hangingPunct="0">
                  <a:defRPr sz="2000">
                    <a:solidFill>
                      <a:schemeClr val="tx1"/>
                    </a:solidFill>
                    <a:latin typeface="Verdana" charset="0"/>
                    <a:ea typeface="Times New Roman" charset="0"/>
                    <a:cs typeface="Times New Roman" charset="0"/>
                  </a:defRPr>
                </a:lvl2pPr>
                <a:lvl3pPr eaLnBrk="0" hangingPunct="0">
                  <a:defRPr sz="2000">
                    <a:solidFill>
                      <a:schemeClr val="tx1"/>
                    </a:solidFill>
                    <a:latin typeface="Verdana" charset="0"/>
                    <a:ea typeface="Times New Roman" charset="0"/>
                    <a:cs typeface="Times New Roman" charset="0"/>
                  </a:defRPr>
                </a:lvl3pPr>
                <a:lvl4pPr eaLnBrk="0" hangingPunct="0">
                  <a:defRPr sz="2000">
                    <a:solidFill>
                      <a:schemeClr val="tx1"/>
                    </a:solidFill>
                    <a:latin typeface="Verdana" charset="0"/>
                    <a:ea typeface="Times New Roman" charset="0"/>
                    <a:cs typeface="Times New Roman" charset="0"/>
                  </a:defRPr>
                </a:lvl4pPr>
                <a:lvl5pPr eaLnBrk="0" hangingPunct="0">
                  <a:defRPr sz="2000">
                    <a:solidFill>
                      <a:schemeClr val="tx1"/>
                    </a:solidFill>
                    <a:latin typeface="Verdana" charset="0"/>
                    <a:ea typeface="Times New Roman" charset="0"/>
                    <a:cs typeface="Times New Roman" charset="0"/>
                  </a:defRPr>
                </a:lvl5pPr>
                <a:lvl6pPr marL="457200" eaLnBrk="0" fontAlgn="base" hangingPunct="0">
                  <a:spcBef>
                    <a:spcPts val="500"/>
                  </a:spcBef>
                  <a:spcAft>
                    <a:spcPct val="0"/>
                  </a:spcAft>
                  <a:defRPr sz="2000">
                    <a:solidFill>
                      <a:schemeClr val="tx1"/>
                    </a:solidFill>
                    <a:latin typeface="Verdana" charset="0"/>
                    <a:ea typeface="Times New Roman" charset="0"/>
                    <a:cs typeface="Times New Roman" charset="0"/>
                  </a:defRPr>
                </a:lvl6pPr>
                <a:lvl7pPr marL="914400" eaLnBrk="0" fontAlgn="base" hangingPunct="0">
                  <a:spcBef>
                    <a:spcPts val="500"/>
                  </a:spcBef>
                  <a:spcAft>
                    <a:spcPct val="0"/>
                  </a:spcAft>
                  <a:defRPr sz="2000">
                    <a:solidFill>
                      <a:schemeClr val="tx1"/>
                    </a:solidFill>
                    <a:latin typeface="Verdana" charset="0"/>
                    <a:ea typeface="Times New Roman" charset="0"/>
                    <a:cs typeface="Times New Roman" charset="0"/>
                  </a:defRPr>
                </a:lvl7pPr>
                <a:lvl8pPr marL="1371600" eaLnBrk="0" fontAlgn="base" hangingPunct="0">
                  <a:spcBef>
                    <a:spcPts val="500"/>
                  </a:spcBef>
                  <a:spcAft>
                    <a:spcPct val="0"/>
                  </a:spcAft>
                  <a:defRPr sz="2000">
                    <a:solidFill>
                      <a:schemeClr val="tx1"/>
                    </a:solidFill>
                    <a:latin typeface="Verdana" charset="0"/>
                    <a:ea typeface="Times New Roman" charset="0"/>
                    <a:cs typeface="Times New Roman" charset="0"/>
                  </a:defRPr>
                </a:lvl8pPr>
                <a:lvl9pPr marL="1828800" eaLnBrk="0" fontAlgn="base" hangingPunct="0">
                  <a:spcBef>
                    <a:spcPts val="500"/>
                  </a:spcBef>
                  <a:spcAft>
                    <a:spcPct val="0"/>
                  </a:spcAft>
                  <a:defRPr sz="2000">
                    <a:solidFill>
                      <a:schemeClr val="tx1"/>
                    </a:solidFill>
                    <a:latin typeface="Verdana" charset="0"/>
                    <a:ea typeface="Times New Roman" charset="0"/>
                    <a:cs typeface="Times New Roman" charset="0"/>
                  </a:defRPr>
                </a:lvl9pPr>
              </a:lstStyle>
              <a:p>
                <a:pPr eaLnBrk="1" fontAlgn="auto" hangingPunct="1">
                  <a:spcBef>
                    <a:spcPts val="0"/>
                  </a:spcBef>
                  <a:spcAft>
                    <a:spcPts val="0"/>
                  </a:spcAft>
                  <a:defRPr/>
                </a:pPr>
                <a:endParaRPr lang="en-US" smtClean="0"/>
              </a:p>
            </p:txBody>
          </p:sp>
          <p:sp>
            <p:nvSpPr>
              <p:cNvPr id="9" name="Freeform 8"/>
              <p:cNvSpPr>
                <a:spLocks/>
              </p:cNvSpPr>
              <p:nvPr/>
            </p:nvSpPr>
            <p:spPr bwMode="auto">
              <a:xfrm rot="21435692">
                <a:off x="-10858" y="438044"/>
                <a:ext cx="9169042" cy="38239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sz="2000">
                    <a:solidFill>
                      <a:schemeClr val="tx1"/>
                    </a:solidFill>
                    <a:latin typeface="Verdana" charset="0"/>
                    <a:ea typeface="ＭＳ Ｐゴシック" charset="0"/>
                    <a:cs typeface="Times New Roman" charset="0"/>
                  </a:defRPr>
                </a:lvl1pPr>
                <a:lvl2pPr marL="37931725" indent="-37474525" eaLnBrk="0" hangingPunct="0">
                  <a:defRPr sz="2000">
                    <a:solidFill>
                      <a:schemeClr val="tx1"/>
                    </a:solidFill>
                    <a:latin typeface="Verdana" charset="0"/>
                    <a:ea typeface="Times New Roman" charset="0"/>
                    <a:cs typeface="Times New Roman" charset="0"/>
                  </a:defRPr>
                </a:lvl2pPr>
                <a:lvl3pPr eaLnBrk="0" hangingPunct="0">
                  <a:defRPr sz="2000">
                    <a:solidFill>
                      <a:schemeClr val="tx1"/>
                    </a:solidFill>
                    <a:latin typeface="Verdana" charset="0"/>
                    <a:ea typeface="Times New Roman" charset="0"/>
                    <a:cs typeface="Times New Roman" charset="0"/>
                  </a:defRPr>
                </a:lvl3pPr>
                <a:lvl4pPr eaLnBrk="0" hangingPunct="0">
                  <a:defRPr sz="2000">
                    <a:solidFill>
                      <a:schemeClr val="tx1"/>
                    </a:solidFill>
                    <a:latin typeface="Verdana" charset="0"/>
                    <a:ea typeface="Times New Roman" charset="0"/>
                    <a:cs typeface="Times New Roman" charset="0"/>
                  </a:defRPr>
                </a:lvl4pPr>
                <a:lvl5pPr eaLnBrk="0" hangingPunct="0">
                  <a:defRPr sz="2000">
                    <a:solidFill>
                      <a:schemeClr val="tx1"/>
                    </a:solidFill>
                    <a:latin typeface="Verdana" charset="0"/>
                    <a:ea typeface="Times New Roman" charset="0"/>
                    <a:cs typeface="Times New Roman" charset="0"/>
                  </a:defRPr>
                </a:lvl5pPr>
                <a:lvl6pPr marL="457200" eaLnBrk="0" fontAlgn="base" hangingPunct="0">
                  <a:spcBef>
                    <a:spcPts val="500"/>
                  </a:spcBef>
                  <a:spcAft>
                    <a:spcPct val="0"/>
                  </a:spcAft>
                  <a:defRPr sz="2000">
                    <a:solidFill>
                      <a:schemeClr val="tx1"/>
                    </a:solidFill>
                    <a:latin typeface="Verdana" charset="0"/>
                    <a:ea typeface="Times New Roman" charset="0"/>
                    <a:cs typeface="Times New Roman" charset="0"/>
                  </a:defRPr>
                </a:lvl6pPr>
                <a:lvl7pPr marL="914400" eaLnBrk="0" fontAlgn="base" hangingPunct="0">
                  <a:spcBef>
                    <a:spcPts val="500"/>
                  </a:spcBef>
                  <a:spcAft>
                    <a:spcPct val="0"/>
                  </a:spcAft>
                  <a:defRPr sz="2000">
                    <a:solidFill>
                      <a:schemeClr val="tx1"/>
                    </a:solidFill>
                    <a:latin typeface="Verdana" charset="0"/>
                    <a:ea typeface="Times New Roman" charset="0"/>
                    <a:cs typeface="Times New Roman" charset="0"/>
                  </a:defRPr>
                </a:lvl7pPr>
                <a:lvl8pPr marL="1371600" eaLnBrk="0" fontAlgn="base" hangingPunct="0">
                  <a:spcBef>
                    <a:spcPts val="500"/>
                  </a:spcBef>
                  <a:spcAft>
                    <a:spcPct val="0"/>
                  </a:spcAft>
                  <a:defRPr sz="2000">
                    <a:solidFill>
                      <a:schemeClr val="tx1"/>
                    </a:solidFill>
                    <a:latin typeface="Verdana" charset="0"/>
                    <a:ea typeface="Times New Roman" charset="0"/>
                    <a:cs typeface="Times New Roman" charset="0"/>
                  </a:defRPr>
                </a:lvl8pPr>
                <a:lvl9pPr marL="1828800" eaLnBrk="0" fontAlgn="base" hangingPunct="0">
                  <a:spcBef>
                    <a:spcPts val="500"/>
                  </a:spcBef>
                  <a:spcAft>
                    <a:spcPct val="0"/>
                  </a:spcAft>
                  <a:defRPr sz="2000">
                    <a:solidFill>
                      <a:schemeClr val="tx1"/>
                    </a:solidFill>
                    <a:latin typeface="Verdana" charset="0"/>
                    <a:ea typeface="Times New Roman" charset="0"/>
                    <a:cs typeface="Times New Roman" charset="0"/>
                  </a:defRPr>
                </a:lvl9pPr>
              </a:lstStyle>
              <a:p>
                <a:pPr eaLnBrk="1" fontAlgn="auto" hangingPunct="1">
                  <a:spcBef>
                    <a:spcPts val="0"/>
                  </a:spcBef>
                  <a:spcAft>
                    <a:spcPts val="0"/>
                  </a:spcAft>
                  <a:defRPr/>
                </a:pPr>
                <a:endParaRPr lang="en-US" smtClean="0"/>
              </a:p>
            </p:txBody>
          </p:sp>
        </p:grpSp>
      </p:grpSp>
      <p:sp>
        <p:nvSpPr>
          <p:cNvPr id="81924" name="Title Placeholder 8"/>
          <p:cNvSpPr>
            <a:spLocks noGrp="1"/>
          </p:cNvSpPr>
          <p:nvPr>
            <p:ph type="ctrTitle"/>
          </p:nvPr>
        </p:nvSpPr>
        <p:spPr>
          <a:xfrm>
            <a:off x="685800" y="1219200"/>
            <a:ext cx="7772400" cy="1470025"/>
          </a:xfrm>
        </p:spPr>
        <p:txBody>
          <a:bodyPr/>
          <a:lstStyle>
            <a:lvl1pPr>
              <a:defRPr sz="4800"/>
            </a:lvl1pPr>
          </a:lstStyle>
          <a:p>
            <a:r>
              <a:rPr lang="en-US" smtClean="0"/>
              <a:t>Click to edit Master title style</a:t>
            </a:r>
            <a:endParaRPr lang="en-US"/>
          </a:p>
        </p:txBody>
      </p:sp>
      <p:sp>
        <p:nvSpPr>
          <p:cNvPr id="81925" name="Text Placeholder 29"/>
          <p:cNvSpPr>
            <a:spLocks noGrp="1"/>
          </p:cNvSpPr>
          <p:nvPr>
            <p:ph type="subTitle" idx="1"/>
          </p:nvPr>
        </p:nvSpPr>
        <p:spPr>
          <a:xfrm>
            <a:off x="685800" y="3276600"/>
            <a:ext cx="7772400" cy="1752600"/>
          </a:xfrm>
          <a:ln w="9525"/>
        </p:spPr>
        <p:txBody>
          <a:bodyPr/>
          <a:lstStyle>
            <a:lvl1pPr marL="0" indent="0" algn="ctr">
              <a:buFont typeface="Wingdings 2" charset="2"/>
              <a:buNone/>
              <a:defRPr/>
            </a:lvl1pPr>
          </a:lstStyle>
          <a:p>
            <a:r>
              <a:rPr lang="en-US" smtClean="0"/>
              <a:t>Click to edit Master subtitle style</a:t>
            </a:r>
            <a:endParaRPr lang="en-US"/>
          </a:p>
        </p:txBody>
      </p:sp>
    </p:spTree>
    <p:extLst>
      <p:ext uri="{BB962C8B-B14F-4D97-AF65-F5344CB8AC3E}">
        <p14:creationId xmlns:p14="http://schemas.microsoft.com/office/powerpoint/2010/main" val="2573244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408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669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408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0095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148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39738"/>
            <a:ext cx="8229600" cy="703262"/>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1371600"/>
            <a:ext cx="8915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300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53013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8"/>
          <p:cNvSpPr>
            <a:spLocks noGrp="1"/>
          </p:cNvSpPr>
          <p:nvPr>
            <p:ph type="title"/>
          </p:nvPr>
        </p:nvSpPr>
        <p:spPr bwMode="auto">
          <a:xfrm>
            <a:off x="457200" y="439738"/>
            <a:ext cx="82296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7" name="Text Placeholder 29"/>
          <p:cNvSpPr>
            <a:spLocks noGrp="1"/>
          </p:cNvSpPr>
          <p:nvPr>
            <p:ph type="body" idx="1"/>
          </p:nvPr>
        </p:nvSpPr>
        <p:spPr bwMode="auto">
          <a:xfrm>
            <a:off x="228600" y="1371600"/>
            <a:ext cx="8915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24"/>
          <p:cNvGrpSpPr>
            <a:grpSpLocks/>
          </p:cNvGrpSpPr>
          <p:nvPr/>
        </p:nvGrpSpPr>
        <p:grpSpPr bwMode="auto">
          <a:xfrm>
            <a:off x="-9525" y="0"/>
            <a:ext cx="9169400" cy="533400"/>
            <a:chOff x="-6" y="-180"/>
            <a:chExt cx="5776" cy="516"/>
          </a:xfrm>
        </p:grpSpPr>
        <p:sp>
          <p:nvSpPr>
            <p:cNvPr id="7" name="Freeform 6"/>
            <p:cNvSpPr>
              <a:spLocks/>
            </p:cNvSpPr>
            <p:nvPr/>
          </p:nvSpPr>
          <p:spPr bwMode="auto">
            <a:xfrm>
              <a:off x="-6" y="-180"/>
              <a:ext cx="5772" cy="51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Times New Roman" charset="0"/>
              </a:endParaRPr>
            </a:p>
          </p:txBody>
        </p:sp>
        <p:sp>
          <p:nvSpPr>
            <p:cNvPr id="8" name="Freeform 7"/>
            <p:cNvSpPr>
              <a:spLocks/>
            </p:cNvSpPr>
            <p:nvPr/>
          </p:nvSpPr>
          <p:spPr bwMode="auto">
            <a:xfrm>
              <a:off x="2688" y="-180"/>
              <a:ext cx="3072" cy="2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Times New Roman" charset="0"/>
              </a:endParaRPr>
            </a:p>
          </p:txBody>
        </p:sp>
        <p:grpSp>
          <p:nvGrpSpPr>
            <p:cNvPr id="1032" name="Group 1"/>
            <p:cNvGrpSpPr>
              <a:grpSpLocks/>
            </p:cNvGrpSpPr>
            <p:nvPr/>
          </p:nvGrpSpPr>
          <p:grpSpPr bwMode="auto">
            <a:xfrm>
              <a:off x="0" y="-42"/>
              <a:ext cx="5770" cy="246"/>
              <a:chOff x="-13880" y="438044"/>
              <a:chExt cx="9173112" cy="427357"/>
            </a:xfrm>
          </p:grpSpPr>
          <p:sp>
            <p:nvSpPr>
              <p:cNvPr id="12" name="Freeform 11"/>
              <p:cNvSpPr>
                <a:spLocks/>
              </p:cNvSpPr>
              <p:nvPr/>
            </p:nvSpPr>
            <p:spPr bwMode="auto">
              <a:xfrm rot="21435692">
                <a:off x="-13880" y="438118"/>
                <a:ext cx="9173112" cy="427283"/>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sz="2000">
                    <a:solidFill>
                      <a:schemeClr val="tx1"/>
                    </a:solidFill>
                    <a:latin typeface="Verdana" charset="0"/>
                    <a:ea typeface="ＭＳ Ｐゴシック" charset="0"/>
                    <a:cs typeface="Times New Roman" charset="0"/>
                  </a:defRPr>
                </a:lvl1pPr>
                <a:lvl2pPr marL="37931725" indent="-37474525" eaLnBrk="0" hangingPunct="0">
                  <a:defRPr sz="2000">
                    <a:solidFill>
                      <a:schemeClr val="tx1"/>
                    </a:solidFill>
                    <a:latin typeface="Verdana" charset="0"/>
                    <a:ea typeface="Times New Roman" charset="0"/>
                    <a:cs typeface="Times New Roman" charset="0"/>
                  </a:defRPr>
                </a:lvl2pPr>
                <a:lvl3pPr eaLnBrk="0" hangingPunct="0">
                  <a:defRPr sz="2000">
                    <a:solidFill>
                      <a:schemeClr val="tx1"/>
                    </a:solidFill>
                    <a:latin typeface="Verdana" charset="0"/>
                    <a:ea typeface="Times New Roman" charset="0"/>
                    <a:cs typeface="Times New Roman" charset="0"/>
                  </a:defRPr>
                </a:lvl3pPr>
                <a:lvl4pPr eaLnBrk="0" hangingPunct="0">
                  <a:defRPr sz="2000">
                    <a:solidFill>
                      <a:schemeClr val="tx1"/>
                    </a:solidFill>
                    <a:latin typeface="Verdana" charset="0"/>
                    <a:ea typeface="Times New Roman" charset="0"/>
                    <a:cs typeface="Times New Roman" charset="0"/>
                  </a:defRPr>
                </a:lvl4pPr>
                <a:lvl5pPr eaLnBrk="0" hangingPunct="0">
                  <a:defRPr sz="2000">
                    <a:solidFill>
                      <a:schemeClr val="tx1"/>
                    </a:solidFill>
                    <a:latin typeface="Verdana" charset="0"/>
                    <a:ea typeface="Times New Roman" charset="0"/>
                    <a:cs typeface="Times New Roman" charset="0"/>
                  </a:defRPr>
                </a:lvl5pPr>
                <a:lvl6pPr marL="457200" eaLnBrk="0" fontAlgn="base" hangingPunct="0">
                  <a:spcBef>
                    <a:spcPts val="500"/>
                  </a:spcBef>
                  <a:spcAft>
                    <a:spcPct val="0"/>
                  </a:spcAft>
                  <a:defRPr sz="2000">
                    <a:solidFill>
                      <a:schemeClr val="tx1"/>
                    </a:solidFill>
                    <a:latin typeface="Verdana" charset="0"/>
                    <a:ea typeface="Times New Roman" charset="0"/>
                    <a:cs typeface="Times New Roman" charset="0"/>
                  </a:defRPr>
                </a:lvl6pPr>
                <a:lvl7pPr marL="914400" eaLnBrk="0" fontAlgn="base" hangingPunct="0">
                  <a:spcBef>
                    <a:spcPts val="500"/>
                  </a:spcBef>
                  <a:spcAft>
                    <a:spcPct val="0"/>
                  </a:spcAft>
                  <a:defRPr sz="2000">
                    <a:solidFill>
                      <a:schemeClr val="tx1"/>
                    </a:solidFill>
                    <a:latin typeface="Verdana" charset="0"/>
                    <a:ea typeface="Times New Roman" charset="0"/>
                    <a:cs typeface="Times New Roman" charset="0"/>
                  </a:defRPr>
                </a:lvl7pPr>
                <a:lvl8pPr marL="1371600" eaLnBrk="0" fontAlgn="base" hangingPunct="0">
                  <a:spcBef>
                    <a:spcPts val="500"/>
                  </a:spcBef>
                  <a:spcAft>
                    <a:spcPct val="0"/>
                  </a:spcAft>
                  <a:defRPr sz="2000">
                    <a:solidFill>
                      <a:schemeClr val="tx1"/>
                    </a:solidFill>
                    <a:latin typeface="Verdana" charset="0"/>
                    <a:ea typeface="Times New Roman" charset="0"/>
                    <a:cs typeface="Times New Roman" charset="0"/>
                  </a:defRPr>
                </a:lvl8pPr>
                <a:lvl9pPr marL="1828800" eaLnBrk="0" fontAlgn="base" hangingPunct="0">
                  <a:spcBef>
                    <a:spcPts val="500"/>
                  </a:spcBef>
                  <a:spcAft>
                    <a:spcPct val="0"/>
                  </a:spcAft>
                  <a:defRPr sz="2000">
                    <a:solidFill>
                      <a:schemeClr val="tx1"/>
                    </a:solidFill>
                    <a:latin typeface="Verdana" charset="0"/>
                    <a:ea typeface="Times New Roman" charset="0"/>
                    <a:cs typeface="Times New Roman" charset="0"/>
                  </a:defRPr>
                </a:lvl9pPr>
              </a:lstStyle>
              <a:p>
                <a:pPr eaLnBrk="1" fontAlgn="auto" hangingPunct="1">
                  <a:spcBef>
                    <a:spcPts val="0"/>
                  </a:spcBef>
                  <a:spcAft>
                    <a:spcPts val="0"/>
                  </a:spcAft>
                  <a:defRPr/>
                </a:pPr>
                <a:endParaRPr lang="en-US" smtClean="0"/>
              </a:p>
            </p:txBody>
          </p:sp>
          <p:sp>
            <p:nvSpPr>
              <p:cNvPr id="13" name="Freeform 12"/>
              <p:cNvSpPr>
                <a:spLocks/>
              </p:cNvSpPr>
              <p:nvPr/>
            </p:nvSpPr>
            <p:spPr bwMode="auto">
              <a:xfrm rot="21435692">
                <a:off x="-10858" y="438044"/>
                <a:ext cx="9169042" cy="38239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sz="2000">
                    <a:solidFill>
                      <a:schemeClr val="tx1"/>
                    </a:solidFill>
                    <a:latin typeface="Verdana" charset="0"/>
                    <a:ea typeface="ＭＳ Ｐゴシック" charset="0"/>
                    <a:cs typeface="Times New Roman" charset="0"/>
                  </a:defRPr>
                </a:lvl1pPr>
                <a:lvl2pPr marL="37931725" indent="-37474525" eaLnBrk="0" hangingPunct="0">
                  <a:defRPr sz="2000">
                    <a:solidFill>
                      <a:schemeClr val="tx1"/>
                    </a:solidFill>
                    <a:latin typeface="Verdana" charset="0"/>
                    <a:ea typeface="Times New Roman" charset="0"/>
                    <a:cs typeface="Times New Roman" charset="0"/>
                  </a:defRPr>
                </a:lvl2pPr>
                <a:lvl3pPr eaLnBrk="0" hangingPunct="0">
                  <a:defRPr sz="2000">
                    <a:solidFill>
                      <a:schemeClr val="tx1"/>
                    </a:solidFill>
                    <a:latin typeface="Verdana" charset="0"/>
                    <a:ea typeface="Times New Roman" charset="0"/>
                    <a:cs typeface="Times New Roman" charset="0"/>
                  </a:defRPr>
                </a:lvl3pPr>
                <a:lvl4pPr eaLnBrk="0" hangingPunct="0">
                  <a:defRPr sz="2000">
                    <a:solidFill>
                      <a:schemeClr val="tx1"/>
                    </a:solidFill>
                    <a:latin typeface="Verdana" charset="0"/>
                    <a:ea typeface="Times New Roman" charset="0"/>
                    <a:cs typeface="Times New Roman" charset="0"/>
                  </a:defRPr>
                </a:lvl4pPr>
                <a:lvl5pPr eaLnBrk="0" hangingPunct="0">
                  <a:defRPr sz="2000">
                    <a:solidFill>
                      <a:schemeClr val="tx1"/>
                    </a:solidFill>
                    <a:latin typeface="Verdana" charset="0"/>
                    <a:ea typeface="Times New Roman" charset="0"/>
                    <a:cs typeface="Times New Roman" charset="0"/>
                  </a:defRPr>
                </a:lvl5pPr>
                <a:lvl6pPr marL="457200" eaLnBrk="0" fontAlgn="base" hangingPunct="0">
                  <a:spcBef>
                    <a:spcPts val="500"/>
                  </a:spcBef>
                  <a:spcAft>
                    <a:spcPct val="0"/>
                  </a:spcAft>
                  <a:defRPr sz="2000">
                    <a:solidFill>
                      <a:schemeClr val="tx1"/>
                    </a:solidFill>
                    <a:latin typeface="Verdana" charset="0"/>
                    <a:ea typeface="Times New Roman" charset="0"/>
                    <a:cs typeface="Times New Roman" charset="0"/>
                  </a:defRPr>
                </a:lvl6pPr>
                <a:lvl7pPr marL="914400" eaLnBrk="0" fontAlgn="base" hangingPunct="0">
                  <a:spcBef>
                    <a:spcPts val="500"/>
                  </a:spcBef>
                  <a:spcAft>
                    <a:spcPct val="0"/>
                  </a:spcAft>
                  <a:defRPr sz="2000">
                    <a:solidFill>
                      <a:schemeClr val="tx1"/>
                    </a:solidFill>
                    <a:latin typeface="Verdana" charset="0"/>
                    <a:ea typeface="Times New Roman" charset="0"/>
                    <a:cs typeface="Times New Roman" charset="0"/>
                  </a:defRPr>
                </a:lvl7pPr>
                <a:lvl8pPr marL="1371600" eaLnBrk="0" fontAlgn="base" hangingPunct="0">
                  <a:spcBef>
                    <a:spcPts val="500"/>
                  </a:spcBef>
                  <a:spcAft>
                    <a:spcPct val="0"/>
                  </a:spcAft>
                  <a:defRPr sz="2000">
                    <a:solidFill>
                      <a:schemeClr val="tx1"/>
                    </a:solidFill>
                    <a:latin typeface="Verdana" charset="0"/>
                    <a:ea typeface="Times New Roman" charset="0"/>
                    <a:cs typeface="Times New Roman" charset="0"/>
                  </a:defRPr>
                </a:lvl8pPr>
                <a:lvl9pPr marL="1828800" eaLnBrk="0" fontAlgn="base" hangingPunct="0">
                  <a:spcBef>
                    <a:spcPts val="500"/>
                  </a:spcBef>
                  <a:spcAft>
                    <a:spcPct val="0"/>
                  </a:spcAft>
                  <a:defRPr sz="2000">
                    <a:solidFill>
                      <a:schemeClr val="tx1"/>
                    </a:solidFill>
                    <a:latin typeface="Verdana" charset="0"/>
                    <a:ea typeface="Times New Roman" charset="0"/>
                    <a:cs typeface="Times New Roman" charset="0"/>
                  </a:defRPr>
                </a:lvl9pPr>
              </a:lstStyle>
              <a:p>
                <a:pPr eaLnBrk="1" fontAlgn="auto" hangingPunct="1">
                  <a:spcBef>
                    <a:spcPts val="0"/>
                  </a:spcBef>
                  <a:spcAft>
                    <a:spcPts val="0"/>
                  </a:spcAft>
                  <a:defRPr/>
                </a:pPr>
                <a:endParaRPr lang="en-US" smtClean="0"/>
              </a:p>
            </p:txBody>
          </p:sp>
        </p:grpSp>
      </p:grpSp>
      <p:sp>
        <p:nvSpPr>
          <p:cNvPr id="4" name="Slide Number Placeholder 3"/>
          <p:cNvSpPr txBox="1">
            <a:spLocks noGrp="1"/>
          </p:cNvSpPr>
          <p:nvPr/>
        </p:nvSpPr>
        <p:spPr>
          <a:xfrm>
            <a:off x="8326438" y="6430963"/>
            <a:ext cx="762000" cy="365125"/>
          </a:xfrm>
          <a:prstGeom prst="rect">
            <a:avLst/>
          </a:prstGeom>
          <a:noFill/>
        </p:spPr>
        <p:txBody>
          <a:bodyPr lIns="0" tIns="0" rIns="0" bIns="0" anchor="b"/>
          <a:lstStyle>
            <a:lvl1pPr eaLnBrk="0" hangingPunct="0">
              <a:defRPr sz="2000">
                <a:solidFill>
                  <a:schemeClr val="tx1"/>
                </a:solidFill>
                <a:latin typeface="Verdana" charset="0"/>
                <a:ea typeface="ＭＳ Ｐゴシック" charset="0"/>
                <a:cs typeface="Times New Roman" charset="0"/>
              </a:defRPr>
            </a:lvl1pPr>
            <a:lvl2pPr marL="37931725" indent="-37474525" eaLnBrk="0" hangingPunct="0">
              <a:defRPr sz="2000">
                <a:solidFill>
                  <a:schemeClr val="tx1"/>
                </a:solidFill>
                <a:latin typeface="Verdana" charset="0"/>
                <a:ea typeface="Times New Roman" charset="0"/>
                <a:cs typeface="Times New Roman" charset="0"/>
              </a:defRPr>
            </a:lvl2pPr>
            <a:lvl3pPr eaLnBrk="0" hangingPunct="0">
              <a:defRPr sz="2000">
                <a:solidFill>
                  <a:schemeClr val="tx1"/>
                </a:solidFill>
                <a:latin typeface="Verdana" charset="0"/>
                <a:ea typeface="Times New Roman" charset="0"/>
                <a:cs typeface="Times New Roman" charset="0"/>
              </a:defRPr>
            </a:lvl3pPr>
            <a:lvl4pPr eaLnBrk="0" hangingPunct="0">
              <a:defRPr sz="2000">
                <a:solidFill>
                  <a:schemeClr val="tx1"/>
                </a:solidFill>
                <a:latin typeface="Verdana" charset="0"/>
                <a:ea typeface="Times New Roman" charset="0"/>
                <a:cs typeface="Times New Roman" charset="0"/>
              </a:defRPr>
            </a:lvl4pPr>
            <a:lvl5pPr eaLnBrk="0" hangingPunct="0">
              <a:defRPr sz="2000">
                <a:solidFill>
                  <a:schemeClr val="tx1"/>
                </a:solidFill>
                <a:latin typeface="Verdana" charset="0"/>
                <a:ea typeface="Times New Roman" charset="0"/>
                <a:cs typeface="Times New Roman" charset="0"/>
              </a:defRPr>
            </a:lvl5pPr>
            <a:lvl6pPr marL="457200" eaLnBrk="0" fontAlgn="base" hangingPunct="0">
              <a:spcBef>
                <a:spcPts val="500"/>
              </a:spcBef>
              <a:spcAft>
                <a:spcPct val="0"/>
              </a:spcAft>
              <a:defRPr sz="2000">
                <a:solidFill>
                  <a:schemeClr val="tx1"/>
                </a:solidFill>
                <a:latin typeface="Verdana" charset="0"/>
                <a:ea typeface="Times New Roman" charset="0"/>
                <a:cs typeface="Times New Roman" charset="0"/>
              </a:defRPr>
            </a:lvl6pPr>
            <a:lvl7pPr marL="914400" eaLnBrk="0" fontAlgn="base" hangingPunct="0">
              <a:spcBef>
                <a:spcPts val="500"/>
              </a:spcBef>
              <a:spcAft>
                <a:spcPct val="0"/>
              </a:spcAft>
              <a:defRPr sz="2000">
                <a:solidFill>
                  <a:schemeClr val="tx1"/>
                </a:solidFill>
                <a:latin typeface="Verdana" charset="0"/>
                <a:ea typeface="Times New Roman" charset="0"/>
                <a:cs typeface="Times New Roman" charset="0"/>
              </a:defRPr>
            </a:lvl7pPr>
            <a:lvl8pPr marL="1371600" eaLnBrk="0" fontAlgn="base" hangingPunct="0">
              <a:spcBef>
                <a:spcPts val="500"/>
              </a:spcBef>
              <a:spcAft>
                <a:spcPct val="0"/>
              </a:spcAft>
              <a:defRPr sz="2000">
                <a:solidFill>
                  <a:schemeClr val="tx1"/>
                </a:solidFill>
                <a:latin typeface="Verdana" charset="0"/>
                <a:ea typeface="Times New Roman" charset="0"/>
                <a:cs typeface="Times New Roman" charset="0"/>
              </a:defRPr>
            </a:lvl8pPr>
            <a:lvl9pPr marL="1828800" eaLnBrk="0" fontAlgn="base" hangingPunct="0">
              <a:spcBef>
                <a:spcPts val="500"/>
              </a:spcBef>
              <a:spcAft>
                <a:spcPct val="0"/>
              </a:spcAft>
              <a:defRPr sz="2000">
                <a:solidFill>
                  <a:schemeClr val="tx1"/>
                </a:solidFill>
                <a:latin typeface="Verdana" charset="0"/>
                <a:ea typeface="Times New Roman" charset="0"/>
                <a:cs typeface="Times New Roman" charset="0"/>
              </a:defRPr>
            </a:lvl9pPr>
          </a:lstStyle>
          <a:p>
            <a:pPr algn="r" eaLnBrk="1" fontAlgn="auto" hangingPunct="1">
              <a:spcBef>
                <a:spcPts val="0"/>
              </a:spcBef>
              <a:spcAft>
                <a:spcPts val="0"/>
              </a:spcAft>
              <a:buFont typeface="Wingdings" charset="0"/>
              <a:buNone/>
              <a:defRPr/>
            </a:pPr>
            <a:fld id="{15B00C85-0EDC-084D-A9A9-EA0B0624A66A}" type="slidenum">
              <a:rPr lang="en-US" sz="1200" smtClean="0">
                <a:solidFill>
                  <a:srgbClr val="424242"/>
                </a:solidFill>
              </a:rPr>
              <a:pPr algn="r" eaLnBrk="1" fontAlgn="auto" hangingPunct="1">
                <a:spcBef>
                  <a:spcPts val="0"/>
                </a:spcBef>
                <a:spcAft>
                  <a:spcPts val="0"/>
                </a:spcAft>
                <a:buFont typeface="Wingdings" charset="0"/>
                <a:buNone/>
                <a:defRPr/>
              </a:pPr>
              <a:t>‹#›</a:t>
            </a:fld>
            <a:endParaRPr lang="en-US" sz="1200" dirty="0" smtClean="0">
              <a:solidFill>
                <a:srgbClr val="424242"/>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75" r:id="rId2"/>
    <p:sldLayoutId id="2147483676" r:id="rId3"/>
    <p:sldLayoutId id="2147483677" r:id="rId4"/>
    <p:sldLayoutId id="2147483678" r:id="rId5"/>
    <p:sldLayoutId id="2147483679" r:id="rId6"/>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kern="12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Verdana"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Verdana"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Verdana"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Verdana" pitchFamily="34"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tx2"/>
          </a:solidFill>
          <a:latin typeface="Verdana" pitchFamily="34" charset="0"/>
        </a:defRPr>
      </a:lvl6pPr>
      <a:lvl7pPr marL="914400" algn="l" rtl="0" eaLnBrk="1" fontAlgn="base" hangingPunct="1">
        <a:spcBef>
          <a:spcPct val="0"/>
        </a:spcBef>
        <a:spcAft>
          <a:spcPct val="0"/>
        </a:spcAft>
        <a:defRPr sz="4400">
          <a:solidFill>
            <a:schemeClr val="tx2"/>
          </a:solidFill>
          <a:latin typeface="Verdana" pitchFamily="34" charset="0"/>
        </a:defRPr>
      </a:lvl7pPr>
      <a:lvl8pPr marL="1371600" algn="l" rtl="0" eaLnBrk="1" fontAlgn="base" hangingPunct="1">
        <a:spcBef>
          <a:spcPct val="0"/>
        </a:spcBef>
        <a:spcAft>
          <a:spcPct val="0"/>
        </a:spcAft>
        <a:defRPr sz="4400">
          <a:solidFill>
            <a:schemeClr val="tx2"/>
          </a:solidFill>
          <a:latin typeface="Verdana" pitchFamily="34" charset="0"/>
        </a:defRPr>
      </a:lvl8pPr>
      <a:lvl9pPr marL="1828800" algn="l" rtl="0" eaLnBrk="1" fontAlgn="base" hangingPunct="1">
        <a:spcBef>
          <a:spcPct val="0"/>
        </a:spcBef>
        <a:spcAft>
          <a:spcPct val="0"/>
        </a:spcAft>
        <a:defRPr sz="4400">
          <a:solidFill>
            <a:schemeClr val="tx2"/>
          </a:solidFill>
          <a:latin typeface="Verdana" pitchFamily="34" charset="0"/>
        </a:defRPr>
      </a:lvl9pPr>
    </p:titleStyle>
    <p:bodyStyle>
      <a:lvl1pPr marL="273050" indent="-273050" algn="l" rtl="0" eaLnBrk="0" fontAlgn="base" hangingPunct="0">
        <a:spcBef>
          <a:spcPct val="20000"/>
        </a:spcBef>
        <a:spcAft>
          <a:spcPct val="0"/>
        </a:spcAft>
        <a:buClr>
          <a:srgbClr val="EB641B"/>
        </a:buClr>
        <a:buSzPct val="95000"/>
        <a:buFont typeface="Wingdings 2" charset="0"/>
        <a:buChar char=""/>
        <a:defRPr sz="2200" kern="1200">
          <a:solidFill>
            <a:schemeClr val="tx1"/>
          </a:solidFill>
          <a:latin typeface="+mn-lt"/>
          <a:ea typeface="ＭＳ Ｐゴシック" charset="0"/>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charset="0"/>
        <a:buChar char=""/>
        <a:defRPr sz="20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EB641B"/>
        </a:buClr>
        <a:buSzPct val="65000"/>
        <a:buFont typeface="Wingdings 2" charset="0"/>
        <a:buChar char=""/>
        <a:defRPr sz="17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39639D"/>
        </a:buClr>
        <a:buSzPct val="65000"/>
        <a:buFont typeface="Wingdings 2" charset="0"/>
        <a:buChar char=""/>
        <a:defRPr sz="17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p:txBody>
          <a:bodyPr/>
          <a:lstStyle/>
          <a:p>
            <a:pPr eaLnBrk="1" hangingPunct="1"/>
            <a:r>
              <a:rPr lang="en-US">
                <a:latin typeface="Verdana" charset="0"/>
              </a:rPr>
              <a:t>Building Java Programs</a:t>
            </a:r>
          </a:p>
        </p:txBody>
      </p:sp>
      <p:sp>
        <p:nvSpPr>
          <p:cNvPr id="4098" name="Rectangle 3"/>
          <p:cNvSpPr>
            <a:spLocks noGrp="1" noChangeArrowheads="1"/>
          </p:cNvSpPr>
          <p:nvPr>
            <p:ph type="subTitle" idx="1"/>
          </p:nvPr>
        </p:nvSpPr>
        <p:spPr/>
        <p:txBody>
          <a:bodyPr/>
          <a:lstStyle/>
          <a:p>
            <a:pPr eaLnBrk="1" hangingPunct="1">
              <a:buFont typeface="Wingdings 2" charset="0"/>
              <a:buNone/>
            </a:pPr>
            <a:r>
              <a:rPr lang="en-US">
                <a:latin typeface="Verdana" charset="0"/>
              </a:rPr>
              <a:t>Chapter 15</a:t>
            </a:r>
          </a:p>
          <a:p>
            <a:pPr eaLnBrk="1" hangingPunct="1">
              <a:buFont typeface="Wingdings 2" charset="0"/>
              <a:buNone/>
            </a:pPr>
            <a:r>
              <a:rPr lang="en-US">
                <a:latin typeface="Verdana" charset="0"/>
              </a:rPr>
              <a:t>Lecture 15-1: Implementing </a:t>
            </a:r>
            <a:r>
              <a:rPr lang="en-US">
                <a:latin typeface="Courier New" charset="0"/>
              </a:rPr>
              <a:t>ArrayIntList</a:t>
            </a:r>
            <a:endParaRPr lang="en-US" sz="1400">
              <a:latin typeface="Courier New" charset="0"/>
            </a:endParaRPr>
          </a:p>
          <a:p>
            <a:pPr eaLnBrk="1" hangingPunct="1">
              <a:buFont typeface="Wingdings 2" charset="0"/>
              <a:buNone/>
            </a:pPr>
            <a:endParaRPr lang="en-US">
              <a:latin typeface="Verdana" charset="0"/>
            </a:endParaRPr>
          </a:p>
          <a:p>
            <a:pPr eaLnBrk="1" hangingPunct="1">
              <a:buFont typeface="Wingdings 2" charset="0"/>
              <a:buNone/>
            </a:pPr>
            <a:r>
              <a:rPr lang="en-US" b="1">
                <a:latin typeface="Verdana" charset="0"/>
              </a:rPr>
              <a:t>reading: 15.1 - 15.3</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dirty="0" smtClean="0">
                <a:latin typeface="Verdana" charset="0"/>
              </a:rPr>
              <a:t>Pre/Post Comments</a:t>
            </a:r>
            <a:endParaRPr lang="en-US" dirty="0">
              <a:latin typeface="Verdana" charset="0"/>
            </a:endParaRPr>
          </a:p>
        </p:txBody>
      </p:sp>
      <p:sp>
        <p:nvSpPr>
          <p:cNvPr id="18434" name="Rectangle 3"/>
          <p:cNvSpPr>
            <a:spLocks noGrp="1" noChangeArrowheads="1"/>
          </p:cNvSpPr>
          <p:nvPr>
            <p:ph idx="1"/>
          </p:nvPr>
        </p:nvSpPr>
        <p:spPr/>
        <p:txBody>
          <a:bodyPr/>
          <a:lstStyle/>
          <a:p>
            <a:pPr eaLnBrk="1" hangingPunct="1"/>
            <a:r>
              <a:rPr lang="en-US" dirty="0" smtClean="0">
                <a:latin typeface="Verdana" charset="0"/>
              </a:rPr>
              <a:t>The get and set methods require that the index passed in is valid.  The public comments on the method header should document that.</a:t>
            </a:r>
          </a:p>
          <a:p>
            <a:pPr eaLnBrk="1" hangingPunct="1"/>
            <a:endParaRPr lang="en-US" dirty="0">
              <a:latin typeface="Verdana" charset="0"/>
            </a:endParaRPr>
          </a:p>
          <a:p>
            <a:pPr eaLnBrk="1" hangingPunct="1"/>
            <a:r>
              <a:rPr lang="en-US" dirty="0" smtClean="0">
                <a:latin typeface="Verdana" charset="0"/>
              </a:rPr>
              <a:t>Pre/Post commenting style</a:t>
            </a:r>
            <a:endParaRPr lang="en-US" dirty="0">
              <a:latin typeface="Courier New" charset="0"/>
            </a:endParaRPr>
          </a:p>
          <a:p>
            <a:pPr lvl="1" eaLnBrk="1" hangingPunct="1">
              <a:lnSpc>
                <a:spcPct val="70000"/>
              </a:lnSpc>
              <a:defRPr/>
            </a:pPr>
            <a:r>
              <a:rPr lang="en-US" dirty="0" smtClean="0">
                <a:latin typeface="Verdana"/>
                <a:cs typeface="Verdana"/>
              </a:rPr>
              <a:t>Pre:  documents anything that you are before the method executes.  Any </a:t>
            </a:r>
          </a:p>
          <a:p>
            <a:pPr marL="393700" lvl="1" indent="0" eaLnBrk="1" hangingPunct="1">
              <a:lnSpc>
                <a:spcPct val="70000"/>
              </a:lnSpc>
              <a:buNone/>
              <a:defRPr/>
            </a:pPr>
            <a:endParaRPr lang="en-US" dirty="0" smtClean="0">
              <a:latin typeface="Verdana"/>
              <a:cs typeface="Verdana"/>
            </a:endParaRPr>
          </a:p>
          <a:p>
            <a:pPr lvl="1" eaLnBrk="1" hangingPunct="1">
              <a:lnSpc>
                <a:spcPct val="70000"/>
              </a:lnSpc>
              <a:defRPr/>
            </a:pPr>
            <a:r>
              <a:rPr lang="en-US" dirty="0" smtClean="0">
                <a:latin typeface="Verdana"/>
                <a:cs typeface="Verdana"/>
              </a:rPr>
              <a:t>Post: documents any state modification happening in the method along with what the method returns.  Should not say exactly how the method does the code, just what the behavior of the method is to the client’s point of view.</a:t>
            </a:r>
          </a:p>
          <a:p>
            <a:pPr lvl="1" eaLnBrk="1" hangingPunct="1">
              <a:lnSpc>
                <a:spcPct val="70000"/>
              </a:lnSpc>
              <a:defRPr/>
            </a:pPr>
            <a:endParaRPr lang="en-US" dirty="0">
              <a:latin typeface="Verdana"/>
              <a:cs typeface="Verdana"/>
            </a:endParaRPr>
          </a:p>
          <a:p>
            <a:pPr lvl="1" eaLnBrk="1" hangingPunct="1">
              <a:lnSpc>
                <a:spcPct val="70000"/>
              </a:lnSpc>
              <a:defRPr/>
            </a:pPr>
            <a:r>
              <a:rPr lang="en-US" dirty="0" smtClean="0">
                <a:latin typeface="Verdana"/>
                <a:cs typeface="Verdana"/>
              </a:rPr>
              <a:t>We expect you to comment every method in every class you write, although you do not need to comment in this style.</a:t>
            </a:r>
            <a:endParaRPr lang="en-US" dirty="0">
              <a:latin typeface="Verdana"/>
              <a:cs typeface="Verdana"/>
            </a:endParaRPr>
          </a:p>
          <a:p>
            <a:pPr lvl="1" eaLnBrk="1" hangingPunct="1"/>
            <a:endParaRPr lang="en-US" sz="1000" dirty="0">
              <a:latin typeface="Verdana" charset="0"/>
              <a:ea typeface="ＭＳ Ｐゴシック" charset="0"/>
            </a:endParaRPr>
          </a:p>
          <a:p>
            <a:pPr marL="393700" lvl="1" indent="0" eaLnBrk="1" hangingPunct="1">
              <a:buNone/>
            </a:pPr>
            <a:endParaRPr lang="en-US" sz="1200" dirty="0">
              <a:latin typeface="Verdana" charset="0"/>
              <a:ea typeface="ＭＳ Ｐゴシック" charset="0"/>
            </a:endParaRPr>
          </a:p>
        </p:txBody>
      </p:sp>
    </p:spTree>
    <p:extLst>
      <p:ext uri="{BB962C8B-B14F-4D97-AF65-F5344CB8AC3E}">
        <p14:creationId xmlns:p14="http://schemas.microsoft.com/office/powerpoint/2010/main" val="22758564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dirty="0" smtClean="0">
                <a:latin typeface="Verdana" charset="0"/>
              </a:rPr>
              <a:t>Error Detection</a:t>
            </a:r>
            <a:endParaRPr lang="en-US" dirty="0">
              <a:latin typeface="Verdana" charset="0"/>
            </a:endParaRPr>
          </a:p>
        </p:txBody>
      </p:sp>
      <p:sp>
        <p:nvSpPr>
          <p:cNvPr id="18434" name="Rectangle 3"/>
          <p:cNvSpPr>
            <a:spLocks noGrp="1" noChangeArrowheads="1"/>
          </p:cNvSpPr>
          <p:nvPr>
            <p:ph idx="1"/>
          </p:nvPr>
        </p:nvSpPr>
        <p:spPr/>
        <p:txBody>
          <a:bodyPr/>
          <a:lstStyle/>
          <a:p>
            <a:pPr eaLnBrk="1" hangingPunct="1"/>
            <a:r>
              <a:rPr lang="en-US" dirty="0" smtClean="0">
                <a:latin typeface="Verdana" charset="0"/>
              </a:rPr>
              <a:t>The get and set methods should not only inform the client what a valid index is, they should check to make sure the index actually is valid</a:t>
            </a:r>
          </a:p>
          <a:p>
            <a:pPr marL="0" indent="0" eaLnBrk="1" hangingPunct="1">
              <a:buNone/>
            </a:pPr>
            <a:endParaRPr lang="en-US" dirty="0">
              <a:latin typeface="Verdana" charset="0"/>
            </a:endParaRPr>
          </a:p>
          <a:p>
            <a:pPr eaLnBrk="1" hangingPunct="1"/>
            <a:r>
              <a:rPr lang="en-US" dirty="0" smtClean="0">
                <a:latin typeface="Verdana" charset="0"/>
              </a:rPr>
              <a:t>Throwing exceptions</a:t>
            </a:r>
            <a:endParaRPr lang="en-US" dirty="0">
              <a:latin typeface="Verdana" charset="0"/>
            </a:endParaRPr>
          </a:p>
          <a:p>
            <a:pPr lvl="1" eaLnBrk="1" hangingPunct="1">
              <a:lnSpc>
                <a:spcPct val="70000"/>
              </a:lnSpc>
              <a:buFontTx/>
              <a:buNone/>
              <a:defRPr/>
            </a:pPr>
            <a:r>
              <a:rPr lang="en-US" b="1" dirty="0" smtClean="0">
                <a:latin typeface="Courier New" charset="0"/>
              </a:rPr>
              <a:t>private</a:t>
            </a:r>
            <a:r>
              <a:rPr lang="en-US" dirty="0" smtClean="0">
                <a:latin typeface="Courier New" charset="0"/>
              </a:rPr>
              <a:t> </a:t>
            </a:r>
            <a:r>
              <a:rPr lang="en-US" dirty="0">
                <a:latin typeface="Courier New" charset="0"/>
              </a:rPr>
              <a:t>void </a:t>
            </a:r>
            <a:r>
              <a:rPr lang="en-US" b="1" dirty="0" err="1" smtClean="0">
                <a:latin typeface="Courier New" charset="0"/>
              </a:rPr>
              <a:t>checkIndex</a:t>
            </a:r>
            <a:r>
              <a:rPr lang="en-US" dirty="0" smtClean="0">
                <a:latin typeface="Courier New" charset="0"/>
              </a:rPr>
              <a:t>(</a:t>
            </a:r>
            <a:r>
              <a:rPr lang="en-US" dirty="0" err="1">
                <a:latin typeface="Courier New" charset="0"/>
              </a:rPr>
              <a:t>int</a:t>
            </a:r>
            <a:r>
              <a:rPr lang="en-US" dirty="0">
                <a:latin typeface="Courier New" charset="0"/>
              </a:rPr>
              <a:t> index, </a:t>
            </a:r>
            <a:r>
              <a:rPr lang="en-US" dirty="0" err="1">
                <a:latin typeface="Courier New" charset="0"/>
              </a:rPr>
              <a:t>int</a:t>
            </a:r>
            <a:r>
              <a:rPr lang="en-US" dirty="0">
                <a:latin typeface="Courier New" charset="0"/>
              </a:rPr>
              <a:t> </a:t>
            </a:r>
            <a:r>
              <a:rPr lang="en-US" dirty="0" err="1" smtClean="0">
                <a:latin typeface="Courier New" charset="0"/>
              </a:rPr>
              <a:t>upperBound</a:t>
            </a:r>
            <a:r>
              <a:rPr lang="en-US" dirty="0" smtClean="0">
                <a:latin typeface="Courier New" charset="0"/>
              </a:rPr>
              <a:t>) </a:t>
            </a:r>
            <a:r>
              <a:rPr lang="en-US" dirty="0">
                <a:latin typeface="Courier New" charset="0"/>
              </a:rPr>
              <a:t>{</a:t>
            </a:r>
          </a:p>
          <a:p>
            <a:pPr lvl="1" eaLnBrk="1" hangingPunct="1">
              <a:lnSpc>
                <a:spcPct val="70000"/>
              </a:lnSpc>
              <a:buFontTx/>
              <a:buNone/>
              <a:defRPr/>
            </a:pPr>
            <a:r>
              <a:rPr lang="en-US" dirty="0">
                <a:latin typeface="Courier New" charset="0"/>
              </a:rPr>
              <a:t>	</a:t>
            </a:r>
            <a:r>
              <a:rPr lang="en-US" dirty="0" smtClean="0">
                <a:latin typeface="Courier New" charset="0"/>
              </a:rPr>
              <a:t>	if (index &lt; 0 || index &gt;= </a:t>
            </a:r>
            <a:r>
              <a:rPr lang="en-US" dirty="0" err="1" smtClean="0">
                <a:latin typeface="Courier New" charset="0"/>
              </a:rPr>
              <a:t>upperBound</a:t>
            </a:r>
            <a:r>
              <a:rPr lang="en-US" dirty="0" smtClean="0">
                <a:latin typeface="Courier New" charset="0"/>
              </a:rPr>
              <a:t>) {</a:t>
            </a:r>
          </a:p>
          <a:p>
            <a:pPr lvl="1" eaLnBrk="1" hangingPunct="1">
              <a:lnSpc>
                <a:spcPct val="70000"/>
              </a:lnSpc>
              <a:buFontTx/>
              <a:buNone/>
              <a:defRPr/>
            </a:pPr>
            <a:r>
              <a:rPr lang="en-US" dirty="0">
                <a:latin typeface="Courier New" charset="0"/>
              </a:rPr>
              <a:t>	</a:t>
            </a:r>
            <a:r>
              <a:rPr lang="en-US" dirty="0" smtClean="0">
                <a:latin typeface="Courier New" charset="0"/>
              </a:rPr>
              <a:t>		throw new </a:t>
            </a:r>
            <a:r>
              <a:rPr lang="en-US" dirty="0" err="1" smtClean="0">
                <a:latin typeface="Courier New" charset="0"/>
              </a:rPr>
              <a:t>IllegalArgumentException</a:t>
            </a:r>
            <a:r>
              <a:rPr lang="en-US" dirty="0" smtClean="0">
                <a:latin typeface="Courier New" charset="0"/>
              </a:rPr>
              <a:t>();</a:t>
            </a:r>
          </a:p>
          <a:p>
            <a:pPr lvl="1" eaLnBrk="1" hangingPunct="1">
              <a:lnSpc>
                <a:spcPct val="70000"/>
              </a:lnSpc>
              <a:buFontTx/>
              <a:buNone/>
              <a:defRPr/>
            </a:pPr>
            <a:r>
              <a:rPr lang="en-US" dirty="0">
                <a:latin typeface="Courier New" charset="0"/>
              </a:rPr>
              <a:t>	</a:t>
            </a:r>
            <a:r>
              <a:rPr lang="en-US" dirty="0" smtClean="0">
                <a:latin typeface="Courier New" charset="0"/>
              </a:rPr>
              <a:t>	}</a:t>
            </a:r>
          </a:p>
          <a:p>
            <a:pPr lvl="1" eaLnBrk="1" hangingPunct="1">
              <a:lnSpc>
                <a:spcPct val="70000"/>
              </a:lnSpc>
              <a:buFontTx/>
              <a:buNone/>
              <a:defRPr/>
            </a:pPr>
            <a:r>
              <a:rPr lang="en-US" dirty="0" smtClean="0">
                <a:latin typeface="Courier New" charset="0"/>
              </a:rPr>
              <a:t>}</a:t>
            </a:r>
          </a:p>
          <a:p>
            <a:pPr lvl="1" eaLnBrk="1" hangingPunct="1">
              <a:lnSpc>
                <a:spcPct val="70000"/>
              </a:lnSpc>
              <a:buFontTx/>
              <a:buNone/>
              <a:defRPr/>
            </a:pPr>
            <a:endParaRPr lang="en-US" dirty="0">
              <a:latin typeface="Courier New" charset="0"/>
            </a:endParaRPr>
          </a:p>
          <a:p>
            <a:pPr lvl="1" eaLnBrk="1" hangingPunct="1">
              <a:lnSpc>
                <a:spcPct val="70000"/>
              </a:lnSpc>
              <a:defRPr/>
            </a:pPr>
            <a:r>
              <a:rPr lang="en-US" dirty="0" smtClean="0">
                <a:latin typeface="Verdana"/>
                <a:cs typeface="Verdana"/>
              </a:rPr>
              <a:t>exception checking can usually be factored into a private helper method, because it is a redundant operation.</a:t>
            </a:r>
          </a:p>
          <a:p>
            <a:pPr marL="393700" lvl="1" indent="0" eaLnBrk="1" hangingPunct="1">
              <a:lnSpc>
                <a:spcPct val="70000"/>
              </a:lnSpc>
              <a:buNone/>
              <a:defRPr/>
            </a:pPr>
            <a:endParaRPr lang="en-US" dirty="0" smtClean="0">
              <a:latin typeface="Verdana"/>
              <a:cs typeface="Verdana"/>
            </a:endParaRPr>
          </a:p>
          <a:p>
            <a:pPr lvl="1" eaLnBrk="1" hangingPunct="1">
              <a:lnSpc>
                <a:spcPct val="70000"/>
              </a:lnSpc>
              <a:defRPr/>
            </a:pPr>
            <a:r>
              <a:rPr lang="en-US" dirty="0" err="1" smtClean="0">
                <a:latin typeface="Verdana"/>
                <a:cs typeface="Verdana"/>
              </a:rPr>
              <a:t>IndexOutOfBoundsException</a:t>
            </a:r>
            <a:r>
              <a:rPr lang="en-US" dirty="0" smtClean="0">
                <a:latin typeface="Verdana"/>
                <a:cs typeface="Verdana"/>
              </a:rPr>
              <a:t> would have been equally good to throw in this case.</a:t>
            </a:r>
            <a:endParaRPr lang="en-US" dirty="0">
              <a:latin typeface="Verdana"/>
              <a:cs typeface="Verdana"/>
            </a:endParaRPr>
          </a:p>
          <a:p>
            <a:pPr lvl="1" eaLnBrk="1" hangingPunct="1"/>
            <a:endParaRPr lang="en-US" sz="1000" dirty="0">
              <a:latin typeface="Verdana" charset="0"/>
              <a:ea typeface="ＭＳ Ｐゴシック" charset="0"/>
            </a:endParaRPr>
          </a:p>
          <a:p>
            <a:pPr marL="393700" lvl="1" indent="0" eaLnBrk="1" hangingPunct="1">
              <a:buNone/>
            </a:pPr>
            <a:endParaRPr lang="en-US" sz="1200" dirty="0">
              <a:latin typeface="Verdana" charset="0"/>
              <a:ea typeface="ＭＳ Ｐゴシック" charset="0"/>
            </a:endParaRPr>
          </a:p>
        </p:txBody>
      </p:sp>
    </p:spTree>
    <p:extLst>
      <p:ext uri="{BB962C8B-B14F-4D97-AF65-F5344CB8AC3E}">
        <p14:creationId xmlns:p14="http://schemas.microsoft.com/office/powerpoint/2010/main" val="11278123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dirty="0">
                <a:latin typeface="Verdana" charset="0"/>
              </a:rPr>
              <a:t>Implementing </a:t>
            </a:r>
            <a:r>
              <a:rPr lang="en-US" dirty="0" smtClean="0">
                <a:latin typeface="Courier New" charset="0"/>
              </a:rPr>
              <a:t>add</a:t>
            </a:r>
            <a:r>
              <a:rPr lang="en-US" dirty="0" smtClean="0">
                <a:latin typeface="Verdana" charset="0"/>
              </a:rPr>
              <a:t> #2</a:t>
            </a:r>
            <a:endParaRPr lang="en-US" dirty="0">
              <a:latin typeface="Verdana" charset="0"/>
            </a:endParaRPr>
          </a:p>
        </p:txBody>
      </p:sp>
      <p:sp>
        <p:nvSpPr>
          <p:cNvPr id="133123" name="Rectangle 3"/>
          <p:cNvSpPr>
            <a:spLocks noGrp="1" noChangeArrowheads="1"/>
          </p:cNvSpPr>
          <p:nvPr>
            <p:ph idx="1"/>
          </p:nvPr>
        </p:nvSpPr>
        <p:spPr/>
        <p:txBody>
          <a:bodyPr/>
          <a:lstStyle/>
          <a:p>
            <a:pPr eaLnBrk="1" hangingPunct="1"/>
            <a:r>
              <a:rPr lang="en-US" dirty="0">
                <a:latin typeface="Verdana" charset="0"/>
              </a:rPr>
              <a:t>How do we add to the middle or end of the list?</a:t>
            </a:r>
            <a:endParaRPr lang="en-US" i="1" dirty="0">
              <a:latin typeface="Verdana" charset="0"/>
            </a:endParaRPr>
          </a:p>
          <a:p>
            <a:pPr lvl="1" eaLnBrk="1" hangingPunct="1"/>
            <a:r>
              <a:rPr lang="en-US" dirty="0">
                <a:latin typeface="Verdana" charset="0"/>
                <a:ea typeface="ＭＳ Ｐゴシック" charset="0"/>
              </a:rPr>
              <a:t>must </a:t>
            </a:r>
            <a:r>
              <a:rPr lang="en-US" i="1" dirty="0">
                <a:latin typeface="Verdana" charset="0"/>
                <a:ea typeface="ＭＳ Ｐゴシック" charset="0"/>
              </a:rPr>
              <a:t>shift</a:t>
            </a:r>
            <a:r>
              <a:rPr lang="en-US" dirty="0">
                <a:latin typeface="Verdana" charset="0"/>
                <a:ea typeface="ＭＳ Ｐゴシック" charset="0"/>
              </a:rPr>
              <a:t> elements to make room for the value </a:t>
            </a:r>
            <a:r>
              <a:rPr lang="en-US" i="1" dirty="0">
                <a:latin typeface="Verdana" charset="0"/>
                <a:ea typeface="ＭＳ Ｐゴシック" charset="0"/>
              </a:rPr>
              <a:t>(see book 7.4)</a:t>
            </a:r>
          </a:p>
          <a:p>
            <a:pPr lvl="1" eaLnBrk="1" hangingPunct="1"/>
            <a:endParaRPr lang="en-US" dirty="0">
              <a:latin typeface="Verdana" charset="0"/>
              <a:ea typeface="ＭＳ Ｐゴシック" charset="0"/>
            </a:endParaRPr>
          </a:p>
          <a:p>
            <a:pPr lvl="1" eaLnBrk="1" hangingPunct="1"/>
            <a:endParaRPr lang="en-US" dirty="0">
              <a:latin typeface="Verdana" charset="0"/>
              <a:ea typeface="ＭＳ Ｐゴシック" charset="0"/>
            </a:endParaRPr>
          </a:p>
          <a:p>
            <a:pPr lvl="1" eaLnBrk="1" hangingPunct="1"/>
            <a:endParaRPr lang="en-US" dirty="0">
              <a:latin typeface="Verdana" charset="0"/>
              <a:ea typeface="ＭＳ Ｐゴシック" charset="0"/>
            </a:endParaRPr>
          </a:p>
          <a:p>
            <a:pPr lvl="1" eaLnBrk="1" hangingPunct="1"/>
            <a:endParaRPr lang="en-US" dirty="0">
              <a:latin typeface="Verdana" charset="0"/>
              <a:ea typeface="ＭＳ Ｐゴシック" charset="0"/>
            </a:endParaRPr>
          </a:p>
          <a:p>
            <a:pPr lvl="1" eaLnBrk="1" hangingPunct="1"/>
            <a:endParaRPr lang="en-US" dirty="0">
              <a:latin typeface="Verdana" charset="0"/>
              <a:ea typeface="ＭＳ Ｐゴシック" charset="0"/>
            </a:endParaRPr>
          </a:p>
          <a:p>
            <a:pPr lvl="1" eaLnBrk="1" hangingPunct="1"/>
            <a:r>
              <a:rPr lang="en-US" dirty="0" err="1">
                <a:latin typeface="Courier New" charset="0"/>
                <a:ea typeface="ＭＳ Ｐゴシック" charset="0"/>
              </a:rPr>
              <a:t>list.add</a:t>
            </a:r>
            <a:r>
              <a:rPr lang="en-US" dirty="0">
                <a:latin typeface="Courier New" charset="0"/>
                <a:ea typeface="ＭＳ Ｐゴシック" charset="0"/>
              </a:rPr>
              <a:t>(</a:t>
            </a:r>
            <a:r>
              <a:rPr lang="en-US" b="1" dirty="0">
                <a:latin typeface="Courier New" charset="0"/>
                <a:ea typeface="ＭＳ Ｐゴシック" charset="0"/>
              </a:rPr>
              <a:t>3</a:t>
            </a:r>
            <a:r>
              <a:rPr lang="en-US" dirty="0">
                <a:latin typeface="Courier New" charset="0"/>
                <a:ea typeface="ＭＳ Ｐゴシック" charset="0"/>
              </a:rPr>
              <a:t>, 42);    </a:t>
            </a:r>
            <a:r>
              <a:rPr lang="en-US" b="1" dirty="0">
                <a:solidFill>
                  <a:srgbClr val="008000"/>
                </a:solidFill>
                <a:latin typeface="Courier New" charset="0"/>
                <a:ea typeface="ＭＳ Ｐゴシック" charset="0"/>
              </a:rPr>
              <a:t>// insert 42 at index 3</a:t>
            </a:r>
          </a:p>
          <a:p>
            <a:pPr lvl="1" eaLnBrk="1" hangingPunct="1">
              <a:lnSpc>
                <a:spcPct val="90000"/>
              </a:lnSpc>
            </a:pPr>
            <a:endParaRPr lang="en-US" dirty="0">
              <a:latin typeface="Courier New" charset="0"/>
              <a:ea typeface="ＭＳ Ｐゴシック" charset="0"/>
            </a:endParaRPr>
          </a:p>
          <a:p>
            <a:pPr lvl="1" eaLnBrk="1" hangingPunct="1">
              <a:lnSpc>
                <a:spcPct val="90000"/>
              </a:lnSpc>
            </a:pPr>
            <a:endParaRPr lang="en-US" dirty="0">
              <a:latin typeface="Courier New" charset="0"/>
              <a:ea typeface="ＭＳ Ｐゴシック" charset="0"/>
            </a:endParaRPr>
          </a:p>
          <a:p>
            <a:pPr lvl="1" eaLnBrk="1" hangingPunct="1">
              <a:lnSpc>
                <a:spcPct val="90000"/>
              </a:lnSpc>
            </a:pPr>
            <a:endParaRPr lang="en-US" dirty="0">
              <a:latin typeface="Courier New" charset="0"/>
              <a:ea typeface="ＭＳ Ｐゴシック" charset="0"/>
            </a:endParaRPr>
          </a:p>
          <a:p>
            <a:pPr lvl="1" eaLnBrk="1" hangingPunct="1">
              <a:lnSpc>
                <a:spcPct val="90000"/>
              </a:lnSpc>
            </a:pPr>
            <a:endParaRPr lang="en-US" dirty="0">
              <a:latin typeface="Courier New" charset="0"/>
              <a:ea typeface="ＭＳ Ｐゴシック" charset="0"/>
            </a:endParaRPr>
          </a:p>
          <a:p>
            <a:pPr lvl="1" eaLnBrk="1" hangingPunct="1">
              <a:lnSpc>
                <a:spcPct val="90000"/>
              </a:lnSpc>
            </a:pPr>
            <a:endParaRPr lang="en-US" dirty="0">
              <a:latin typeface="Courier New" charset="0"/>
              <a:ea typeface="ＭＳ Ｐゴシック" charset="0"/>
            </a:endParaRPr>
          </a:p>
          <a:p>
            <a:pPr lvl="1" eaLnBrk="1" hangingPunct="1"/>
            <a:r>
              <a:rPr lang="en-US" dirty="0">
                <a:latin typeface="Verdana" charset="0"/>
                <a:ea typeface="ＭＳ Ｐゴシック" charset="0"/>
              </a:rPr>
              <a:t>Note: The order in which you traverse the array matters!</a:t>
            </a:r>
            <a:endParaRPr lang="en-US" b="1" dirty="0">
              <a:solidFill>
                <a:srgbClr val="008000"/>
              </a:solidFill>
              <a:latin typeface="Courier New" charset="0"/>
              <a:ea typeface="ＭＳ Ｐゴシック" charset="0"/>
            </a:endParaRPr>
          </a:p>
        </p:txBody>
      </p:sp>
      <p:graphicFrame>
        <p:nvGraphicFramePr>
          <p:cNvPr id="133124" name="Group 4"/>
          <p:cNvGraphicFramePr>
            <a:graphicFrameLocks noGrp="1"/>
          </p:cNvGraphicFramePr>
          <p:nvPr/>
        </p:nvGraphicFramePr>
        <p:xfrm>
          <a:off x="1219200" y="25146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6</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3174" name="Group 54"/>
          <p:cNvGraphicFramePr>
            <a:graphicFrameLocks noGrp="1"/>
          </p:cNvGraphicFramePr>
          <p:nvPr/>
        </p:nvGraphicFramePr>
        <p:xfrm>
          <a:off x="1219200" y="4833938"/>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42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7</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3123">
                                            <p:txEl>
                                              <p:pRg st="1" end="1"/>
                                            </p:txEl>
                                          </p:spTgt>
                                        </p:tgtEl>
                                        <p:attrNameLst>
                                          <p:attrName>style.visibility</p:attrName>
                                        </p:attrNameLst>
                                      </p:cBhvr>
                                      <p:to>
                                        <p:strVal val="visible"/>
                                      </p:to>
                                    </p:set>
                                    <p:animEffect transition="in" filter="fade">
                                      <p:cBhvr>
                                        <p:cTn id="11" dur="1000"/>
                                        <p:tgtEl>
                                          <p:spTgt spid="133123">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33123">
                                            <p:txEl>
                                              <p:pRg st="13" end="13"/>
                                            </p:txEl>
                                          </p:spTgt>
                                        </p:tgtEl>
                                        <p:attrNameLst>
                                          <p:attrName>style.visibility</p:attrName>
                                        </p:attrNameLst>
                                      </p:cBhvr>
                                      <p:to>
                                        <p:strVal val="visible"/>
                                      </p:to>
                                    </p:set>
                                    <p:animEffect transition="in" filter="fade">
                                      <p:cBhvr>
                                        <p:cTn id="14" dur="1000"/>
                                        <p:tgtEl>
                                          <p:spTgt spid="13312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atin typeface="Courier New" charset="0"/>
              </a:rPr>
              <a:t>add</a:t>
            </a:r>
            <a:r>
              <a:rPr lang="en-US">
                <a:latin typeface="Verdana" charset="0"/>
              </a:rPr>
              <a:t> #2 code</a:t>
            </a:r>
          </a:p>
        </p:txBody>
      </p:sp>
      <p:sp>
        <p:nvSpPr>
          <p:cNvPr id="142339" name="Rectangle 3"/>
          <p:cNvSpPr>
            <a:spLocks noGrp="1" noChangeArrowheads="1"/>
          </p:cNvSpPr>
          <p:nvPr>
            <p:ph idx="1"/>
          </p:nvPr>
        </p:nvSpPr>
        <p:spPr/>
        <p:txBody>
          <a:bodyPr/>
          <a:lstStyle/>
          <a:p>
            <a:pPr eaLnBrk="1" hangingPunct="1">
              <a:lnSpc>
                <a:spcPct val="70000"/>
              </a:lnSpc>
              <a:buFontTx/>
              <a:buNone/>
              <a:defRPr/>
            </a:pPr>
            <a:r>
              <a:rPr lang="en-US" sz="2000" dirty="0">
                <a:latin typeface="Courier New" charset="0"/>
              </a:rPr>
              <a:t>public void </a:t>
            </a:r>
            <a:r>
              <a:rPr lang="en-US" sz="2000" b="1" dirty="0">
                <a:latin typeface="Courier New" charset="0"/>
              </a:rPr>
              <a:t>add</a:t>
            </a:r>
            <a:r>
              <a:rPr lang="en-US" sz="2000" dirty="0">
                <a:latin typeface="Courier New" charset="0"/>
              </a:rPr>
              <a:t>(</a:t>
            </a:r>
            <a:r>
              <a:rPr lang="en-US" sz="2000" dirty="0" err="1">
                <a:latin typeface="Courier New" charset="0"/>
              </a:rPr>
              <a:t>int</a:t>
            </a:r>
            <a:r>
              <a:rPr lang="en-US" sz="2000" dirty="0">
                <a:latin typeface="Courier New" charset="0"/>
              </a:rPr>
              <a:t> index, </a:t>
            </a:r>
            <a:r>
              <a:rPr lang="en-US" sz="2000" dirty="0" err="1">
                <a:latin typeface="Courier New" charset="0"/>
              </a:rPr>
              <a:t>int</a:t>
            </a:r>
            <a:r>
              <a:rPr lang="en-US" sz="2000" dirty="0">
                <a:latin typeface="Courier New" charset="0"/>
              </a:rPr>
              <a:t> value) {</a:t>
            </a:r>
          </a:p>
          <a:p>
            <a:pPr eaLnBrk="1" hangingPunct="1">
              <a:lnSpc>
                <a:spcPct val="70000"/>
              </a:lnSpc>
              <a:buFontTx/>
              <a:buNone/>
              <a:defRPr/>
            </a:pPr>
            <a:r>
              <a:rPr lang="en-US" sz="2000" dirty="0">
                <a:latin typeface="Courier New" charset="0"/>
              </a:rPr>
              <a:t>    for (</a:t>
            </a:r>
            <a:r>
              <a:rPr lang="en-US" sz="2000" dirty="0" err="1">
                <a:latin typeface="Courier New" charset="0"/>
              </a:rPr>
              <a:t>int</a:t>
            </a:r>
            <a:r>
              <a:rPr lang="en-US" sz="2000" dirty="0">
                <a:latin typeface="Courier New" charset="0"/>
              </a:rPr>
              <a:t> </a:t>
            </a:r>
            <a:r>
              <a:rPr lang="en-US" sz="2000" dirty="0" err="1">
                <a:latin typeface="Courier New" charset="0"/>
              </a:rPr>
              <a:t>i</a:t>
            </a:r>
            <a:r>
              <a:rPr lang="en-US" sz="2000" dirty="0">
                <a:latin typeface="Courier New" charset="0"/>
              </a:rPr>
              <a:t> = </a:t>
            </a:r>
            <a:r>
              <a:rPr lang="en-US" sz="2000" dirty="0" smtClean="0">
                <a:latin typeface="Courier New" charset="0"/>
              </a:rPr>
              <a:t>size; </a:t>
            </a:r>
            <a:r>
              <a:rPr lang="en-US" sz="2000" dirty="0" err="1" smtClean="0">
                <a:latin typeface="Courier New" charset="0"/>
              </a:rPr>
              <a:t>i</a:t>
            </a:r>
            <a:r>
              <a:rPr lang="en-US" sz="2000" dirty="0" smtClean="0">
                <a:latin typeface="Courier New" charset="0"/>
              </a:rPr>
              <a:t> &gt; </a:t>
            </a:r>
            <a:r>
              <a:rPr lang="en-US" sz="2000" dirty="0">
                <a:latin typeface="Courier New" charset="0"/>
              </a:rPr>
              <a:t>index; </a:t>
            </a:r>
            <a:r>
              <a:rPr lang="en-US" sz="2000" dirty="0" err="1">
                <a:latin typeface="Courier New" charset="0"/>
              </a:rPr>
              <a:t>i</a:t>
            </a:r>
            <a:r>
              <a:rPr lang="en-US" sz="2000" dirty="0">
                <a:latin typeface="Courier New" charset="0"/>
              </a:rPr>
              <a:t>--) {</a:t>
            </a:r>
          </a:p>
          <a:p>
            <a:pPr eaLnBrk="1" hangingPunct="1">
              <a:lnSpc>
                <a:spcPct val="70000"/>
              </a:lnSpc>
              <a:buFontTx/>
              <a:buNone/>
              <a:defRPr/>
            </a:pPr>
            <a:r>
              <a:rPr lang="en-US" sz="2000" dirty="0">
                <a:latin typeface="Courier New" charset="0"/>
              </a:rPr>
              <a:t>        </a:t>
            </a:r>
            <a:r>
              <a:rPr lang="en-US" sz="2000" dirty="0" smtClean="0">
                <a:latin typeface="Courier New" charset="0"/>
              </a:rPr>
              <a:t>data[</a:t>
            </a:r>
            <a:r>
              <a:rPr lang="en-US" sz="2000" dirty="0" err="1" smtClean="0">
                <a:latin typeface="Courier New" charset="0"/>
              </a:rPr>
              <a:t>i</a:t>
            </a:r>
            <a:r>
              <a:rPr lang="en-US" sz="2000" dirty="0" smtClean="0">
                <a:latin typeface="Courier New" charset="0"/>
              </a:rPr>
              <a:t>] </a:t>
            </a:r>
            <a:r>
              <a:rPr lang="en-US" sz="2000" dirty="0">
                <a:latin typeface="Courier New" charset="0"/>
              </a:rPr>
              <a:t>= </a:t>
            </a:r>
            <a:r>
              <a:rPr lang="en-US" sz="2000" dirty="0" smtClean="0">
                <a:latin typeface="Courier New" charset="0"/>
              </a:rPr>
              <a:t>data[</a:t>
            </a:r>
            <a:r>
              <a:rPr lang="en-US" sz="2000" dirty="0" err="1">
                <a:latin typeface="Courier New" charset="0"/>
              </a:rPr>
              <a:t>i</a:t>
            </a:r>
            <a:r>
              <a:rPr lang="en-US" sz="2000" dirty="0">
                <a:latin typeface="Courier New" charset="0"/>
              </a:rPr>
              <a:t> - 1];</a:t>
            </a:r>
          </a:p>
          <a:p>
            <a:pPr eaLnBrk="1" hangingPunct="1">
              <a:lnSpc>
                <a:spcPct val="70000"/>
              </a:lnSpc>
              <a:buFontTx/>
              <a:buNone/>
              <a:defRPr/>
            </a:pPr>
            <a:r>
              <a:rPr lang="en-US" sz="2000" dirty="0">
                <a:latin typeface="Courier New" charset="0"/>
              </a:rPr>
              <a:t>    }</a:t>
            </a:r>
          </a:p>
          <a:p>
            <a:pPr eaLnBrk="1" hangingPunct="1">
              <a:lnSpc>
                <a:spcPct val="70000"/>
              </a:lnSpc>
              <a:buFontTx/>
              <a:buNone/>
              <a:defRPr/>
            </a:pPr>
            <a:r>
              <a:rPr lang="en-US" sz="2000" dirty="0">
                <a:latin typeface="Courier New" charset="0"/>
              </a:rPr>
              <a:t>    </a:t>
            </a:r>
            <a:r>
              <a:rPr lang="en-US" sz="2000" dirty="0" smtClean="0">
                <a:latin typeface="Courier New" charset="0"/>
              </a:rPr>
              <a:t>data[</a:t>
            </a:r>
            <a:r>
              <a:rPr lang="en-US" sz="2000" dirty="0">
                <a:latin typeface="Courier New" charset="0"/>
              </a:rPr>
              <a:t>index] = value</a:t>
            </a:r>
            <a:r>
              <a:rPr lang="en-US" sz="2000" dirty="0" smtClean="0">
                <a:latin typeface="Courier New" charset="0"/>
              </a:rPr>
              <a:t>;</a:t>
            </a:r>
          </a:p>
          <a:p>
            <a:pPr eaLnBrk="1" hangingPunct="1">
              <a:lnSpc>
                <a:spcPct val="70000"/>
              </a:lnSpc>
              <a:buFontTx/>
              <a:buNone/>
              <a:defRPr/>
            </a:pPr>
            <a:r>
              <a:rPr lang="en-US" sz="2000" dirty="0">
                <a:latin typeface="Courier New" charset="0"/>
              </a:rPr>
              <a:t> </a:t>
            </a:r>
            <a:r>
              <a:rPr lang="en-US" sz="2000" dirty="0" smtClean="0">
                <a:latin typeface="Courier New" charset="0"/>
              </a:rPr>
              <a:t>   size++;</a:t>
            </a:r>
            <a:endParaRPr lang="en-US" sz="2000" dirty="0">
              <a:latin typeface="Courier New" charset="0"/>
            </a:endParaRPr>
          </a:p>
          <a:p>
            <a:pPr eaLnBrk="1" hangingPunct="1">
              <a:lnSpc>
                <a:spcPct val="70000"/>
              </a:lnSpc>
              <a:buFontTx/>
              <a:buNone/>
              <a:defRPr/>
            </a:pPr>
            <a:r>
              <a:rPr lang="en-US" sz="2000" dirty="0">
                <a:latin typeface="Courier New" charset="0"/>
              </a:rPr>
              <a:t>}</a:t>
            </a:r>
          </a:p>
          <a:p>
            <a:pPr lvl="1" eaLnBrk="1" hangingPunct="1">
              <a:defRPr/>
            </a:pPr>
            <a:endParaRPr lang="en-US" dirty="0"/>
          </a:p>
          <a:p>
            <a:pPr lvl="1" eaLnBrk="1" hangingPunct="1">
              <a:defRPr/>
            </a:pPr>
            <a:endParaRPr lang="en-US" dirty="0"/>
          </a:p>
          <a:p>
            <a:pPr marL="393700" lvl="1" indent="0" eaLnBrk="1" hangingPunct="1">
              <a:buFont typeface="Wingdings 2" charset="0"/>
              <a:buNone/>
              <a:defRPr/>
            </a:pPr>
            <a:endParaRPr lang="en-US" sz="2800" dirty="0"/>
          </a:p>
          <a:p>
            <a:pPr lvl="1" eaLnBrk="1" hangingPunct="1">
              <a:defRPr/>
            </a:pPr>
            <a:r>
              <a:rPr lang="en-US" dirty="0" err="1">
                <a:latin typeface="Courier New" charset="0"/>
              </a:rPr>
              <a:t>list.add</a:t>
            </a:r>
            <a:r>
              <a:rPr lang="en-US" dirty="0">
                <a:latin typeface="Courier New" charset="0"/>
              </a:rPr>
              <a:t>(</a:t>
            </a:r>
            <a:r>
              <a:rPr lang="en-US" b="1" dirty="0">
                <a:latin typeface="Courier New" charset="0"/>
              </a:rPr>
              <a:t>3</a:t>
            </a:r>
            <a:r>
              <a:rPr lang="en-US" dirty="0">
                <a:latin typeface="Courier New" charset="0"/>
              </a:rPr>
              <a:t>, </a:t>
            </a:r>
            <a:r>
              <a:rPr lang="en-US" b="1" dirty="0">
                <a:latin typeface="Courier New" charset="0"/>
              </a:rPr>
              <a:t>42</a:t>
            </a:r>
            <a:r>
              <a:rPr lang="en-US" dirty="0">
                <a:latin typeface="Courier New" charset="0"/>
              </a:rPr>
              <a:t>);</a:t>
            </a:r>
          </a:p>
        </p:txBody>
      </p:sp>
      <p:graphicFrame>
        <p:nvGraphicFramePr>
          <p:cNvPr id="142340" name="Group 4"/>
          <p:cNvGraphicFramePr>
            <a:graphicFrameLocks noGrp="1"/>
          </p:cNvGraphicFramePr>
          <p:nvPr/>
        </p:nvGraphicFramePr>
        <p:xfrm>
          <a:off x="1219200" y="3233738"/>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6</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42390" name="Group 54"/>
          <p:cNvGraphicFramePr>
            <a:graphicFrameLocks noGrp="1"/>
          </p:cNvGraphicFramePr>
          <p:nvPr/>
        </p:nvGraphicFramePr>
        <p:xfrm>
          <a:off x="1219200" y="50292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42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7</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42440" name="Line 104"/>
          <p:cNvSpPr>
            <a:spLocks noChangeShapeType="1"/>
          </p:cNvSpPr>
          <p:nvPr/>
        </p:nvSpPr>
        <p:spPr bwMode="auto">
          <a:xfrm>
            <a:off x="4648200" y="6019800"/>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atin typeface="Verdana" charset="0"/>
              </a:rPr>
              <a:t>Implementing </a:t>
            </a:r>
            <a:r>
              <a:rPr lang="en-US">
                <a:latin typeface="Courier New" charset="0"/>
              </a:rPr>
              <a:t>remove</a:t>
            </a:r>
            <a:endParaRPr lang="en-US">
              <a:latin typeface="Verdana" charset="0"/>
            </a:endParaRPr>
          </a:p>
        </p:txBody>
      </p:sp>
      <p:sp>
        <p:nvSpPr>
          <p:cNvPr id="19458" name="Rectangle 3"/>
          <p:cNvSpPr>
            <a:spLocks noGrp="1" noChangeArrowheads="1"/>
          </p:cNvSpPr>
          <p:nvPr>
            <p:ph idx="1"/>
          </p:nvPr>
        </p:nvSpPr>
        <p:spPr/>
        <p:txBody>
          <a:bodyPr/>
          <a:lstStyle/>
          <a:p>
            <a:pPr eaLnBrk="1" hangingPunct="1"/>
            <a:r>
              <a:rPr lang="en-US" dirty="0">
                <a:latin typeface="Verdana" charset="0"/>
              </a:rPr>
              <a:t>Again, we need to shift elements in the array</a:t>
            </a:r>
          </a:p>
          <a:p>
            <a:pPr lvl="1" eaLnBrk="1" hangingPunct="1"/>
            <a:r>
              <a:rPr lang="en-US" dirty="0">
                <a:latin typeface="Verdana" charset="0"/>
                <a:ea typeface="ＭＳ Ｐゴシック" charset="0"/>
              </a:rPr>
              <a:t>this time, it's a left-shift</a:t>
            </a:r>
          </a:p>
          <a:p>
            <a:pPr lvl="1" eaLnBrk="1" hangingPunct="1"/>
            <a:r>
              <a:rPr lang="en-US" dirty="0">
                <a:latin typeface="Verdana" charset="0"/>
                <a:ea typeface="ＭＳ Ｐゴシック" charset="0"/>
              </a:rPr>
              <a:t>in what order should we process the elements?</a:t>
            </a:r>
          </a:p>
          <a:p>
            <a:pPr lvl="1" eaLnBrk="1" hangingPunct="1"/>
            <a:r>
              <a:rPr lang="en-US" dirty="0">
                <a:latin typeface="Verdana" charset="0"/>
                <a:ea typeface="ＭＳ Ｐゴシック" charset="0"/>
              </a:rPr>
              <a:t>what indexes should we process?</a:t>
            </a:r>
          </a:p>
          <a:p>
            <a:pPr lvl="1" eaLnBrk="1" hangingPunct="1">
              <a:lnSpc>
                <a:spcPct val="85000"/>
              </a:lnSpc>
            </a:pPr>
            <a:endParaRPr lang="en-US" sz="2400" dirty="0">
              <a:latin typeface="Verdana" charset="0"/>
              <a:ea typeface="ＭＳ Ｐゴシック" charset="0"/>
            </a:endParaRPr>
          </a:p>
          <a:p>
            <a:pPr lvl="1" eaLnBrk="1" hangingPunct="1">
              <a:lnSpc>
                <a:spcPct val="85000"/>
              </a:lnSpc>
            </a:pPr>
            <a:endParaRPr lang="en-US" sz="2400" dirty="0">
              <a:latin typeface="Verdana" charset="0"/>
              <a:ea typeface="ＭＳ Ｐゴシック" charset="0"/>
            </a:endParaRPr>
          </a:p>
          <a:p>
            <a:pPr lvl="1" eaLnBrk="1" hangingPunct="1">
              <a:lnSpc>
                <a:spcPct val="85000"/>
              </a:lnSpc>
            </a:pPr>
            <a:endParaRPr lang="en-US" sz="2400" dirty="0">
              <a:latin typeface="Verdana" charset="0"/>
              <a:ea typeface="ＭＳ Ｐゴシック" charset="0"/>
            </a:endParaRPr>
          </a:p>
          <a:p>
            <a:pPr lvl="1" eaLnBrk="1" hangingPunct="1">
              <a:lnSpc>
                <a:spcPct val="85000"/>
              </a:lnSpc>
            </a:pPr>
            <a:endParaRPr lang="en-US" sz="2400" dirty="0">
              <a:latin typeface="Verdana" charset="0"/>
              <a:ea typeface="ＭＳ Ｐゴシック" charset="0"/>
            </a:endParaRPr>
          </a:p>
          <a:p>
            <a:pPr lvl="1" eaLnBrk="1" hangingPunct="1">
              <a:lnSpc>
                <a:spcPct val="80000"/>
              </a:lnSpc>
            </a:pPr>
            <a:r>
              <a:rPr lang="en-US" dirty="0" err="1">
                <a:latin typeface="Courier New" charset="0"/>
                <a:ea typeface="ＭＳ Ｐゴシック" charset="0"/>
              </a:rPr>
              <a:t>list.remove</a:t>
            </a:r>
            <a:r>
              <a:rPr lang="en-US" dirty="0">
                <a:latin typeface="Courier New" charset="0"/>
                <a:ea typeface="ＭＳ Ｐゴシック" charset="0"/>
              </a:rPr>
              <a:t>(</a:t>
            </a:r>
            <a:r>
              <a:rPr lang="en-US" b="1" dirty="0">
                <a:latin typeface="Courier New" charset="0"/>
                <a:ea typeface="ＭＳ Ｐゴシック" charset="0"/>
              </a:rPr>
              <a:t>2</a:t>
            </a:r>
            <a:r>
              <a:rPr lang="en-US" dirty="0">
                <a:latin typeface="Courier New" charset="0"/>
                <a:ea typeface="ＭＳ Ｐゴシック" charset="0"/>
              </a:rPr>
              <a:t>);   </a:t>
            </a:r>
            <a:r>
              <a:rPr lang="en-US" b="1" dirty="0">
                <a:solidFill>
                  <a:srgbClr val="008000"/>
                </a:solidFill>
                <a:latin typeface="Courier New" charset="0"/>
                <a:ea typeface="ＭＳ Ｐゴシック" charset="0"/>
              </a:rPr>
              <a:t>// delete 9 from index 2</a:t>
            </a:r>
          </a:p>
        </p:txBody>
      </p:sp>
      <p:graphicFrame>
        <p:nvGraphicFramePr>
          <p:cNvPr id="151556" name="Group 4"/>
          <p:cNvGraphicFramePr>
            <a:graphicFrameLocks noGrp="1"/>
          </p:cNvGraphicFramePr>
          <p:nvPr/>
        </p:nvGraphicFramePr>
        <p:xfrm>
          <a:off x="1219200" y="31242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800000"/>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6</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51606" name="Group 54"/>
          <p:cNvGraphicFramePr>
            <a:graphicFrameLocks noGrp="1"/>
          </p:cNvGraphicFramePr>
          <p:nvPr/>
        </p:nvGraphicFramePr>
        <p:xfrm>
          <a:off x="1219200" y="50292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7</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5</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51656" name="Line 104"/>
          <p:cNvSpPr>
            <a:spLocks noChangeShapeType="1"/>
          </p:cNvSpPr>
          <p:nvPr/>
        </p:nvSpPr>
        <p:spPr bwMode="auto">
          <a:xfrm flipH="1">
            <a:off x="4114800" y="6019800"/>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auto">
              <a:spcBef>
                <a:spcPts val="0"/>
              </a:spcBef>
              <a:spcAft>
                <a:spcPts val="0"/>
              </a:spcAft>
              <a:defRPr/>
            </a:pPr>
            <a:endParaRPr lang="en-US">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65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65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atin typeface="Verdana" charset="0"/>
              </a:rPr>
              <a:t>Implementing </a:t>
            </a:r>
            <a:r>
              <a:rPr lang="en-US">
                <a:latin typeface="Courier New" charset="0"/>
              </a:rPr>
              <a:t>remove</a:t>
            </a:r>
            <a:r>
              <a:rPr lang="en-US">
                <a:latin typeface="Verdana" charset="0"/>
              </a:rPr>
              <a:t> code</a:t>
            </a:r>
          </a:p>
        </p:txBody>
      </p:sp>
      <p:sp>
        <p:nvSpPr>
          <p:cNvPr id="20482" name="Rectangle 3"/>
          <p:cNvSpPr>
            <a:spLocks noGrp="1" noChangeArrowheads="1"/>
          </p:cNvSpPr>
          <p:nvPr>
            <p:ph idx="1"/>
          </p:nvPr>
        </p:nvSpPr>
        <p:spPr/>
        <p:txBody>
          <a:bodyPr/>
          <a:lstStyle/>
          <a:p>
            <a:pPr eaLnBrk="1" hangingPunct="1">
              <a:lnSpc>
                <a:spcPct val="70000"/>
              </a:lnSpc>
              <a:buFontTx/>
              <a:buNone/>
            </a:pPr>
            <a:r>
              <a:rPr lang="en-US" sz="2000" dirty="0">
                <a:latin typeface="Courier New" charset="0"/>
              </a:rPr>
              <a:t>public void remove(</a:t>
            </a:r>
            <a:r>
              <a:rPr lang="en-US" sz="2000" dirty="0" err="1">
                <a:latin typeface="Courier New" charset="0"/>
              </a:rPr>
              <a:t>int</a:t>
            </a:r>
            <a:r>
              <a:rPr lang="en-US" sz="2000" dirty="0">
                <a:latin typeface="Courier New" charset="0"/>
              </a:rPr>
              <a:t> index) {</a:t>
            </a:r>
          </a:p>
          <a:p>
            <a:pPr eaLnBrk="1" hangingPunct="1">
              <a:lnSpc>
                <a:spcPct val="70000"/>
              </a:lnSpc>
              <a:buFontTx/>
              <a:buNone/>
            </a:pPr>
            <a:r>
              <a:rPr lang="en-US" sz="2000" dirty="0">
                <a:latin typeface="Courier New" charset="0"/>
              </a:rPr>
              <a:t>    for (</a:t>
            </a:r>
            <a:r>
              <a:rPr lang="en-US" sz="2000" dirty="0" err="1">
                <a:latin typeface="Courier New" charset="0"/>
              </a:rPr>
              <a:t>int</a:t>
            </a:r>
            <a:r>
              <a:rPr lang="en-US" sz="2000" dirty="0">
                <a:latin typeface="Courier New" charset="0"/>
              </a:rPr>
              <a:t> </a:t>
            </a:r>
            <a:r>
              <a:rPr lang="en-US" sz="2000" dirty="0" err="1">
                <a:latin typeface="Courier New" charset="0"/>
              </a:rPr>
              <a:t>i</a:t>
            </a:r>
            <a:r>
              <a:rPr lang="en-US" sz="2000" dirty="0">
                <a:latin typeface="Courier New" charset="0"/>
              </a:rPr>
              <a:t> = index; </a:t>
            </a:r>
            <a:r>
              <a:rPr lang="en-US" sz="2000" dirty="0" err="1">
                <a:latin typeface="Courier New" charset="0"/>
              </a:rPr>
              <a:t>i</a:t>
            </a:r>
            <a:r>
              <a:rPr lang="en-US" sz="2000" dirty="0">
                <a:latin typeface="Courier New" charset="0"/>
              </a:rPr>
              <a:t> &lt; size; </a:t>
            </a:r>
            <a:r>
              <a:rPr lang="en-US" sz="2000" dirty="0" err="1">
                <a:latin typeface="Courier New" charset="0"/>
              </a:rPr>
              <a:t>i</a:t>
            </a:r>
            <a:r>
              <a:rPr lang="en-US" sz="2000" dirty="0">
                <a:latin typeface="Courier New" charset="0"/>
              </a:rPr>
              <a:t>++) {</a:t>
            </a:r>
          </a:p>
          <a:p>
            <a:pPr eaLnBrk="1" hangingPunct="1">
              <a:lnSpc>
                <a:spcPct val="70000"/>
              </a:lnSpc>
              <a:buFontTx/>
              <a:buNone/>
            </a:pPr>
            <a:r>
              <a:rPr lang="en-US" sz="2000" dirty="0">
                <a:latin typeface="Courier New" charset="0"/>
              </a:rPr>
              <a:t>        </a:t>
            </a:r>
            <a:r>
              <a:rPr lang="en-US" sz="2000" dirty="0" smtClean="0">
                <a:latin typeface="Courier New" charset="0"/>
              </a:rPr>
              <a:t>data[</a:t>
            </a:r>
            <a:r>
              <a:rPr lang="en-US" sz="2000" dirty="0" err="1">
                <a:latin typeface="Courier New" charset="0"/>
              </a:rPr>
              <a:t>i</a:t>
            </a:r>
            <a:r>
              <a:rPr lang="en-US" sz="2000" dirty="0">
                <a:latin typeface="Courier New" charset="0"/>
              </a:rPr>
              <a:t>] = </a:t>
            </a:r>
            <a:r>
              <a:rPr lang="en-US" sz="2000" dirty="0" smtClean="0">
                <a:latin typeface="Courier New" charset="0"/>
              </a:rPr>
              <a:t>data[</a:t>
            </a:r>
            <a:r>
              <a:rPr lang="en-US" sz="2000" dirty="0" err="1">
                <a:latin typeface="Courier New" charset="0"/>
              </a:rPr>
              <a:t>i</a:t>
            </a:r>
            <a:r>
              <a:rPr lang="en-US" sz="2000" dirty="0">
                <a:latin typeface="Courier New" charset="0"/>
              </a:rPr>
              <a:t> + 1];</a:t>
            </a:r>
          </a:p>
          <a:p>
            <a:pPr eaLnBrk="1" hangingPunct="1">
              <a:lnSpc>
                <a:spcPct val="70000"/>
              </a:lnSpc>
              <a:buFontTx/>
              <a:buNone/>
            </a:pPr>
            <a:r>
              <a:rPr lang="en-US" sz="2000" dirty="0">
                <a:latin typeface="Courier New" charset="0"/>
              </a:rPr>
              <a:t>    }</a:t>
            </a:r>
          </a:p>
          <a:p>
            <a:pPr eaLnBrk="1" hangingPunct="1">
              <a:lnSpc>
                <a:spcPct val="70000"/>
              </a:lnSpc>
              <a:buFontTx/>
              <a:buNone/>
            </a:pPr>
            <a:r>
              <a:rPr lang="en-US" sz="2000" dirty="0">
                <a:latin typeface="Courier New" charset="0"/>
              </a:rPr>
              <a:t>    size--;</a:t>
            </a:r>
          </a:p>
          <a:p>
            <a:pPr eaLnBrk="1" hangingPunct="1">
              <a:lnSpc>
                <a:spcPct val="70000"/>
              </a:lnSpc>
              <a:buFontTx/>
              <a:buNone/>
            </a:pPr>
            <a:r>
              <a:rPr lang="en-US" sz="2000" dirty="0">
                <a:latin typeface="Courier New" charset="0"/>
              </a:rPr>
              <a:t>    </a:t>
            </a:r>
            <a:r>
              <a:rPr lang="en-US" sz="2000" dirty="0" smtClean="0">
                <a:latin typeface="Courier New" charset="0"/>
              </a:rPr>
              <a:t>data[</a:t>
            </a:r>
            <a:r>
              <a:rPr lang="en-US" sz="2000" dirty="0">
                <a:latin typeface="Courier New" charset="0"/>
              </a:rPr>
              <a:t>size] = 0;     </a:t>
            </a:r>
            <a:r>
              <a:rPr lang="en-US" sz="2000" b="1" dirty="0">
                <a:solidFill>
                  <a:srgbClr val="008000"/>
                </a:solidFill>
                <a:latin typeface="Courier New" charset="0"/>
              </a:rPr>
              <a:t>// optional (why?)</a:t>
            </a:r>
          </a:p>
          <a:p>
            <a:pPr eaLnBrk="1" hangingPunct="1">
              <a:lnSpc>
                <a:spcPct val="70000"/>
              </a:lnSpc>
              <a:buFontTx/>
              <a:buNone/>
            </a:pPr>
            <a:r>
              <a:rPr lang="en-US" sz="2000" dirty="0">
                <a:latin typeface="Courier New" charset="0"/>
              </a:rPr>
              <a:t>}</a:t>
            </a:r>
          </a:p>
          <a:p>
            <a:pPr lvl="1" eaLnBrk="1" hangingPunct="1">
              <a:lnSpc>
                <a:spcPct val="65000"/>
              </a:lnSpc>
            </a:pPr>
            <a:endParaRPr lang="en-US" sz="2400" dirty="0">
              <a:latin typeface="Verdana" charset="0"/>
              <a:ea typeface="ＭＳ Ｐゴシック" charset="0"/>
            </a:endParaRPr>
          </a:p>
          <a:p>
            <a:pPr lvl="1" eaLnBrk="1" hangingPunct="1">
              <a:lnSpc>
                <a:spcPct val="65000"/>
              </a:lnSpc>
            </a:pPr>
            <a:endParaRPr lang="en-US" sz="2400" dirty="0">
              <a:latin typeface="Verdana" charset="0"/>
              <a:ea typeface="ＭＳ Ｐゴシック" charset="0"/>
            </a:endParaRPr>
          </a:p>
          <a:p>
            <a:pPr lvl="1" eaLnBrk="1" hangingPunct="1">
              <a:lnSpc>
                <a:spcPct val="65000"/>
              </a:lnSpc>
            </a:pPr>
            <a:endParaRPr lang="en-US" sz="2400" dirty="0">
              <a:latin typeface="Verdana" charset="0"/>
              <a:ea typeface="ＭＳ Ｐゴシック" charset="0"/>
            </a:endParaRPr>
          </a:p>
          <a:p>
            <a:pPr lvl="1" eaLnBrk="1" hangingPunct="1">
              <a:lnSpc>
                <a:spcPct val="65000"/>
              </a:lnSpc>
            </a:pPr>
            <a:endParaRPr lang="en-US" sz="2400" dirty="0">
              <a:latin typeface="Verdana" charset="0"/>
              <a:ea typeface="ＭＳ Ｐゴシック" charset="0"/>
            </a:endParaRPr>
          </a:p>
          <a:p>
            <a:pPr lvl="1" eaLnBrk="1" hangingPunct="1">
              <a:lnSpc>
                <a:spcPct val="80000"/>
              </a:lnSpc>
            </a:pPr>
            <a:r>
              <a:rPr lang="en-US" dirty="0" err="1">
                <a:latin typeface="Courier New" charset="0"/>
                <a:ea typeface="ＭＳ Ｐゴシック" charset="0"/>
              </a:rPr>
              <a:t>list.remove</a:t>
            </a:r>
            <a:r>
              <a:rPr lang="en-US" dirty="0">
                <a:latin typeface="Courier New" charset="0"/>
                <a:ea typeface="ＭＳ Ｐゴシック" charset="0"/>
              </a:rPr>
              <a:t>(</a:t>
            </a:r>
            <a:r>
              <a:rPr lang="en-US" b="1" dirty="0">
                <a:latin typeface="Courier New" charset="0"/>
                <a:ea typeface="ＭＳ Ｐゴシック" charset="0"/>
              </a:rPr>
              <a:t>2</a:t>
            </a:r>
            <a:r>
              <a:rPr lang="en-US" dirty="0">
                <a:latin typeface="Courier New" charset="0"/>
                <a:ea typeface="ＭＳ Ｐゴシック" charset="0"/>
              </a:rPr>
              <a:t>);   </a:t>
            </a:r>
            <a:r>
              <a:rPr lang="en-US" b="1" dirty="0">
                <a:solidFill>
                  <a:srgbClr val="008000"/>
                </a:solidFill>
                <a:latin typeface="Courier New" charset="0"/>
                <a:ea typeface="ＭＳ Ｐゴシック" charset="0"/>
              </a:rPr>
              <a:t>// delete 9 from index 2</a:t>
            </a:r>
          </a:p>
        </p:txBody>
      </p:sp>
      <p:graphicFrame>
        <p:nvGraphicFramePr>
          <p:cNvPr id="152580" name="Group 4"/>
          <p:cNvGraphicFramePr>
            <a:graphicFrameLocks noGrp="1"/>
          </p:cNvGraphicFramePr>
          <p:nvPr/>
        </p:nvGraphicFramePr>
        <p:xfrm>
          <a:off x="1219200" y="31242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6</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52630" name="Group 54"/>
          <p:cNvGraphicFramePr>
            <a:graphicFrameLocks noGrp="1"/>
          </p:cNvGraphicFramePr>
          <p:nvPr/>
        </p:nvGraphicFramePr>
        <p:xfrm>
          <a:off x="1219200" y="50292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7</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800000"/>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5</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52680" name="Line 104"/>
          <p:cNvSpPr>
            <a:spLocks noChangeShapeType="1"/>
          </p:cNvSpPr>
          <p:nvPr/>
        </p:nvSpPr>
        <p:spPr bwMode="auto">
          <a:xfrm flipH="1">
            <a:off x="4114800" y="6019800"/>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auto">
              <a:spcBef>
                <a:spcPts val="0"/>
              </a:spcBef>
              <a:spcAft>
                <a:spcPts val="0"/>
              </a:spcAft>
              <a:defRPr/>
            </a:pPr>
            <a:endParaRPr lang="en-US">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dirty="0">
                <a:latin typeface="Verdana" charset="0"/>
              </a:rPr>
              <a:t>Other methods</a:t>
            </a:r>
          </a:p>
        </p:txBody>
      </p:sp>
      <p:sp>
        <p:nvSpPr>
          <p:cNvPr id="18434" name="Rectangle 3"/>
          <p:cNvSpPr>
            <a:spLocks noGrp="1" noChangeArrowheads="1"/>
          </p:cNvSpPr>
          <p:nvPr>
            <p:ph idx="1"/>
          </p:nvPr>
        </p:nvSpPr>
        <p:spPr/>
        <p:txBody>
          <a:bodyPr/>
          <a:lstStyle/>
          <a:p>
            <a:pPr eaLnBrk="1" hangingPunct="1"/>
            <a:r>
              <a:rPr lang="en-US" dirty="0" smtClean="0">
                <a:latin typeface="Verdana" charset="0"/>
              </a:rPr>
              <a:t>Additional methods included in the code that were not written as a class:</a:t>
            </a:r>
            <a:endParaRPr lang="en-US" dirty="0">
              <a:latin typeface="Verdana" charset="0"/>
            </a:endParaRPr>
          </a:p>
          <a:p>
            <a:pPr lvl="1" eaLnBrk="1" hangingPunct="1"/>
            <a:endParaRPr lang="en-US" sz="800" dirty="0">
              <a:latin typeface="Verdana" charset="0"/>
              <a:ea typeface="ＭＳ Ｐゴシック" charset="0"/>
            </a:endParaRPr>
          </a:p>
          <a:p>
            <a:pPr lvl="1" eaLnBrk="1" hangingPunct="1"/>
            <a:r>
              <a:rPr lang="en-US" dirty="0" err="1" smtClean="0">
                <a:latin typeface="Courier New" charset="0"/>
                <a:ea typeface="ＭＳ Ｐゴシック" charset="0"/>
              </a:rPr>
              <a:t>indexOf</a:t>
            </a:r>
            <a:r>
              <a:rPr lang="en-US" dirty="0" smtClean="0">
                <a:latin typeface="Courier New" charset="0"/>
                <a:ea typeface="ＭＳ Ｐゴシック" charset="0"/>
              </a:rPr>
              <a:t>(</a:t>
            </a:r>
            <a:r>
              <a:rPr lang="en-US" b="1" dirty="0">
                <a:latin typeface="Verdana" charset="0"/>
                <a:ea typeface="ＭＳ Ｐゴシック" charset="0"/>
              </a:rPr>
              <a:t>value</a:t>
            </a:r>
            <a:r>
              <a:rPr lang="en-US" dirty="0" smtClean="0">
                <a:latin typeface="Courier New" charset="0"/>
                <a:ea typeface="ＭＳ Ｐゴシック" charset="0"/>
              </a:rPr>
              <a:t>)</a:t>
            </a:r>
            <a:r>
              <a:rPr lang="en-US" dirty="0" smtClean="0">
                <a:latin typeface="Verdana" charset="0"/>
                <a:ea typeface="ＭＳ Ｐゴシック" charset="0"/>
              </a:rPr>
              <a:t/>
            </a:r>
            <a:br>
              <a:rPr lang="en-US" dirty="0" smtClean="0">
                <a:latin typeface="Verdana" charset="0"/>
                <a:ea typeface="ＭＳ Ｐゴシック" charset="0"/>
              </a:rPr>
            </a:br>
            <a:r>
              <a:rPr lang="en-US" dirty="0" smtClean="0">
                <a:latin typeface="Verdana" charset="0"/>
                <a:ea typeface="ＭＳ Ｐゴシック" charset="0"/>
              </a:rPr>
              <a:t>Returns the first occurrence of the given value in the list, or -1 if the value is not found</a:t>
            </a:r>
          </a:p>
          <a:p>
            <a:pPr marL="393700" lvl="1" indent="0" eaLnBrk="1" hangingPunct="1">
              <a:buNone/>
            </a:pPr>
            <a:endParaRPr lang="en-US" dirty="0" smtClean="0">
              <a:latin typeface="Verdana" charset="0"/>
              <a:ea typeface="ＭＳ Ｐゴシック" charset="0"/>
            </a:endParaRPr>
          </a:p>
          <a:p>
            <a:pPr lvl="1" eaLnBrk="1" hangingPunct="1"/>
            <a:r>
              <a:rPr lang="en-US" dirty="0" smtClean="0">
                <a:latin typeface="Courier New" charset="0"/>
                <a:ea typeface="ＭＳ Ｐゴシック" charset="0"/>
              </a:rPr>
              <a:t>contains(</a:t>
            </a:r>
            <a:r>
              <a:rPr lang="en-US" b="1" dirty="0" smtClean="0">
                <a:latin typeface="Verdana" charset="0"/>
                <a:ea typeface="ＭＳ Ｐゴシック" charset="0"/>
              </a:rPr>
              <a:t>value</a:t>
            </a:r>
            <a:r>
              <a:rPr lang="en-US" dirty="0" smtClean="0">
                <a:latin typeface="Courier New" charset="0"/>
                <a:ea typeface="ＭＳ Ｐゴシック" charset="0"/>
              </a:rPr>
              <a:t>)</a:t>
            </a:r>
            <a:r>
              <a:rPr lang="en-US" dirty="0">
                <a:latin typeface="Verdana" charset="0"/>
                <a:ea typeface="ＭＳ Ｐゴシック" charset="0"/>
              </a:rPr>
              <a:t/>
            </a:r>
            <a:br>
              <a:rPr lang="en-US" dirty="0">
                <a:latin typeface="Verdana" charset="0"/>
                <a:ea typeface="ＭＳ Ｐゴシック" charset="0"/>
              </a:rPr>
            </a:br>
            <a:r>
              <a:rPr lang="en-US" dirty="0">
                <a:latin typeface="Verdana" charset="0"/>
                <a:ea typeface="ＭＳ Ｐゴシック" charset="0"/>
              </a:rPr>
              <a:t>Returns </a:t>
            </a:r>
            <a:r>
              <a:rPr lang="en-US" dirty="0" smtClean="0">
                <a:latin typeface="Verdana" charset="0"/>
                <a:ea typeface="ＭＳ Ｐゴシック" charset="0"/>
              </a:rPr>
              <a:t>true if the list contains the value at least once, false otherwise</a:t>
            </a:r>
            <a:endParaRPr lang="en-US" dirty="0">
              <a:latin typeface="Verdana" charset="0"/>
              <a:ea typeface="ＭＳ Ｐゴシック" charset="0"/>
            </a:endParaRPr>
          </a:p>
          <a:p>
            <a:pPr lvl="1" eaLnBrk="1" hangingPunct="1"/>
            <a:endParaRPr lang="en-US" sz="1200" dirty="0">
              <a:latin typeface="Verdana" charset="0"/>
              <a:ea typeface="ＭＳ Ｐゴシック" charset="0"/>
            </a:endParaRPr>
          </a:p>
          <a:p>
            <a:pPr marL="393700" lvl="1" indent="0" eaLnBrk="1" hangingPunct="1">
              <a:buNone/>
            </a:pPr>
            <a:endParaRPr lang="en-US" sz="1200" dirty="0">
              <a:latin typeface="Verdana" charset="0"/>
              <a:ea typeface="ＭＳ Ｐゴシック" charset="0"/>
            </a:endParaRPr>
          </a:p>
          <a:p>
            <a:pPr lvl="1" eaLnBrk="1" hangingPunct="1"/>
            <a:r>
              <a:rPr lang="en-US" dirty="0" err="1">
                <a:latin typeface="Courier New" charset="0"/>
                <a:ea typeface="ＭＳ Ｐゴシック" charset="0"/>
              </a:rPr>
              <a:t>isEmpty</a:t>
            </a:r>
            <a:r>
              <a:rPr lang="en-US" dirty="0">
                <a:latin typeface="Courier New" charset="0"/>
                <a:ea typeface="ＭＳ Ｐゴシック" charset="0"/>
              </a:rPr>
              <a:t>()</a:t>
            </a:r>
            <a:r>
              <a:rPr lang="en-US" dirty="0">
                <a:latin typeface="Verdana" charset="0"/>
                <a:ea typeface="ＭＳ Ｐゴシック" charset="0"/>
              </a:rPr>
              <a:t/>
            </a:r>
            <a:br>
              <a:rPr lang="en-US" dirty="0">
                <a:latin typeface="Verdana" charset="0"/>
                <a:ea typeface="ＭＳ Ｐゴシック" charset="0"/>
              </a:rPr>
            </a:br>
            <a:r>
              <a:rPr lang="en-US" dirty="0">
                <a:latin typeface="Verdana" charset="0"/>
                <a:ea typeface="ＭＳ Ｐゴシック" charset="0"/>
              </a:rPr>
              <a:t>Returns </a:t>
            </a:r>
            <a:r>
              <a:rPr lang="en-US" dirty="0">
                <a:latin typeface="Courier New" charset="0"/>
                <a:ea typeface="ＭＳ Ｐゴシック" charset="0"/>
              </a:rPr>
              <a:t>true</a:t>
            </a:r>
            <a:r>
              <a:rPr lang="en-US" dirty="0">
                <a:latin typeface="Verdana" charset="0"/>
                <a:ea typeface="ＭＳ Ｐゴシック" charset="0"/>
              </a:rPr>
              <a:t> if the list contains no elements; else </a:t>
            </a:r>
            <a:r>
              <a:rPr lang="en-US" dirty="0">
                <a:latin typeface="Courier New" charset="0"/>
                <a:ea typeface="ＭＳ Ｐゴシック" charset="0"/>
              </a:rPr>
              <a:t>false</a:t>
            </a:r>
            <a:r>
              <a:rPr lang="en-US" dirty="0">
                <a:latin typeface="Verdana" charset="0"/>
                <a:ea typeface="ＭＳ Ｐゴシック" charset="0"/>
              </a:rPr>
              <a:t>.</a:t>
            </a:r>
            <a:br>
              <a:rPr lang="en-US" dirty="0">
                <a:latin typeface="Verdana" charset="0"/>
                <a:ea typeface="ＭＳ Ｐゴシック" charset="0"/>
              </a:rPr>
            </a:br>
            <a:r>
              <a:rPr lang="en-US" dirty="0">
                <a:latin typeface="Verdana" charset="0"/>
                <a:ea typeface="ＭＳ Ｐゴシック" charset="0"/>
              </a:rPr>
              <a:t>(Why write this if we already have the </a:t>
            </a:r>
            <a:r>
              <a:rPr lang="en-US" dirty="0">
                <a:latin typeface="Courier New" charset="0"/>
                <a:ea typeface="ＭＳ Ｐゴシック" charset="0"/>
              </a:rPr>
              <a:t>size</a:t>
            </a:r>
            <a:r>
              <a:rPr lang="en-US" dirty="0">
                <a:latin typeface="Verdana" charset="0"/>
                <a:ea typeface="ＭＳ Ｐゴシック" charset="0"/>
              </a:rPr>
              <a:t> method?)</a:t>
            </a:r>
          </a:p>
        </p:txBody>
      </p:sp>
    </p:spTree>
    <p:extLst>
      <p:ext uri="{BB962C8B-B14F-4D97-AF65-F5344CB8AC3E}">
        <p14:creationId xmlns:p14="http://schemas.microsoft.com/office/powerpoint/2010/main" val="18989725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a:latin typeface="Verdana" charset="0"/>
              </a:rPr>
              <a:t>Recall: classes and objects</a:t>
            </a:r>
          </a:p>
        </p:txBody>
      </p:sp>
      <p:sp>
        <p:nvSpPr>
          <p:cNvPr id="210947" name="Rectangle 3"/>
          <p:cNvSpPr>
            <a:spLocks noGrp="1" noChangeArrowheads="1"/>
          </p:cNvSpPr>
          <p:nvPr>
            <p:ph idx="1"/>
          </p:nvPr>
        </p:nvSpPr>
        <p:spPr>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defTabSz="457200" eaLnBrk="1" hangingPunct="1">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b="1" smtClean="0">
                <a:cs typeface="+mn-cs"/>
              </a:rPr>
              <a:t>class</a:t>
            </a:r>
            <a:r>
              <a:rPr lang="en-US" smtClean="0">
                <a:cs typeface="+mn-cs"/>
              </a:rPr>
              <a:t>: A program entity that represents:</a:t>
            </a:r>
          </a:p>
          <a:p>
            <a:pPr marL="690563" lvl="1" indent="-231775" defTabSz="45720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mtClean="0"/>
              <a:t>A complete program or module, or</a:t>
            </a:r>
          </a:p>
          <a:p>
            <a:pPr marL="690563" lvl="1" indent="-231775" defTabSz="45720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mtClean="0"/>
              <a:t>A template for a type of objects.</a:t>
            </a:r>
          </a:p>
          <a:p>
            <a:pPr marL="690563" lvl="1" indent="-231775" defTabSz="45720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1000" smtClean="0"/>
          </a:p>
          <a:p>
            <a:pPr marL="690563" lvl="1" indent="-231775" defTabSz="45720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mtClean="0"/>
              <a:t>(</a:t>
            </a:r>
            <a:r>
              <a:rPr lang="en-US" smtClean="0">
                <a:latin typeface="Courier New" charset="0"/>
              </a:rPr>
              <a:t>ArrayList</a:t>
            </a:r>
            <a:r>
              <a:rPr lang="en-US" smtClean="0"/>
              <a:t> is a class that defines a type.)</a:t>
            </a:r>
          </a:p>
          <a:p>
            <a:pPr marL="690563" lvl="1" indent="-231775" defTabSz="45720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mtClean="0"/>
          </a:p>
          <a:p>
            <a:pPr marL="690563" lvl="1" indent="-231775" defTabSz="45720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mtClean="0"/>
          </a:p>
          <a:p>
            <a:pPr defTabSz="457200" eaLnBrk="1" hangingPunct="1">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b="1" smtClean="0">
                <a:cs typeface="+mn-cs"/>
              </a:rPr>
              <a:t>object</a:t>
            </a:r>
            <a:r>
              <a:rPr lang="en-US" smtClean="0">
                <a:cs typeface="+mn-cs"/>
              </a:rPr>
              <a:t>: An entity that combines </a:t>
            </a:r>
            <a:r>
              <a:rPr lang="en-US" b="1" smtClean="0">
                <a:cs typeface="+mn-cs"/>
              </a:rPr>
              <a:t>state</a:t>
            </a:r>
            <a:r>
              <a:rPr lang="en-US" smtClean="0">
                <a:cs typeface="+mn-cs"/>
              </a:rPr>
              <a:t> and </a:t>
            </a:r>
            <a:r>
              <a:rPr lang="en-US" b="1" smtClean="0">
                <a:cs typeface="+mn-cs"/>
              </a:rPr>
              <a:t>behavior</a:t>
            </a:r>
            <a:r>
              <a:rPr lang="en-US" smtClean="0">
                <a:cs typeface="+mn-cs"/>
              </a:rPr>
              <a:t>.</a:t>
            </a:r>
          </a:p>
          <a:p>
            <a:pPr marL="690563" lvl="1" indent="-231775" defTabSz="457200" eaLnBrk="1" hangingPunct="1">
              <a:lnSpc>
                <a:spcPct val="110000"/>
              </a:lnSpc>
              <a:spcBef>
                <a:spcPts val="200"/>
              </a:spcBef>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800" b="1" smtClean="0"/>
          </a:p>
          <a:p>
            <a:pPr marL="690563" lvl="1" indent="-231775" defTabSz="457200" eaLnBrk="1" hangingPunct="1">
              <a:lnSpc>
                <a:spcPct val="110000"/>
              </a:lnSpc>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b="1" smtClean="0"/>
              <a:t>object-oriented programming (OOP)</a:t>
            </a:r>
            <a:r>
              <a:rPr lang="en-US" smtClean="0"/>
              <a:t>: Programs that perform their behavior as interactions between objects.</a:t>
            </a:r>
          </a:p>
          <a:p>
            <a:pPr marL="690563" lvl="1" indent="-231775" defTabSz="457200" eaLnBrk="1" hangingPunct="1">
              <a:lnSpc>
                <a:spcPct val="110000"/>
              </a:lnSpc>
              <a:spcBef>
                <a:spcPts val="200"/>
              </a:spcBef>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800" b="1" smtClean="0"/>
          </a:p>
          <a:p>
            <a:pPr marL="690563" lvl="1" indent="-231775" defTabSz="457200" eaLnBrk="1" hangingPunct="1">
              <a:lnSpc>
                <a:spcPct val="110000"/>
              </a:lnSpc>
              <a:buFont typeface="Tahoma"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b="1" smtClean="0"/>
              <a:t>abstraction</a:t>
            </a:r>
            <a:r>
              <a:rPr lang="en-US" smtClean="0"/>
              <a:t>: Separation between concepts and details.</a:t>
            </a:r>
            <a:br>
              <a:rPr lang="en-US" smtClean="0"/>
            </a:br>
            <a:r>
              <a:rPr lang="en-US" smtClean="0"/>
              <a:t>Objects provide abstraction in programming.</a:t>
            </a:r>
          </a:p>
        </p:txBody>
      </p:sp>
      <p:pic>
        <p:nvPicPr>
          <p:cNvPr id="210948" name="Picture 4"/>
          <p:cNvPicPr>
            <a:picLocks noChangeAspect="1" noChangeArrowheads="1"/>
          </p:cNvPicPr>
          <p:nvPr/>
        </p:nvPicPr>
        <p:blipFill>
          <a:blip r:embed="rId3">
            <a:extLst>
              <a:ext uri="{28A0092B-C50C-407E-A947-70E740481C1C}">
                <a14:useLocalDpi xmlns:a14="http://schemas.microsoft.com/office/drawing/2010/main" val="0"/>
              </a:ext>
            </a:extLst>
          </a:blip>
          <a:srcRect l="5751" t="5925" r="10794" b="3209"/>
          <a:stretch>
            <a:fillRect/>
          </a:stretch>
        </p:blipFill>
        <p:spPr bwMode="auto">
          <a:xfrm>
            <a:off x="6858000" y="2590800"/>
            <a:ext cx="623888" cy="990600"/>
          </a:xfrm>
          <a:prstGeom prst="rect">
            <a:avLst/>
          </a:prstGeom>
          <a:noFill/>
          <a:ln>
            <a:noFill/>
          </a:ln>
          <a:effectLst/>
          <a:extLst>
            <a:ext uri="{909E8E84-426E-40dd-AFC4-6F175D3DCCD1}">
              <a14:hiddenFill xmlns:a14="http://schemas.microsoft.com/office/drawing/2010/main">
                <a:blipFill dpi="0" rotWithShape="0">
                  <a:blip/>
                  <a:srcRect l="5751" t="5925" r="10794" b="3209"/>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210949" name="Picture 5"/>
          <p:cNvPicPr>
            <a:picLocks noChangeAspect="1" noChangeArrowheads="1"/>
          </p:cNvPicPr>
          <p:nvPr/>
        </p:nvPicPr>
        <p:blipFill>
          <a:blip r:embed="rId3">
            <a:extLst>
              <a:ext uri="{28A0092B-C50C-407E-A947-70E740481C1C}">
                <a14:useLocalDpi xmlns:a14="http://schemas.microsoft.com/office/drawing/2010/main" val="0"/>
              </a:ext>
            </a:extLst>
          </a:blip>
          <a:srcRect l="5751" t="5925" r="10794" b="3209"/>
          <a:stretch>
            <a:fillRect/>
          </a:stretch>
        </p:blipFill>
        <p:spPr bwMode="auto">
          <a:xfrm>
            <a:off x="7620000" y="2590800"/>
            <a:ext cx="623888" cy="990600"/>
          </a:xfrm>
          <a:prstGeom prst="rect">
            <a:avLst/>
          </a:prstGeom>
          <a:noFill/>
          <a:ln>
            <a:noFill/>
          </a:ln>
          <a:effectLst/>
          <a:extLst>
            <a:ext uri="{909E8E84-426E-40dd-AFC4-6F175D3DCCD1}">
              <a14:hiddenFill xmlns:a14="http://schemas.microsoft.com/office/drawing/2010/main">
                <a:blipFill dpi="0" rotWithShape="0">
                  <a:blip/>
                  <a:srcRect l="5751" t="5925" r="10794" b="3209"/>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210950" name="Picture 6"/>
          <p:cNvPicPr>
            <a:picLocks noChangeAspect="1" noChangeArrowheads="1"/>
          </p:cNvPicPr>
          <p:nvPr/>
        </p:nvPicPr>
        <p:blipFill>
          <a:blip r:embed="rId3">
            <a:extLst>
              <a:ext uri="{28A0092B-C50C-407E-A947-70E740481C1C}">
                <a14:useLocalDpi xmlns:a14="http://schemas.microsoft.com/office/drawing/2010/main" val="0"/>
              </a:ext>
            </a:extLst>
          </a:blip>
          <a:srcRect l="5751" t="5925" r="10794" b="3209"/>
          <a:stretch>
            <a:fillRect/>
          </a:stretch>
        </p:blipFill>
        <p:spPr bwMode="auto">
          <a:xfrm>
            <a:off x="8382000" y="2590800"/>
            <a:ext cx="623888" cy="990600"/>
          </a:xfrm>
          <a:prstGeom prst="rect">
            <a:avLst/>
          </a:prstGeom>
          <a:noFill/>
          <a:ln>
            <a:noFill/>
          </a:ln>
          <a:effectLst/>
          <a:extLst>
            <a:ext uri="{909E8E84-426E-40dd-AFC4-6F175D3DCCD1}">
              <a14:hiddenFill xmlns:a14="http://schemas.microsoft.com/office/drawing/2010/main">
                <a:blipFill dpi="0" rotWithShape="0">
                  <a:blip/>
                  <a:srcRect l="5751" t="5925" r="10794" b="3209"/>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21095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1143000"/>
            <a:ext cx="1371600" cy="1046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10952" name="Line 8"/>
          <p:cNvSpPr>
            <a:spLocks noChangeShapeType="1"/>
          </p:cNvSpPr>
          <p:nvPr/>
        </p:nvSpPr>
        <p:spPr bwMode="auto">
          <a:xfrm flipH="1">
            <a:off x="7543800" y="22098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auto">
              <a:spcBef>
                <a:spcPts val="0"/>
              </a:spcBef>
              <a:spcAft>
                <a:spcPts val="0"/>
              </a:spcAft>
              <a:defRPr/>
            </a:pPr>
            <a:endParaRPr lang="en-US">
              <a:latin typeface="+mn-lt"/>
              <a:ea typeface="+mn-ea"/>
              <a:cs typeface="+mn-cs"/>
            </a:endParaRPr>
          </a:p>
        </p:txBody>
      </p:sp>
      <p:sp>
        <p:nvSpPr>
          <p:cNvPr id="210953" name="Line 9"/>
          <p:cNvSpPr>
            <a:spLocks noChangeShapeType="1"/>
          </p:cNvSpPr>
          <p:nvPr/>
        </p:nvSpPr>
        <p:spPr bwMode="auto">
          <a:xfrm>
            <a:off x="8001000" y="2209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auto">
              <a:spcBef>
                <a:spcPts val="0"/>
              </a:spcBef>
              <a:spcAft>
                <a:spcPts val="0"/>
              </a:spcAft>
              <a:defRPr/>
            </a:pPr>
            <a:endParaRPr lang="en-US">
              <a:latin typeface="+mn-lt"/>
              <a:ea typeface="+mn-ea"/>
              <a:cs typeface="+mn-cs"/>
            </a:endParaRPr>
          </a:p>
        </p:txBody>
      </p:sp>
      <p:sp>
        <p:nvSpPr>
          <p:cNvPr id="210954" name="Line 10"/>
          <p:cNvSpPr>
            <a:spLocks noChangeShapeType="1"/>
          </p:cNvSpPr>
          <p:nvPr/>
        </p:nvSpPr>
        <p:spPr bwMode="auto">
          <a:xfrm>
            <a:off x="8001000" y="22098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auto">
              <a:spcBef>
                <a:spcPts val="0"/>
              </a:spcBef>
              <a:spcAft>
                <a:spcPts val="0"/>
              </a:spcAft>
              <a:defRPr/>
            </a:pPr>
            <a:endParaRPr lang="en-US">
              <a:latin typeface="+mn-lt"/>
              <a:ea typeface="+mn-ea"/>
              <a:cs typeface="+mn-cs"/>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p:txBody>
          <a:bodyPr/>
          <a:lstStyle/>
          <a:p>
            <a:pPr eaLnBrk="1" hangingPunct="1"/>
            <a:r>
              <a:rPr lang="en-US">
                <a:latin typeface="Verdana" charset="0"/>
              </a:rPr>
              <a:t>Elements of a class</a:t>
            </a:r>
          </a:p>
        </p:txBody>
      </p:sp>
      <p:sp>
        <p:nvSpPr>
          <p:cNvPr id="215043" name="Rectangle 3"/>
          <p:cNvSpPr>
            <a:spLocks noGrp="1" noChangeArrowheads="1"/>
          </p:cNvSpPr>
          <p:nvPr>
            <p:ph idx="1"/>
          </p:nvPr>
        </p:nvSpPr>
        <p:spPr>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public class BankAccount {</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private String name;     </a:t>
            </a:r>
            <a:r>
              <a:rPr lang="en-US" b="1" smtClean="0">
                <a:solidFill>
                  <a:srgbClr val="008000"/>
                </a:solidFill>
                <a:latin typeface="Courier New" charset="0"/>
                <a:cs typeface="+mn-cs"/>
              </a:rPr>
              <a:t>// fields:</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private int id;          </a:t>
            </a:r>
            <a:r>
              <a:rPr lang="en-US" b="1" smtClean="0">
                <a:solidFill>
                  <a:srgbClr val="008000"/>
                </a:solidFill>
                <a:latin typeface="Courier New" charset="0"/>
                <a:cs typeface="+mn-cs"/>
              </a:rPr>
              <a:t>//  </a:t>
            </a:r>
            <a:r>
              <a:rPr lang="en-US" smtClean="0">
                <a:solidFill>
                  <a:srgbClr val="008000"/>
                </a:solidFill>
                <a:latin typeface="Courier New" charset="0"/>
                <a:cs typeface="+mn-cs"/>
              </a:rPr>
              <a:t>data </a:t>
            </a:r>
            <a:r>
              <a:rPr lang="en-US" i="1" smtClean="0">
                <a:solidFill>
                  <a:srgbClr val="008000"/>
                </a:solidFill>
                <a:latin typeface="Courier New" charset="0"/>
                <a:cs typeface="+mn-cs"/>
              </a:rPr>
              <a:t>encapsulated</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private double balance;  </a:t>
            </a:r>
            <a:r>
              <a:rPr lang="en-US" b="1" smtClean="0">
                <a:solidFill>
                  <a:srgbClr val="008000"/>
                </a:solidFill>
                <a:latin typeface="Courier New" charset="0"/>
                <a:cs typeface="+mn-cs"/>
              </a:rPr>
              <a:t>//  </a:t>
            </a:r>
            <a:r>
              <a:rPr lang="en-US" smtClean="0">
                <a:solidFill>
                  <a:srgbClr val="008000"/>
                </a:solidFill>
                <a:latin typeface="Courier New" charset="0"/>
                <a:cs typeface="+mn-cs"/>
              </a:rPr>
              <a:t>inside each object</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1000" b="1" smtClean="0">
              <a:solidFill>
                <a:srgbClr val="008000"/>
              </a:solidFill>
              <a:latin typeface="Courier New" charset="0"/>
              <a:cs typeface="+mn-cs"/>
            </a:endParaRP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public BankAccount(String name, int id) {</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this.name = name;     </a:t>
            </a:r>
            <a:r>
              <a:rPr lang="en-US" b="1" smtClean="0">
                <a:solidFill>
                  <a:srgbClr val="008000"/>
                </a:solidFill>
                <a:latin typeface="Courier New" charset="0"/>
                <a:cs typeface="+mn-cs"/>
              </a:rPr>
              <a:t>// constructor:</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this.id = id;         </a:t>
            </a:r>
            <a:r>
              <a:rPr lang="en-US" b="1" smtClean="0">
                <a:solidFill>
                  <a:srgbClr val="008000"/>
                </a:solidFill>
                <a:latin typeface="Courier New" charset="0"/>
                <a:cs typeface="+mn-cs"/>
              </a:rPr>
              <a:t>//  </a:t>
            </a:r>
            <a:r>
              <a:rPr lang="en-US" smtClean="0">
                <a:solidFill>
                  <a:srgbClr val="008000"/>
                </a:solidFill>
                <a:latin typeface="Courier New" charset="0"/>
                <a:cs typeface="+mn-cs"/>
              </a:rPr>
              <a:t>initializes</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this.balance = 0.0;   </a:t>
            </a:r>
            <a:r>
              <a:rPr lang="en-US" b="1" smtClean="0">
                <a:solidFill>
                  <a:srgbClr val="008000"/>
                </a:solidFill>
                <a:latin typeface="Courier New" charset="0"/>
                <a:cs typeface="+mn-cs"/>
              </a:rPr>
              <a:t>//  </a:t>
            </a:r>
            <a:r>
              <a:rPr lang="en-US" smtClean="0">
                <a:solidFill>
                  <a:srgbClr val="008000"/>
                </a:solidFill>
                <a:latin typeface="Courier New" charset="0"/>
                <a:cs typeface="+mn-cs"/>
              </a:rPr>
              <a:t>new objects</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1000" smtClean="0">
              <a:latin typeface="Courier New" charset="0"/>
              <a:cs typeface="+mn-cs"/>
            </a:endParaRP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public void deposit(double amount) {</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a:t>
            </a:r>
            <a:r>
              <a:rPr lang="en-US" b="1" smtClean="0">
                <a:solidFill>
                  <a:schemeClr val="accent2"/>
                </a:solidFill>
                <a:latin typeface="Courier New" charset="0"/>
                <a:cs typeface="+mn-cs"/>
              </a:rPr>
              <a:t>this</a:t>
            </a:r>
            <a:r>
              <a:rPr lang="en-US" smtClean="0">
                <a:latin typeface="Courier New" charset="0"/>
                <a:cs typeface="+mn-cs"/>
              </a:rPr>
              <a:t>.balance += amount; </a:t>
            </a:r>
            <a:r>
              <a:rPr lang="en-US" b="1" smtClean="0">
                <a:solidFill>
                  <a:srgbClr val="008000"/>
                </a:solidFill>
                <a:latin typeface="Courier New" charset="0"/>
                <a:cs typeface="+mn-cs"/>
              </a:rPr>
              <a:t>// instance method:</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                           </a:t>
            </a:r>
            <a:r>
              <a:rPr lang="en-US" b="1" smtClean="0">
                <a:solidFill>
                  <a:srgbClr val="008000"/>
                </a:solidFill>
                <a:latin typeface="Courier New" charset="0"/>
                <a:cs typeface="+mn-cs"/>
              </a:rPr>
              <a:t>//  </a:t>
            </a:r>
            <a:r>
              <a:rPr lang="en-US" smtClean="0">
                <a:solidFill>
                  <a:srgbClr val="008000"/>
                </a:solidFill>
                <a:latin typeface="Courier New" charset="0"/>
                <a:cs typeface="+mn-cs"/>
              </a:rPr>
              <a:t>each object's</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    ...                         </a:t>
            </a:r>
            <a:r>
              <a:rPr lang="en-US" b="1" smtClean="0">
                <a:solidFill>
                  <a:srgbClr val="008000"/>
                </a:solidFill>
                <a:latin typeface="Courier New" charset="0"/>
                <a:cs typeface="+mn-cs"/>
              </a:rPr>
              <a:t>//  </a:t>
            </a:r>
            <a:r>
              <a:rPr lang="en-US" smtClean="0">
                <a:solidFill>
                  <a:srgbClr val="008000"/>
                </a:solidFill>
                <a:latin typeface="Courier New" charset="0"/>
                <a:cs typeface="+mn-cs"/>
              </a:rPr>
              <a:t>behavior</a:t>
            </a:r>
          </a:p>
          <a:p>
            <a:pPr marL="230188" indent="-230188" defTabSz="457200" eaLnBrk="1" hangingPunct="1">
              <a:lnSpc>
                <a:spcPct val="80000"/>
              </a:lnSpc>
              <a:buFont typeface="Tahoma"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mtClean="0">
                <a:latin typeface="Courier New" charset="0"/>
                <a:cs typeface="+mn-cs"/>
              </a:rPr>
              <a:t>}</a:t>
            </a:r>
          </a:p>
        </p:txBody>
      </p:sp>
      <p:sp>
        <p:nvSpPr>
          <p:cNvPr id="215044" name="Text Box 4"/>
          <p:cNvSpPr txBox="1">
            <a:spLocks noChangeArrowheads="1"/>
          </p:cNvSpPr>
          <p:nvPr/>
        </p:nvSpPr>
        <p:spPr bwMode="auto">
          <a:xfrm>
            <a:off x="1600200" y="6324600"/>
            <a:ext cx="6373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auto">
              <a:spcBef>
                <a:spcPts val="0"/>
              </a:spcBef>
              <a:spcAft>
                <a:spcPts val="0"/>
              </a:spcAft>
              <a:defRPr/>
            </a:pPr>
            <a:r>
              <a:rPr lang="en-US">
                <a:latin typeface="Tahoma" charset="0"/>
                <a:ea typeface="+mn-ea"/>
                <a:cs typeface="+mn-cs"/>
              </a:rPr>
              <a:t>"</a:t>
            </a:r>
            <a:r>
              <a:rPr lang="en-US" b="1">
                <a:latin typeface="Tahoma" charset="0"/>
                <a:ea typeface="+mn-ea"/>
                <a:cs typeface="+mn-cs"/>
              </a:rPr>
              <a:t>implicit parameter</a:t>
            </a:r>
            <a:r>
              <a:rPr lang="en-US">
                <a:latin typeface="Tahoma" charset="0"/>
                <a:ea typeface="+mn-ea"/>
                <a:cs typeface="+mn-cs"/>
              </a:rPr>
              <a:t>": object on which a method was called</a:t>
            </a:r>
          </a:p>
        </p:txBody>
      </p:sp>
      <p:sp>
        <p:nvSpPr>
          <p:cNvPr id="215045" name="Line 5"/>
          <p:cNvSpPr>
            <a:spLocks noChangeShapeType="1"/>
          </p:cNvSpPr>
          <p:nvPr/>
        </p:nvSpPr>
        <p:spPr bwMode="auto">
          <a:xfrm flipV="1">
            <a:off x="1905000" y="5334000"/>
            <a:ext cx="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auto">
              <a:spcBef>
                <a:spcPts val="0"/>
              </a:spcBef>
              <a:spcAft>
                <a:spcPts val="0"/>
              </a:spcAft>
              <a:defRPr/>
            </a:pPr>
            <a:endParaRPr lang="en-US">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pPr eaLnBrk="1" hangingPunct="1"/>
            <a:r>
              <a:rPr lang="en-US" sz="4000" dirty="0" err="1" smtClean="0">
                <a:latin typeface="Courier New" charset="0"/>
                <a:cs typeface="Courier New" charset="0"/>
              </a:rPr>
              <a:t>ArrayIntList</a:t>
            </a:r>
            <a:r>
              <a:rPr lang="en-US" sz="4000" dirty="0" smtClean="0">
                <a:latin typeface="Verdana" charset="0"/>
              </a:rPr>
              <a:t> </a:t>
            </a:r>
            <a:r>
              <a:rPr lang="en-US" sz="4000" dirty="0">
                <a:latin typeface="Verdana" charset="0"/>
              </a:rPr>
              <a:t>implementation</a:t>
            </a:r>
          </a:p>
        </p:txBody>
      </p:sp>
      <p:sp>
        <p:nvSpPr>
          <p:cNvPr id="3" name="Content Placeholder 2"/>
          <p:cNvSpPr>
            <a:spLocks noGrp="1"/>
          </p:cNvSpPr>
          <p:nvPr>
            <p:ph idx="1"/>
          </p:nvPr>
        </p:nvSpPr>
        <p:spPr/>
        <p:txBody>
          <a:bodyPr/>
          <a:lstStyle/>
          <a:p>
            <a:pPr eaLnBrk="1" hangingPunct="1"/>
            <a:r>
              <a:rPr lang="en-US" dirty="0">
                <a:latin typeface="Verdana" charset="0"/>
              </a:rPr>
              <a:t>What is an </a:t>
            </a:r>
            <a:r>
              <a:rPr lang="en-US" dirty="0" err="1" smtClean="0">
                <a:latin typeface="Courier New" charset="0"/>
                <a:cs typeface="Courier New" charset="0"/>
              </a:rPr>
              <a:t>ArrayIntList</a:t>
            </a:r>
            <a:r>
              <a:rPr lang="en-US" dirty="0" err="1" smtClean="0">
                <a:latin typeface="Verdana" charset="0"/>
              </a:rPr>
              <a:t>'s</a:t>
            </a:r>
            <a:r>
              <a:rPr lang="en-US" dirty="0" smtClean="0">
                <a:latin typeface="Verdana" charset="0"/>
              </a:rPr>
              <a:t> </a:t>
            </a:r>
            <a:r>
              <a:rPr lang="en-US" dirty="0">
                <a:latin typeface="Verdana" charset="0"/>
              </a:rPr>
              <a:t>behavior?  </a:t>
            </a:r>
          </a:p>
          <a:p>
            <a:pPr lvl="1" eaLnBrk="1" hangingPunct="1"/>
            <a:r>
              <a:rPr lang="en-US" dirty="0">
                <a:latin typeface="Verdana" charset="0"/>
                <a:ea typeface="ＭＳ Ｐゴシック" charset="0"/>
              </a:rPr>
              <a:t>add, remove, </a:t>
            </a:r>
            <a:r>
              <a:rPr lang="en-US" dirty="0" err="1">
                <a:latin typeface="Verdana" charset="0"/>
                <a:ea typeface="ＭＳ Ｐゴシック" charset="0"/>
              </a:rPr>
              <a:t>indexOf</a:t>
            </a:r>
            <a:r>
              <a:rPr lang="en-US" dirty="0">
                <a:latin typeface="Verdana" charset="0"/>
                <a:ea typeface="ＭＳ Ｐゴシック" charset="0"/>
              </a:rPr>
              <a:t>, </a:t>
            </a:r>
            <a:r>
              <a:rPr lang="en-US" dirty="0" err="1" smtClean="0">
                <a:latin typeface="Verdana" charset="0"/>
                <a:ea typeface="ＭＳ Ｐゴシック" charset="0"/>
              </a:rPr>
              <a:t>etc</a:t>
            </a:r>
            <a:endParaRPr lang="en-US" dirty="0">
              <a:latin typeface="Verdana" charset="0"/>
              <a:ea typeface="ＭＳ Ｐゴシック" charset="0"/>
            </a:endParaRPr>
          </a:p>
          <a:p>
            <a:pPr marL="393700" lvl="1" indent="0" eaLnBrk="1" hangingPunct="1">
              <a:buNone/>
            </a:pPr>
            <a:endParaRPr lang="en-US" dirty="0">
              <a:latin typeface="Verdana" charset="0"/>
              <a:ea typeface="ＭＳ Ｐゴシック" charset="0"/>
            </a:endParaRPr>
          </a:p>
          <a:p>
            <a:pPr eaLnBrk="1" hangingPunct="1"/>
            <a:r>
              <a:rPr lang="en-US" dirty="0">
                <a:latin typeface="Verdana" charset="0"/>
              </a:rPr>
              <a:t>What is an </a:t>
            </a:r>
            <a:r>
              <a:rPr lang="en-US" dirty="0" err="1" smtClean="0">
                <a:latin typeface="Courier New" charset="0"/>
                <a:cs typeface="Courier New" charset="0"/>
              </a:rPr>
              <a:t>ArrayIntList</a:t>
            </a:r>
            <a:r>
              <a:rPr lang="en-US" dirty="0" err="1" smtClean="0">
                <a:latin typeface="Verdana" charset="0"/>
              </a:rPr>
              <a:t>'s</a:t>
            </a:r>
            <a:r>
              <a:rPr lang="en-US" dirty="0" smtClean="0">
                <a:latin typeface="Verdana" charset="0"/>
              </a:rPr>
              <a:t> </a:t>
            </a:r>
            <a:r>
              <a:rPr lang="en-US" dirty="0">
                <a:latin typeface="Verdana" charset="0"/>
              </a:rPr>
              <a:t>state?</a:t>
            </a:r>
          </a:p>
          <a:p>
            <a:pPr lvl="1" eaLnBrk="1" hangingPunct="1"/>
            <a:r>
              <a:rPr lang="en-US" dirty="0">
                <a:latin typeface="Verdana" charset="0"/>
                <a:ea typeface="ＭＳ Ｐゴシック" charset="0"/>
              </a:rPr>
              <a:t>Many elements of the same </a:t>
            </a:r>
            <a:r>
              <a:rPr lang="en-US" dirty="0" smtClean="0">
                <a:latin typeface="Verdana" charset="0"/>
                <a:ea typeface="ＭＳ Ｐゴシック" charset="0"/>
              </a:rPr>
              <a:t>type stored somehow</a:t>
            </a:r>
          </a:p>
          <a:p>
            <a:pPr lvl="1" eaLnBrk="1" hangingPunct="1"/>
            <a:r>
              <a:rPr lang="en-US" dirty="0" smtClean="0">
                <a:latin typeface="Verdana" charset="0"/>
              </a:rPr>
              <a:t>The number of elements stored in the list</a:t>
            </a:r>
            <a:endParaRPr lang="en-US" dirty="0">
              <a:latin typeface="Verdana" charset="0"/>
            </a:endParaRPr>
          </a:p>
          <a:p>
            <a:pPr eaLnBrk="1" hangingPunct="1"/>
            <a:endParaRPr lang="en-US" dirty="0">
              <a:latin typeface="Verdana" charset="0"/>
            </a:endParaRPr>
          </a:p>
        </p:txBody>
      </p:sp>
      <p:graphicFrame>
        <p:nvGraphicFramePr>
          <p:cNvPr id="4" name="Group 99"/>
          <p:cNvGraphicFramePr>
            <a:graphicFrameLocks noGrp="1"/>
          </p:cNvGraphicFramePr>
          <p:nvPr/>
        </p:nvGraphicFramePr>
        <p:xfrm>
          <a:off x="711200" y="4097338"/>
          <a:ext cx="7747000" cy="2082800"/>
        </p:xfrm>
        <a:graphic>
          <a:graphicData uri="http://schemas.openxmlformats.org/drawingml/2006/table">
            <a:tbl>
              <a:tblPr/>
              <a:tblGrid>
                <a:gridCol w="874713"/>
                <a:gridCol w="554037"/>
                <a:gridCol w="1012825"/>
                <a:gridCol w="1381125"/>
                <a:gridCol w="598488"/>
                <a:gridCol w="555625"/>
                <a:gridCol w="554037"/>
                <a:gridCol w="554038"/>
                <a:gridCol w="554037"/>
                <a:gridCol w="554038"/>
                <a:gridCol w="554037"/>
              </a:tblGrid>
              <a:tr h="5207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index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0</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1</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dirty="0">
                          <a:ln>
                            <a:noFill/>
                          </a:ln>
                          <a:solidFill>
                            <a:srgbClr val="808080"/>
                          </a:solidFill>
                          <a:effectLst/>
                          <a:latin typeface="Tahoma" charset="0"/>
                          <a:ea typeface="ＭＳ Ｐゴシック" charset="0"/>
                          <a:cs typeface="Times New Roman" charset="0"/>
                        </a:rPr>
                        <a:t>2</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3</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4</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5</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6</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98</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rgbClr val="808080"/>
                          </a:solidFill>
                          <a:effectLst/>
                          <a:latin typeface="Tahoma" charset="0"/>
                          <a:ea typeface="ＭＳ Ｐゴシック" charset="0"/>
                          <a:cs typeface="Times New Roman" charset="0"/>
                        </a:rPr>
                        <a:t>99</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5207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chemeClr val="tx1"/>
                          </a:solidFill>
                          <a:effectLst/>
                          <a:latin typeface="Tahoma" charset="0"/>
                          <a:ea typeface="ＭＳ Ｐゴシック" charset="0"/>
                          <a:cs typeface="Times New Roman" charset="0"/>
                        </a:rPr>
                        <a:t>value</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932085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-32053278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cs typeface="Times New Roman"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1" u="none" strike="noStrike" cap="none" normalizeH="0" baseline="0">
                        <a:ln>
                          <a:noFill/>
                        </a:ln>
                        <a:solidFill>
                          <a:schemeClr val="tx1"/>
                        </a:solidFill>
                        <a:effectLst/>
                        <a:latin typeface="Tahoma" charset="0"/>
                        <a:ea typeface="ＭＳ Ｐゴシック" charset="0"/>
                        <a:cs typeface="Times New Roman"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a:ln>
                          <a:noFill/>
                        </a:ln>
                        <a:solidFill>
                          <a:schemeClr val="tx1"/>
                        </a:solidFill>
                        <a:effectLst/>
                        <a:latin typeface="Tahoma" charset="0"/>
                        <a:ea typeface="ＭＳ Ｐゴシック" charset="0"/>
                        <a:cs typeface="Times New Roman" charset="0"/>
                      </a:endParaRP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5207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1" u="none" strike="noStrike" cap="none" normalizeH="0" baseline="0">
                          <a:ln>
                            <a:noFill/>
                          </a:ln>
                          <a:solidFill>
                            <a:schemeClr val="tx1"/>
                          </a:solidFill>
                          <a:effectLst/>
                          <a:latin typeface="Tahoma" charset="0"/>
                          <a:ea typeface="ＭＳ Ｐゴシック" charset="0"/>
                          <a:cs typeface="Times New Roman" charset="0"/>
                        </a:rPr>
                        <a:t>size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r>
                        <a:rPr kumimoji="0" lang="en-US" sz="2000" b="0" i="0" u="none" strike="noStrike" cap="none" normalizeH="0" baseline="0" dirty="0">
                          <a:ln>
                            <a:noFill/>
                          </a:ln>
                          <a:solidFill>
                            <a:schemeClr val="tx1"/>
                          </a:solidFill>
                          <a:effectLst/>
                          <a:latin typeface="Tahoma" charset="0"/>
                          <a:ea typeface="ＭＳ Ｐゴシック" charset="0"/>
                          <a:cs typeface="Times New Roman" charset="0"/>
                        </a:rPr>
                        <a:t>5</a:t>
                      </a: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0"/>
                        <a:buNone/>
                        <a:tabLst/>
                      </a:pPr>
                      <a:endParaRPr kumimoji="0" lang="en-US" sz="2000" b="0" i="0" u="none" strike="noStrike" cap="none" normalizeH="0" baseline="0" dirty="0">
                        <a:ln>
                          <a:noFill/>
                        </a:ln>
                        <a:solidFill>
                          <a:schemeClr val="tx1"/>
                        </a:solidFill>
                        <a:effectLst/>
                        <a:latin typeface="Tahoma" charset="0"/>
                        <a:ea typeface="ＭＳ Ｐゴシック" charset="0"/>
                        <a:cs typeface="Times New Roman" charset="0"/>
                      </a:endParaRPr>
                    </a:p>
                  </a:txBody>
                  <a:tcPr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a:latin typeface="Verdana" charset="0"/>
              </a:rPr>
              <a:t>Implementing </a:t>
            </a:r>
            <a:r>
              <a:rPr lang="en-US">
                <a:latin typeface="Courier New" charset="0"/>
              </a:rPr>
              <a:t>add</a:t>
            </a:r>
            <a:endParaRPr lang="en-US">
              <a:latin typeface="Verdana" charset="0"/>
            </a:endParaRPr>
          </a:p>
        </p:txBody>
      </p:sp>
      <p:sp>
        <p:nvSpPr>
          <p:cNvPr id="145411" name="Rectangle 3"/>
          <p:cNvSpPr>
            <a:spLocks noGrp="1" noChangeArrowheads="1"/>
          </p:cNvSpPr>
          <p:nvPr>
            <p:ph idx="1"/>
          </p:nvPr>
        </p:nvSpPr>
        <p:spPr/>
        <p:txBody>
          <a:bodyPr/>
          <a:lstStyle/>
          <a:p>
            <a:pPr eaLnBrk="1" hangingPunct="1"/>
            <a:r>
              <a:rPr lang="en-US" dirty="0">
                <a:latin typeface="Verdana" charset="0"/>
              </a:rPr>
              <a:t>How do we add to the end of a list?</a:t>
            </a:r>
          </a:p>
          <a:p>
            <a:pPr eaLnBrk="1" hangingPunct="1">
              <a:lnSpc>
                <a:spcPct val="70000"/>
              </a:lnSpc>
              <a:buFontTx/>
              <a:buNone/>
            </a:pPr>
            <a:endParaRPr lang="en-US" sz="800" dirty="0">
              <a:latin typeface="Courier New" charset="0"/>
            </a:endParaRPr>
          </a:p>
          <a:p>
            <a:pPr eaLnBrk="1" hangingPunct="1">
              <a:lnSpc>
                <a:spcPct val="70000"/>
              </a:lnSpc>
              <a:buFontTx/>
              <a:buNone/>
            </a:pPr>
            <a:r>
              <a:rPr lang="en-US" sz="2000" dirty="0">
                <a:latin typeface="Courier New" charset="0"/>
              </a:rPr>
              <a:t>	public void </a:t>
            </a:r>
            <a:r>
              <a:rPr lang="en-US" sz="2000" b="1" dirty="0">
                <a:latin typeface="Courier New" charset="0"/>
              </a:rPr>
              <a:t>add</a:t>
            </a:r>
            <a:r>
              <a:rPr lang="en-US" sz="2000" dirty="0">
                <a:latin typeface="Courier New" charset="0"/>
              </a:rPr>
              <a:t>(</a:t>
            </a:r>
            <a:r>
              <a:rPr lang="en-US" sz="2000" dirty="0" err="1">
                <a:latin typeface="Courier New" charset="0"/>
              </a:rPr>
              <a:t>int</a:t>
            </a:r>
            <a:r>
              <a:rPr lang="en-US" sz="2000" dirty="0">
                <a:latin typeface="Courier New" charset="0"/>
              </a:rPr>
              <a:t> value) {  </a:t>
            </a:r>
            <a:r>
              <a:rPr lang="en-US" sz="2000" b="1" dirty="0">
                <a:solidFill>
                  <a:srgbClr val="008000"/>
                </a:solidFill>
                <a:latin typeface="Courier New" charset="0"/>
              </a:rPr>
              <a:t>// </a:t>
            </a:r>
            <a:r>
              <a:rPr lang="en-US" sz="2000" b="1" dirty="0" smtClean="0">
                <a:solidFill>
                  <a:srgbClr val="008000"/>
                </a:solidFill>
                <a:latin typeface="Courier New" charset="0"/>
              </a:rPr>
              <a:t>put </a:t>
            </a:r>
            <a:r>
              <a:rPr lang="en-US" sz="2000" b="1" dirty="0">
                <a:solidFill>
                  <a:srgbClr val="008000"/>
                </a:solidFill>
                <a:latin typeface="Courier New" charset="0"/>
              </a:rPr>
              <a:t>the element</a:t>
            </a:r>
          </a:p>
          <a:p>
            <a:pPr eaLnBrk="1" hangingPunct="1">
              <a:lnSpc>
                <a:spcPct val="70000"/>
              </a:lnSpc>
              <a:buFontTx/>
              <a:buNone/>
            </a:pPr>
            <a:r>
              <a:rPr lang="en-US" sz="2000" dirty="0">
                <a:latin typeface="Courier New" charset="0"/>
              </a:rPr>
              <a:t>	    </a:t>
            </a:r>
            <a:r>
              <a:rPr lang="en-US" sz="2000" dirty="0" smtClean="0">
                <a:latin typeface="Courier New" charset="0"/>
              </a:rPr>
              <a:t>data[</a:t>
            </a:r>
            <a:r>
              <a:rPr lang="en-US" sz="2000" dirty="0">
                <a:latin typeface="Courier New" charset="0"/>
              </a:rPr>
              <a:t>size] = value;       </a:t>
            </a:r>
            <a:r>
              <a:rPr lang="en-US" sz="2000" b="1" dirty="0">
                <a:solidFill>
                  <a:srgbClr val="008000"/>
                </a:solidFill>
                <a:latin typeface="Courier New" charset="0"/>
              </a:rPr>
              <a:t>// in the last slot,</a:t>
            </a:r>
          </a:p>
          <a:p>
            <a:pPr eaLnBrk="1" hangingPunct="1">
              <a:lnSpc>
                <a:spcPct val="70000"/>
              </a:lnSpc>
              <a:buFontTx/>
              <a:buNone/>
            </a:pPr>
            <a:r>
              <a:rPr lang="en-US" sz="2000" dirty="0">
                <a:latin typeface="Courier New" charset="0"/>
              </a:rPr>
              <a:t>	    size++;                   </a:t>
            </a:r>
            <a:r>
              <a:rPr lang="en-US" sz="2000" b="1" dirty="0">
                <a:solidFill>
                  <a:srgbClr val="008000"/>
                </a:solidFill>
                <a:latin typeface="Courier New" charset="0"/>
              </a:rPr>
              <a:t>// and increase the size</a:t>
            </a:r>
          </a:p>
          <a:p>
            <a:pPr eaLnBrk="1" hangingPunct="1">
              <a:lnSpc>
                <a:spcPct val="70000"/>
              </a:lnSpc>
              <a:buFontTx/>
              <a:buNone/>
            </a:pPr>
            <a:r>
              <a:rPr lang="en-US" sz="2000" dirty="0">
                <a:latin typeface="Courier New" charset="0"/>
              </a:rPr>
              <a:t>	}</a:t>
            </a:r>
            <a:endParaRPr lang="en-US" dirty="0">
              <a:latin typeface="Verdana" charset="0"/>
            </a:endParaRPr>
          </a:p>
          <a:p>
            <a:pPr lvl="1" eaLnBrk="1" hangingPunct="1"/>
            <a:endParaRPr lang="en-US" dirty="0">
              <a:latin typeface="Verdana" charset="0"/>
              <a:ea typeface="ＭＳ Ｐゴシック" charset="0"/>
            </a:endParaRPr>
          </a:p>
          <a:p>
            <a:pPr lvl="1" eaLnBrk="1" hangingPunct="1"/>
            <a:endParaRPr lang="en-US" dirty="0">
              <a:latin typeface="Verdana" charset="0"/>
              <a:ea typeface="ＭＳ Ｐゴシック" charset="0"/>
            </a:endParaRPr>
          </a:p>
          <a:p>
            <a:pPr lvl="1" eaLnBrk="1" hangingPunct="1"/>
            <a:endParaRPr lang="en-US" dirty="0">
              <a:latin typeface="Verdana" charset="0"/>
              <a:ea typeface="ＭＳ Ｐゴシック" charset="0"/>
            </a:endParaRPr>
          </a:p>
          <a:p>
            <a:pPr lvl="1" eaLnBrk="1" hangingPunct="1"/>
            <a:endParaRPr lang="en-US" dirty="0">
              <a:latin typeface="Verdana" charset="0"/>
              <a:ea typeface="ＭＳ Ｐゴシック" charset="0"/>
            </a:endParaRPr>
          </a:p>
          <a:p>
            <a:pPr lvl="1" eaLnBrk="1" hangingPunct="1"/>
            <a:r>
              <a:rPr lang="en-US" dirty="0" err="1">
                <a:latin typeface="Courier New" charset="0"/>
                <a:ea typeface="ＭＳ Ｐゴシック" charset="0"/>
              </a:rPr>
              <a:t>list.add</a:t>
            </a:r>
            <a:r>
              <a:rPr lang="en-US" dirty="0">
                <a:latin typeface="Courier New" charset="0"/>
                <a:ea typeface="ＭＳ Ｐゴシック" charset="0"/>
              </a:rPr>
              <a:t>(</a:t>
            </a:r>
            <a:r>
              <a:rPr lang="en-US" b="1" dirty="0">
                <a:latin typeface="Courier New" charset="0"/>
                <a:ea typeface="ＭＳ Ｐゴシック" charset="0"/>
              </a:rPr>
              <a:t>42</a:t>
            </a:r>
            <a:r>
              <a:rPr lang="en-US" dirty="0">
                <a:latin typeface="Courier New" charset="0"/>
                <a:ea typeface="ＭＳ Ｐゴシック" charset="0"/>
              </a:rPr>
              <a:t>);</a:t>
            </a:r>
          </a:p>
        </p:txBody>
      </p:sp>
      <p:graphicFrame>
        <p:nvGraphicFramePr>
          <p:cNvPr id="145412" name="Group 4"/>
          <p:cNvGraphicFramePr>
            <a:graphicFrameLocks noGrp="1"/>
          </p:cNvGraphicFramePr>
          <p:nvPr/>
        </p:nvGraphicFramePr>
        <p:xfrm>
          <a:off x="1219200" y="28956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6</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45462" name="Group 54"/>
          <p:cNvGraphicFramePr>
            <a:graphicFrameLocks noGrp="1"/>
          </p:cNvGraphicFramePr>
          <p:nvPr/>
        </p:nvGraphicFramePr>
        <p:xfrm>
          <a:off x="1219200" y="5105400"/>
          <a:ext cx="6553200" cy="1189038"/>
        </p:xfrm>
        <a:graphic>
          <a:graphicData uri="http://schemas.openxmlformats.org/drawingml/2006/table">
            <a:tbl>
              <a:tblPr/>
              <a:tblGrid>
                <a:gridCol w="893763"/>
                <a:gridCol w="565150"/>
                <a:gridCol w="563562"/>
                <a:gridCol w="566738"/>
                <a:gridCol w="563562"/>
                <a:gridCol w="568325"/>
                <a:gridCol w="566738"/>
                <a:gridCol w="566737"/>
                <a:gridCol w="566738"/>
                <a:gridCol w="565150"/>
                <a:gridCol w="566737"/>
              </a:tblGrid>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index</a:t>
                      </a:r>
                    </a:p>
                  </a:txBody>
                  <a:tcPr marT="45732" marB="45732"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0</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1</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2</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3</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4</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5</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6</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7</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8</a:t>
                      </a:r>
                    </a:p>
                  </a:txBody>
                  <a:tcPr marT="45732" marB="45732" horzOverflow="overflow">
                    <a:lnL>
                      <a:noFill/>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rgbClr val="B2B2B2"/>
                          </a:solidFill>
                          <a:effectLst/>
                          <a:latin typeface="Tahoma" charset="0"/>
                          <a:ea typeface="ＭＳ Ｐゴシック" charset="0"/>
                        </a:rPr>
                        <a:t>9</a:t>
                      </a:r>
                    </a:p>
                  </a:txBody>
                  <a:tcPr marT="45732" marB="45732"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value</a:t>
                      </a:r>
                    </a:p>
                  </a:txBody>
                  <a:tcPr marT="45732" marB="4573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3</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8</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9</a:t>
                      </a:r>
                    </a:p>
                  </a:txBody>
                  <a:tcPr marT="45732" marB="4573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7</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5</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ahoma" charset="0"/>
                          <a:ea typeface="ＭＳ Ｐゴシック" charset="0"/>
                        </a:rPr>
                        <a:t>12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42</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B2B2B2"/>
                          </a:solidFill>
                          <a:effectLst/>
                          <a:latin typeface="Tahoma" charset="0"/>
                          <a:ea typeface="ＭＳ Ｐゴシック" charset="0"/>
                        </a:rPr>
                        <a:t>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Tahoma" charset="0"/>
                          <a:ea typeface="ＭＳ Ｐゴシック" charset="0"/>
                        </a:rPr>
                        <a:t>size</a:t>
                      </a:r>
                    </a:p>
                  </a:txBody>
                  <a:tcPr marT="45732" marB="45732"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99"/>
                          </a:solidFill>
                          <a:effectLst/>
                          <a:latin typeface="Tahoma" charset="0"/>
                          <a:ea typeface="ＭＳ Ｐゴシック" charset="0"/>
                        </a:rPr>
                        <a:t>7</a:t>
                      </a: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marT="45732" marB="45732"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5411">
                                            <p:txEl>
                                              <p:pRg st="2" end="2"/>
                                            </p:txEl>
                                          </p:spTgt>
                                        </p:tgtEl>
                                        <p:attrNameLst>
                                          <p:attrName>style.visibility</p:attrName>
                                        </p:attrNameLst>
                                      </p:cBhvr>
                                      <p:to>
                                        <p:strVal val="visible"/>
                                      </p:to>
                                    </p:set>
                                    <p:animEffect transition="in" filter="fade">
                                      <p:cBhvr>
                                        <p:cTn id="7" dur="1000"/>
                                        <p:tgtEl>
                                          <p:spTgt spid="1454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5411">
                                            <p:txEl>
                                              <p:pRg st="3" end="3"/>
                                            </p:txEl>
                                          </p:spTgt>
                                        </p:tgtEl>
                                        <p:attrNameLst>
                                          <p:attrName>style.visibility</p:attrName>
                                        </p:attrNameLst>
                                      </p:cBhvr>
                                      <p:to>
                                        <p:strVal val="visible"/>
                                      </p:to>
                                    </p:set>
                                    <p:animEffect transition="in" filter="fade">
                                      <p:cBhvr>
                                        <p:cTn id="10" dur="1000"/>
                                        <p:tgtEl>
                                          <p:spTgt spid="14541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5411">
                                            <p:txEl>
                                              <p:pRg st="4" end="4"/>
                                            </p:txEl>
                                          </p:spTgt>
                                        </p:tgtEl>
                                        <p:attrNameLst>
                                          <p:attrName>style.visibility</p:attrName>
                                        </p:attrNameLst>
                                      </p:cBhvr>
                                      <p:to>
                                        <p:strVal val="visible"/>
                                      </p:to>
                                    </p:set>
                                    <p:animEffect transition="in" filter="fade">
                                      <p:cBhvr>
                                        <p:cTn id="13" dur="1000"/>
                                        <p:tgtEl>
                                          <p:spTgt spid="145411">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5411">
                                            <p:txEl>
                                              <p:pRg st="5" end="5"/>
                                            </p:txEl>
                                          </p:spTgt>
                                        </p:tgtEl>
                                        <p:attrNameLst>
                                          <p:attrName>style.visibility</p:attrName>
                                        </p:attrNameLst>
                                      </p:cBhvr>
                                      <p:to>
                                        <p:strVal val="visible"/>
                                      </p:to>
                                    </p:set>
                                    <p:animEffect transition="in" filter="fade">
                                      <p:cBhvr>
                                        <p:cTn id="16" dur="1000"/>
                                        <p:tgtEl>
                                          <p:spTgt spid="145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atin typeface="Verdana" charset="0"/>
              </a:rPr>
              <a:t>Printing an </a:t>
            </a:r>
            <a:r>
              <a:rPr lang="en-US">
                <a:latin typeface="Courier New" charset="0"/>
              </a:rPr>
              <a:t>ArrayIntList</a:t>
            </a:r>
          </a:p>
        </p:txBody>
      </p:sp>
      <p:sp>
        <p:nvSpPr>
          <p:cNvPr id="164867" name="Rectangle 3"/>
          <p:cNvSpPr>
            <a:spLocks noGrp="1" noChangeArrowheads="1"/>
          </p:cNvSpPr>
          <p:nvPr>
            <p:ph idx="1"/>
          </p:nvPr>
        </p:nvSpPr>
        <p:spPr/>
        <p:txBody>
          <a:bodyPr/>
          <a:lstStyle/>
          <a:p>
            <a:pPr eaLnBrk="1" hangingPunct="1"/>
            <a:r>
              <a:rPr lang="en-US" dirty="0">
                <a:latin typeface="Verdana" charset="0"/>
              </a:rPr>
              <a:t>Let's add a method that allows clients to print a list's elements.</a:t>
            </a:r>
          </a:p>
          <a:p>
            <a:pPr lvl="1" eaLnBrk="1" hangingPunct="1"/>
            <a:endParaRPr lang="en-US" dirty="0">
              <a:latin typeface="Verdana" charset="0"/>
              <a:ea typeface="ＭＳ Ｐゴシック" charset="0"/>
            </a:endParaRPr>
          </a:p>
          <a:p>
            <a:pPr lvl="1" eaLnBrk="1" hangingPunct="1"/>
            <a:r>
              <a:rPr lang="en-US" dirty="0">
                <a:latin typeface="Verdana" charset="0"/>
                <a:ea typeface="ＭＳ Ｐゴシック" charset="0"/>
              </a:rPr>
              <a:t>You may be tempted to write a </a:t>
            </a:r>
            <a:r>
              <a:rPr lang="en-US" dirty="0">
                <a:latin typeface="Courier New" charset="0"/>
                <a:ea typeface="ＭＳ Ｐゴシック" charset="0"/>
              </a:rPr>
              <a:t>print</a:t>
            </a:r>
            <a:r>
              <a:rPr lang="en-US" dirty="0">
                <a:latin typeface="Verdana" charset="0"/>
                <a:ea typeface="ＭＳ Ｐゴシック" charset="0"/>
              </a:rPr>
              <a:t> method:</a:t>
            </a:r>
          </a:p>
          <a:p>
            <a:pPr lvl="1" eaLnBrk="1" hangingPunct="1">
              <a:lnSpc>
                <a:spcPct val="70000"/>
              </a:lnSpc>
              <a:buFontTx/>
              <a:buNone/>
            </a:pPr>
            <a:endParaRPr lang="en-US" sz="800" dirty="0">
              <a:latin typeface="Courier New" charset="0"/>
              <a:ea typeface="ＭＳ Ｐゴシック" charset="0"/>
            </a:endParaRPr>
          </a:p>
          <a:p>
            <a:pPr lvl="1" eaLnBrk="1" hangingPunct="1">
              <a:lnSpc>
                <a:spcPct val="70000"/>
              </a:lnSpc>
              <a:buFontTx/>
              <a:buNone/>
            </a:pPr>
            <a:r>
              <a:rPr lang="en-US" b="1" dirty="0">
                <a:solidFill>
                  <a:srgbClr val="008000"/>
                </a:solidFill>
                <a:latin typeface="Courier New" charset="0"/>
                <a:ea typeface="ＭＳ Ｐゴシック" charset="0"/>
              </a:rPr>
              <a:t>	// client code</a:t>
            </a:r>
          </a:p>
          <a:p>
            <a:pPr lvl="1" eaLnBrk="1" hangingPunct="1">
              <a:lnSpc>
                <a:spcPct val="70000"/>
              </a:lnSpc>
              <a:buFontTx/>
              <a:buNone/>
            </a:pPr>
            <a:r>
              <a:rPr lang="en-US" dirty="0">
                <a:latin typeface="Courier New" charset="0"/>
                <a:ea typeface="ＭＳ Ｐゴシック" charset="0"/>
              </a:rPr>
              <a:t>	</a:t>
            </a:r>
            <a:r>
              <a:rPr lang="en-US" dirty="0" err="1">
                <a:latin typeface="Courier New" charset="0"/>
                <a:ea typeface="ＭＳ Ｐゴシック" charset="0"/>
              </a:rPr>
              <a:t>ArrayIntList</a:t>
            </a:r>
            <a:r>
              <a:rPr lang="en-US" dirty="0">
                <a:latin typeface="Courier New" charset="0"/>
                <a:ea typeface="ＭＳ Ｐゴシック" charset="0"/>
              </a:rPr>
              <a:t> list = new </a:t>
            </a:r>
            <a:r>
              <a:rPr lang="en-US" dirty="0" err="1">
                <a:latin typeface="Courier New" charset="0"/>
                <a:ea typeface="ＭＳ Ｐゴシック" charset="0"/>
              </a:rPr>
              <a:t>ArrayIntList</a:t>
            </a:r>
            <a:r>
              <a:rPr lang="en-US" dirty="0">
                <a:latin typeface="Courier New" charset="0"/>
                <a:ea typeface="ＭＳ Ｐゴシック" charset="0"/>
              </a:rPr>
              <a:t>();</a:t>
            </a:r>
          </a:p>
          <a:p>
            <a:pPr lvl="1" eaLnBrk="1" hangingPunct="1">
              <a:lnSpc>
                <a:spcPct val="70000"/>
              </a:lnSpc>
              <a:buFontTx/>
              <a:buNone/>
            </a:pPr>
            <a:r>
              <a:rPr lang="en-US" dirty="0">
                <a:latin typeface="Courier New" charset="0"/>
                <a:ea typeface="ＭＳ Ｐゴシック" charset="0"/>
              </a:rPr>
              <a:t>	...</a:t>
            </a:r>
          </a:p>
          <a:p>
            <a:pPr lvl="1" eaLnBrk="1" hangingPunct="1">
              <a:lnSpc>
                <a:spcPct val="70000"/>
              </a:lnSpc>
              <a:buFontTx/>
              <a:buNone/>
            </a:pPr>
            <a:r>
              <a:rPr lang="en-US" dirty="0">
                <a:latin typeface="Courier New" charset="0"/>
                <a:ea typeface="ＭＳ Ｐゴシック" charset="0"/>
              </a:rPr>
              <a:t>	</a:t>
            </a:r>
            <a:r>
              <a:rPr lang="en-US" dirty="0" err="1">
                <a:latin typeface="Courier New" charset="0"/>
                <a:ea typeface="ＭＳ Ｐゴシック" charset="0"/>
              </a:rPr>
              <a:t>list.print</a:t>
            </a:r>
            <a:r>
              <a:rPr lang="en-US" dirty="0">
                <a:latin typeface="Courier New" charset="0"/>
                <a:ea typeface="ＭＳ Ｐゴシック" charset="0"/>
              </a:rPr>
              <a:t>();</a:t>
            </a:r>
          </a:p>
          <a:p>
            <a:pPr lvl="1" eaLnBrk="1" hangingPunct="1"/>
            <a:endParaRPr lang="en-US" dirty="0">
              <a:latin typeface="Verdana" charset="0"/>
              <a:ea typeface="ＭＳ Ｐゴシック" charset="0"/>
            </a:endParaRPr>
          </a:p>
          <a:p>
            <a:pPr lvl="2" eaLnBrk="1" hangingPunct="1"/>
            <a:r>
              <a:rPr lang="en-US" dirty="0">
                <a:latin typeface="Verdana" charset="0"/>
                <a:ea typeface="ＭＳ Ｐゴシック" charset="0"/>
              </a:rPr>
              <a:t>Why is this a bad idea?  What would be better</a:t>
            </a:r>
            <a:r>
              <a:rPr lang="en-US" dirty="0" smtClean="0">
                <a:latin typeface="Verdana" charset="0"/>
                <a:ea typeface="ＭＳ Ｐゴシック" charset="0"/>
              </a:rPr>
              <a:t>?</a:t>
            </a:r>
          </a:p>
          <a:p>
            <a:pPr lvl="3" eaLnBrk="1" hangingPunct="1"/>
            <a:r>
              <a:rPr lang="en-US" dirty="0" smtClean="0">
                <a:latin typeface="Verdana" charset="0"/>
                <a:ea typeface="ＭＳ Ｐゴシック" charset="0"/>
              </a:rPr>
              <a:t>It is more flexible to provide a method that returns a String, allowing a client to print, or use the String in some other way.</a:t>
            </a:r>
            <a:endParaRPr lang="en-US" dirty="0" smtClean="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64867">
                                            <p:txEl>
                                              <p:pRg st="4" end="4"/>
                                            </p:txEl>
                                          </p:spTgt>
                                        </p:tgtEl>
                                        <p:attrNameLst>
                                          <p:attrName>style.visibility</p:attrName>
                                        </p:attrNameLst>
                                      </p:cBhvr>
                                      <p:to>
                                        <p:strVal val="visible"/>
                                      </p:to>
                                    </p:set>
                                    <p:animEffect transition="in" filter="fade">
                                      <p:cBhvr>
                                        <p:cTn id="7" dur="1000"/>
                                        <p:tgtEl>
                                          <p:spTgt spid="16486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4867">
                                            <p:txEl>
                                              <p:pRg st="5" end="5"/>
                                            </p:txEl>
                                          </p:spTgt>
                                        </p:tgtEl>
                                        <p:attrNameLst>
                                          <p:attrName>style.visibility</p:attrName>
                                        </p:attrNameLst>
                                      </p:cBhvr>
                                      <p:to>
                                        <p:strVal val="visible"/>
                                      </p:to>
                                    </p:set>
                                    <p:animEffect transition="in" filter="fade">
                                      <p:cBhvr>
                                        <p:cTn id="10" dur="1000"/>
                                        <p:tgtEl>
                                          <p:spTgt spid="164867">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4867">
                                            <p:txEl>
                                              <p:pRg st="6" end="6"/>
                                            </p:txEl>
                                          </p:spTgt>
                                        </p:tgtEl>
                                        <p:attrNameLst>
                                          <p:attrName>style.visibility</p:attrName>
                                        </p:attrNameLst>
                                      </p:cBhvr>
                                      <p:to>
                                        <p:strVal val="visible"/>
                                      </p:to>
                                    </p:set>
                                    <p:animEffect transition="in" filter="fade">
                                      <p:cBhvr>
                                        <p:cTn id="13" dur="1000"/>
                                        <p:tgtEl>
                                          <p:spTgt spid="164867">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4867">
                                            <p:txEl>
                                              <p:pRg st="7" end="7"/>
                                            </p:txEl>
                                          </p:spTgt>
                                        </p:tgtEl>
                                        <p:attrNameLst>
                                          <p:attrName>style.visibility</p:attrName>
                                        </p:attrNameLst>
                                      </p:cBhvr>
                                      <p:to>
                                        <p:strVal val="visible"/>
                                      </p:to>
                                    </p:set>
                                    <p:animEffect transition="in" filter="fade">
                                      <p:cBhvr>
                                        <p:cTn id="16" dur="1000"/>
                                        <p:tgtEl>
                                          <p:spTgt spid="164867">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4867">
                                            <p:txEl>
                                              <p:pRg st="9" end="9"/>
                                            </p:txEl>
                                          </p:spTgt>
                                        </p:tgtEl>
                                        <p:attrNameLst>
                                          <p:attrName>style.visibility</p:attrName>
                                        </p:attrNameLst>
                                      </p:cBhvr>
                                      <p:to>
                                        <p:strVal val="visible"/>
                                      </p:to>
                                    </p:set>
                                    <p:animEffect transition="in" filter="fade">
                                      <p:cBhvr>
                                        <p:cTn id="19" dur="1000"/>
                                        <p:tgtEl>
                                          <p:spTgt spid="164867">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64867">
                                            <p:txEl>
                                              <p:pRg st="10" end="10"/>
                                            </p:txEl>
                                          </p:spTgt>
                                        </p:tgtEl>
                                        <p:attrNameLst>
                                          <p:attrName>style.visibility</p:attrName>
                                        </p:attrNameLst>
                                      </p:cBhvr>
                                      <p:to>
                                        <p:strVal val="visible"/>
                                      </p:to>
                                    </p:set>
                                    <p:animEffect transition="in" filter="fade">
                                      <p:cBhvr>
                                        <p:cTn id="22" dur="1000"/>
                                        <p:tgtEl>
                                          <p:spTgt spid="1648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atin typeface="Verdana" charset="0"/>
              </a:rPr>
              <a:t>The </a:t>
            </a:r>
            <a:r>
              <a:rPr lang="en-US">
                <a:latin typeface="Courier New" charset="0"/>
              </a:rPr>
              <a:t>toString</a:t>
            </a:r>
            <a:r>
              <a:rPr lang="en-US">
                <a:latin typeface="Verdana" charset="0"/>
              </a:rPr>
              <a:t> method</a:t>
            </a:r>
          </a:p>
        </p:txBody>
      </p:sp>
      <p:sp>
        <p:nvSpPr>
          <p:cNvPr id="165891" name="Rectangle 3"/>
          <p:cNvSpPr>
            <a:spLocks noGrp="1" noChangeArrowheads="1"/>
          </p:cNvSpPr>
          <p:nvPr>
            <p:ph idx="1"/>
          </p:nvPr>
        </p:nvSpPr>
        <p:spPr/>
        <p:txBody>
          <a:bodyPr/>
          <a:lstStyle/>
          <a:p>
            <a:pPr eaLnBrk="1" hangingPunct="1">
              <a:lnSpc>
                <a:spcPct val="110000"/>
              </a:lnSpc>
            </a:pPr>
            <a:r>
              <a:rPr lang="en-US">
                <a:latin typeface="Verdana" charset="0"/>
              </a:rPr>
              <a:t>Tells Java how to convert an object into a </a:t>
            </a:r>
            <a:r>
              <a:rPr lang="en-US">
                <a:latin typeface="Courier New" charset="0"/>
              </a:rPr>
              <a:t>String</a:t>
            </a:r>
            <a:endParaRPr lang="en-US" sz="900">
              <a:latin typeface="Verdana" charset="0"/>
            </a:endParaRPr>
          </a:p>
          <a:p>
            <a:pPr lvl="1" eaLnBrk="1" hangingPunct="1">
              <a:lnSpc>
                <a:spcPct val="70000"/>
              </a:lnSpc>
              <a:buFontTx/>
              <a:buNone/>
            </a:pPr>
            <a:r>
              <a:rPr lang="en-US">
                <a:latin typeface="Courier New" charset="0"/>
                <a:ea typeface="ＭＳ Ｐゴシック" charset="0"/>
              </a:rPr>
              <a:t>	ArrayIntList list = new ArrayIntList();</a:t>
            </a:r>
          </a:p>
          <a:p>
            <a:pPr lvl="1" eaLnBrk="1" hangingPunct="1">
              <a:lnSpc>
                <a:spcPct val="70000"/>
              </a:lnSpc>
              <a:buFontTx/>
              <a:buNone/>
            </a:pPr>
            <a:r>
              <a:rPr lang="en-US">
                <a:latin typeface="Courier New" charset="0"/>
                <a:ea typeface="ＭＳ Ｐゴシック" charset="0"/>
              </a:rPr>
              <a:t>	System.out.println("list is " + </a:t>
            </a:r>
            <a:r>
              <a:rPr lang="en-US" b="1">
                <a:latin typeface="Courier New" charset="0"/>
                <a:ea typeface="ＭＳ Ｐゴシック" charset="0"/>
              </a:rPr>
              <a:t>list</a:t>
            </a:r>
            <a:r>
              <a:rPr lang="en-US">
                <a:latin typeface="Courier New" charset="0"/>
                <a:ea typeface="ＭＳ Ｐゴシック" charset="0"/>
              </a:rPr>
              <a:t>);</a:t>
            </a:r>
          </a:p>
          <a:p>
            <a:pPr lvl="1" eaLnBrk="1" hangingPunct="1">
              <a:lnSpc>
                <a:spcPct val="70000"/>
              </a:lnSpc>
              <a:buFontTx/>
              <a:buNone/>
            </a:pPr>
            <a:r>
              <a:rPr lang="en-US">
                <a:latin typeface="Courier New" charset="0"/>
                <a:ea typeface="ＭＳ Ｐゴシック" charset="0"/>
              </a:rPr>
              <a:t>	           </a:t>
            </a:r>
            <a:r>
              <a:rPr lang="en-US">
                <a:solidFill>
                  <a:srgbClr val="008000"/>
                </a:solidFill>
                <a:latin typeface="Courier New" charset="0"/>
                <a:ea typeface="ＭＳ Ｐゴシック" charset="0"/>
              </a:rPr>
              <a:t>// ("list is " + list.toString());</a:t>
            </a:r>
          </a:p>
          <a:p>
            <a:pPr lvl="1" eaLnBrk="1" hangingPunct="1">
              <a:lnSpc>
                <a:spcPct val="70000"/>
              </a:lnSpc>
              <a:buFontTx/>
              <a:buNone/>
            </a:pPr>
            <a:endParaRPr lang="en-US">
              <a:solidFill>
                <a:srgbClr val="008000"/>
              </a:solidFill>
              <a:latin typeface="Verdana" charset="0"/>
              <a:ea typeface="ＭＳ Ｐゴシック" charset="0"/>
            </a:endParaRPr>
          </a:p>
          <a:p>
            <a:pPr eaLnBrk="1" hangingPunct="1">
              <a:lnSpc>
                <a:spcPct val="110000"/>
              </a:lnSpc>
            </a:pPr>
            <a:r>
              <a:rPr lang="en-US">
                <a:latin typeface="Verdana" charset="0"/>
              </a:rPr>
              <a:t>Syntax:</a:t>
            </a:r>
          </a:p>
          <a:p>
            <a:pPr lvl="1" eaLnBrk="1" hangingPunct="1">
              <a:lnSpc>
                <a:spcPct val="90000"/>
              </a:lnSpc>
              <a:buFontTx/>
              <a:buNone/>
            </a:pPr>
            <a:r>
              <a:rPr lang="en-US">
                <a:latin typeface="Courier New" charset="0"/>
                <a:ea typeface="ＭＳ Ｐゴシック" charset="0"/>
              </a:rPr>
              <a:t>	public String toString() {</a:t>
            </a:r>
          </a:p>
          <a:p>
            <a:pPr lvl="1" eaLnBrk="1" hangingPunct="1">
              <a:lnSpc>
                <a:spcPct val="90000"/>
              </a:lnSpc>
              <a:buFontTx/>
              <a:buNone/>
            </a:pPr>
            <a:r>
              <a:rPr lang="en-US">
                <a:latin typeface="Courier New" charset="0"/>
                <a:ea typeface="ＭＳ Ｐゴシック" charset="0"/>
              </a:rPr>
              <a:t>	    </a:t>
            </a:r>
            <a:r>
              <a:rPr lang="en-US" b="1">
                <a:latin typeface="Verdana" charset="0"/>
                <a:ea typeface="ＭＳ Ｐゴシック" charset="0"/>
              </a:rPr>
              <a:t>code that returns a suitable String</a:t>
            </a:r>
            <a:r>
              <a:rPr lang="en-US">
                <a:latin typeface="Courier New" charset="0"/>
                <a:ea typeface="ＭＳ Ｐゴシック" charset="0"/>
              </a:rPr>
              <a:t>;</a:t>
            </a:r>
          </a:p>
          <a:p>
            <a:pPr lvl="1" eaLnBrk="1" hangingPunct="1">
              <a:lnSpc>
                <a:spcPct val="90000"/>
              </a:lnSpc>
              <a:buFontTx/>
              <a:buNone/>
            </a:pPr>
            <a:r>
              <a:rPr lang="en-US">
                <a:latin typeface="Courier New" charset="0"/>
                <a:ea typeface="ＭＳ Ｐゴシック" charset="0"/>
              </a:rPr>
              <a:t>	}</a:t>
            </a:r>
          </a:p>
          <a:p>
            <a:pPr lvl="1" eaLnBrk="1" hangingPunct="1">
              <a:lnSpc>
                <a:spcPct val="90000"/>
              </a:lnSpc>
              <a:buFontTx/>
              <a:buNone/>
            </a:pPr>
            <a:endParaRPr lang="en-US">
              <a:latin typeface="Courier New" charset="0"/>
              <a:ea typeface="ＭＳ Ｐゴシック" charset="0"/>
            </a:endParaRPr>
          </a:p>
          <a:p>
            <a:pPr eaLnBrk="1" hangingPunct="1">
              <a:lnSpc>
                <a:spcPct val="110000"/>
              </a:lnSpc>
            </a:pPr>
            <a:r>
              <a:rPr lang="en-US">
                <a:latin typeface="Verdana" charset="0"/>
              </a:rPr>
              <a:t>Every class has a </a:t>
            </a:r>
            <a:r>
              <a:rPr lang="en-US">
                <a:latin typeface="Courier New" charset="0"/>
              </a:rPr>
              <a:t>toString</a:t>
            </a:r>
            <a:r>
              <a:rPr lang="en-US">
                <a:latin typeface="Verdana" charset="0"/>
              </a:rPr>
              <a:t>, even if it isn't in your code.</a:t>
            </a:r>
          </a:p>
          <a:p>
            <a:pPr lvl="1" eaLnBrk="1" hangingPunct="1">
              <a:lnSpc>
                <a:spcPct val="110000"/>
              </a:lnSpc>
            </a:pPr>
            <a:r>
              <a:rPr lang="en-US">
                <a:latin typeface="Verdana" charset="0"/>
                <a:ea typeface="ＭＳ Ｐゴシック" charset="0"/>
              </a:rPr>
              <a:t>The default is the class's name and a hex (base-16) number:</a:t>
            </a:r>
            <a:endParaRPr lang="en-US" sz="900">
              <a:latin typeface="Courier New" charset="0"/>
              <a:ea typeface="ＭＳ Ｐゴシック" charset="0"/>
            </a:endParaRPr>
          </a:p>
          <a:p>
            <a:pPr lvl="1" eaLnBrk="1" hangingPunct="1">
              <a:lnSpc>
                <a:spcPct val="110000"/>
              </a:lnSpc>
              <a:buFontTx/>
              <a:buNone/>
            </a:pPr>
            <a:r>
              <a:rPr lang="en-US">
                <a:latin typeface="Courier New" charset="0"/>
                <a:ea typeface="ＭＳ Ｐゴシック" charset="0"/>
              </a:rPr>
              <a:t>	ArrayIntList@9e8c34</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5891">
                                            <p:txEl>
                                              <p:pRg st="10" end="10"/>
                                            </p:txEl>
                                          </p:spTgt>
                                        </p:tgtEl>
                                        <p:attrNameLst>
                                          <p:attrName>style.visibility</p:attrName>
                                        </p:attrNameLst>
                                      </p:cBhvr>
                                      <p:to>
                                        <p:strVal val="visible"/>
                                      </p:to>
                                    </p:set>
                                    <p:animEffect transition="in" filter="fade">
                                      <p:cBhvr>
                                        <p:cTn id="7" dur="1000"/>
                                        <p:tgtEl>
                                          <p:spTgt spid="165891">
                                            <p:txEl>
                                              <p:pRg st="10" end="1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5891">
                                            <p:txEl>
                                              <p:pRg st="11" end="11"/>
                                            </p:txEl>
                                          </p:spTgt>
                                        </p:tgtEl>
                                        <p:attrNameLst>
                                          <p:attrName>style.visibility</p:attrName>
                                        </p:attrNameLst>
                                      </p:cBhvr>
                                      <p:to>
                                        <p:strVal val="visible"/>
                                      </p:to>
                                    </p:set>
                                    <p:animEffect transition="in" filter="fade">
                                      <p:cBhvr>
                                        <p:cTn id="10" dur="1000"/>
                                        <p:tgtEl>
                                          <p:spTgt spid="165891">
                                            <p:txEl>
                                              <p:pRg st="11" end="1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5891">
                                            <p:txEl>
                                              <p:pRg st="12" end="12"/>
                                            </p:txEl>
                                          </p:spTgt>
                                        </p:tgtEl>
                                        <p:attrNameLst>
                                          <p:attrName>style.visibility</p:attrName>
                                        </p:attrNameLst>
                                      </p:cBhvr>
                                      <p:to>
                                        <p:strVal val="visible"/>
                                      </p:to>
                                    </p:set>
                                    <p:animEffect transition="in" filter="fade">
                                      <p:cBhvr>
                                        <p:cTn id="13" dur="1000"/>
                                        <p:tgtEl>
                                          <p:spTgt spid="1658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atin typeface="Courier New" charset="0"/>
              </a:rPr>
              <a:t>toString</a:t>
            </a:r>
            <a:r>
              <a:rPr lang="en-US">
                <a:latin typeface="Verdana" charset="0"/>
              </a:rPr>
              <a:t> solution</a:t>
            </a:r>
          </a:p>
        </p:txBody>
      </p:sp>
      <p:sp>
        <p:nvSpPr>
          <p:cNvPr id="15362" name="Rectangle 3"/>
          <p:cNvSpPr>
            <a:spLocks noGrp="1" noChangeArrowheads="1"/>
          </p:cNvSpPr>
          <p:nvPr>
            <p:ph idx="1"/>
          </p:nvPr>
        </p:nvSpPr>
        <p:spPr/>
        <p:txBody>
          <a:bodyPr/>
          <a:lstStyle/>
          <a:p>
            <a:pPr eaLnBrk="1" hangingPunct="1">
              <a:lnSpc>
                <a:spcPct val="80000"/>
              </a:lnSpc>
              <a:buFontTx/>
              <a:buNone/>
            </a:pPr>
            <a:r>
              <a:rPr lang="en-US" b="1" dirty="0">
                <a:solidFill>
                  <a:srgbClr val="008000"/>
                </a:solidFill>
                <a:latin typeface="Courier New" charset="0"/>
              </a:rPr>
              <a:t>// Returns a String representation of the list.</a:t>
            </a:r>
          </a:p>
          <a:p>
            <a:pPr eaLnBrk="1" hangingPunct="1">
              <a:lnSpc>
                <a:spcPct val="80000"/>
              </a:lnSpc>
              <a:buFontTx/>
              <a:buNone/>
            </a:pPr>
            <a:r>
              <a:rPr lang="en-US" dirty="0">
                <a:latin typeface="Courier New" charset="0"/>
              </a:rPr>
              <a:t>public String </a:t>
            </a:r>
            <a:r>
              <a:rPr lang="en-US" b="1" dirty="0" err="1">
                <a:latin typeface="Courier New" charset="0"/>
              </a:rPr>
              <a:t>toString</a:t>
            </a:r>
            <a:r>
              <a:rPr lang="en-US" dirty="0">
                <a:latin typeface="Courier New" charset="0"/>
              </a:rPr>
              <a:t>() {</a:t>
            </a:r>
          </a:p>
          <a:p>
            <a:pPr eaLnBrk="1" hangingPunct="1">
              <a:lnSpc>
                <a:spcPct val="80000"/>
              </a:lnSpc>
              <a:buFontTx/>
              <a:buNone/>
            </a:pPr>
            <a:r>
              <a:rPr lang="en-US" dirty="0">
                <a:latin typeface="Courier New" charset="0"/>
              </a:rPr>
              <a:t>    if (size == 0) {</a:t>
            </a:r>
          </a:p>
          <a:p>
            <a:pPr eaLnBrk="1" hangingPunct="1">
              <a:lnSpc>
                <a:spcPct val="80000"/>
              </a:lnSpc>
              <a:buFontTx/>
              <a:buNone/>
            </a:pPr>
            <a:r>
              <a:rPr lang="en-US" dirty="0">
                <a:latin typeface="Courier New" charset="0"/>
              </a:rPr>
              <a:t>        return "[]";</a:t>
            </a:r>
          </a:p>
          <a:p>
            <a:pPr eaLnBrk="1" hangingPunct="1">
              <a:lnSpc>
                <a:spcPct val="80000"/>
              </a:lnSpc>
              <a:buFontTx/>
              <a:buNone/>
            </a:pPr>
            <a:r>
              <a:rPr lang="en-US" dirty="0">
                <a:latin typeface="Courier New" charset="0"/>
              </a:rPr>
              <a:t>    } else {</a:t>
            </a:r>
          </a:p>
          <a:p>
            <a:pPr eaLnBrk="1" hangingPunct="1">
              <a:lnSpc>
                <a:spcPct val="80000"/>
              </a:lnSpc>
              <a:buFontTx/>
              <a:buNone/>
            </a:pPr>
            <a:r>
              <a:rPr lang="en-US" dirty="0">
                <a:latin typeface="Courier New" charset="0"/>
              </a:rPr>
              <a:t>        String result = "[" + </a:t>
            </a:r>
            <a:r>
              <a:rPr lang="en-US" dirty="0" smtClean="0">
                <a:latin typeface="Courier New" charset="0"/>
              </a:rPr>
              <a:t>data</a:t>
            </a:r>
            <a:r>
              <a:rPr lang="en-US" dirty="0">
                <a:latin typeface="Courier New" charset="0"/>
              </a:rPr>
              <a:t>[0];</a:t>
            </a:r>
          </a:p>
          <a:p>
            <a:pPr eaLnBrk="1" hangingPunct="1">
              <a:lnSpc>
                <a:spcPct val="80000"/>
              </a:lnSpc>
              <a:buFontTx/>
              <a:buNone/>
            </a:pPr>
            <a:r>
              <a:rPr lang="en-US" dirty="0">
                <a:latin typeface="Courier New" charset="0"/>
              </a:rPr>
              <a:t>        for (</a:t>
            </a:r>
            <a:r>
              <a:rPr lang="en-US" dirty="0" err="1">
                <a:latin typeface="Courier New" charset="0"/>
              </a:rPr>
              <a:t>int</a:t>
            </a:r>
            <a:r>
              <a:rPr lang="en-US" dirty="0">
                <a:latin typeface="Courier New" charset="0"/>
              </a:rPr>
              <a:t> </a:t>
            </a:r>
            <a:r>
              <a:rPr lang="en-US" dirty="0" err="1">
                <a:latin typeface="Courier New" charset="0"/>
              </a:rPr>
              <a:t>i</a:t>
            </a:r>
            <a:r>
              <a:rPr lang="en-US" dirty="0">
                <a:latin typeface="Courier New" charset="0"/>
              </a:rPr>
              <a:t> = 1; </a:t>
            </a:r>
            <a:r>
              <a:rPr lang="en-US" dirty="0" err="1">
                <a:latin typeface="Courier New" charset="0"/>
              </a:rPr>
              <a:t>i</a:t>
            </a:r>
            <a:r>
              <a:rPr lang="en-US" dirty="0">
                <a:latin typeface="Courier New" charset="0"/>
              </a:rPr>
              <a:t> &lt; size; </a:t>
            </a:r>
            <a:r>
              <a:rPr lang="en-US" dirty="0" err="1">
                <a:latin typeface="Courier New" charset="0"/>
              </a:rPr>
              <a:t>i</a:t>
            </a:r>
            <a:r>
              <a:rPr lang="en-US" dirty="0">
                <a:latin typeface="Courier New" charset="0"/>
              </a:rPr>
              <a:t>++) {</a:t>
            </a:r>
          </a:p>
          <a:p>
            <a:pPr eaLnBrk="1" hangingPunct="1">
              <a:lnSpc>
                <a:spcPct val="80000"/>
              </a:lnSpc>
              <a:buFontTx/>
              <a:buNone/>
            </a:pPr>
            <a:r>
              <a:rPr lang="en-US" dirty="0">
                <a:latin typeface="Courier New" charset="0"/>
              </a:rPr>
              <a:t>            result += ", " + </a:t>
            </a:r>
            <a:r>
              <a:rPr lang="en-US" dirty="0" smtClean="0">
                <a:latin typeface="Courier New" charset="0"/>
              </a:rPr>
              <a:t>data</a:t>
            </a:r>
            <a:r>
              <a:rPr lang="en-US" dirty="0">
                <a:latin typeface="Courier New" charset="0"/>
              </a:rPr>
              <a:t>[</a:t>
            </a:r>
            <a:r>
              <a:rPr lang="en-US" dirty="0" err="1">
                <a:latin typeface="Courier New" charset="0"/>
              </a:rPr>
              <a:t>i</a:t>
            </a:r>
            <a:r>
              <a:rPr lang="en-US" dirty="0">
                <a:latin typeface="Courier New" charset="0"/>
              </a:rPr>
              <a:t>];</a:t>
            </a:r>
          </a:p>
          <a:p>
            <a:pPr eaLnBrk="1" hangingPunct="1">
              <a:lnSpc>
                <a:spcPct val="80000"/>
              </a:lnSpc>
              <a:buFontTx/>
              <a:buNone/>
            </a:pPr>
            <a:r>
              <a:rPr lang="en-US" dirty="0">
                <a:latin typeface="Courier New" charset="0"/>
              </a:rPr>
              <a:t>        }</a:t>
            </a:r>
          </a:p>
          <a:p>
            <a:pPr eaLnBrk="1" hangingPunct="1">
              <a:lnSpc>
                <a:spcPct val="80000"/>
              </a:lnSpc>
              <a:buFontTx/>
              <a:buNone/>
            </a:pPr>
            <a:r>
              <a:rPr lang="en-US" dirty="0">
                <a:latin typeface="Courier New" charset="0"/>
              </a:rPr>
              <a:t>        result += "]";</a:t>
            </a:r>
          </a:p>
          <a:p>
            <a:pPr eaLnBrk="1" hangingPunct="1">
              <a:lnSpc>
                <a:spcPct val="80000"/>
              </a:lnSpc>
              <a:buFontTx/>
              <a:buNone/>
            </a:pPr>
            <a:r>
              <a:rPr lang="en-US" dirty="0">
                <a:latin typeface="Courier New" charset="0"/>
              </a:rPr>
              <a:t>        return result;</a:t>
            </a:r>
          </a:p>
          <a:p>
            <a:pPr eaLnBrk="1" hangingPunct="1">
              <a:lnSpc>
                <a:spcPct val="80000"/>
              </a:lnSpc>
              <a:buFontTx/>
              <a:buNone/>
            </a:pPr>
            <a:r>
              <a:rPr lang="en-US" dirty="0">
                <a:latin typeface="Courier New" charset="0"/>
              </a:rPr>
              <a:t>    }</a:t>
            </a:r>
          </a:p>
          <a:p>
            <a:pPr eaLnBrk="1" hangingPunct="1">
              <a:lnSpc>
                <a:spcPct val="80000"/>
              </a:lnSpc>
              <a:buFontTx/>
              <a:buNone/>
            </a:pPr>
            <a:r>
              <a:rPr lang="en-US"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atin typeface="Verdana" charset="0"/>
              </a:rPr>
              <a:t>Other methods</a:t>
            </a:r>
          </a:p>
        </p:txBody>
      </p:sp>
      <p:sp>
        <p:nvSpPr>
          <p:cNvPr id="18434" name="Rectangle 3"/>
          <p:cNvSpPr>
            <a:spLocks noGrp="1" noChangeArrowheads="1"/>
          </p:cNvSpPr>
          <p:nvPr>
            <p:ph idx="1"/>
          </p:nvPr>
        </p:nvSpPr>
        <p:spPr/>
        <p:txBody>
          <a:bodyPr/>
          <a:lstStyle/>
          <a:p>
            <a:pPr eaLnBrk="1" hangingPunct="1"/>
            <a:r>
              <a:rPr lang="en-US" dirty="0">
                <a:latin typeface="Verdana" charset="0"/>
              </a:rPr>
              <a:t>Let's implement the following methods in our list:</a:t>
            </a:r>
          </a:p>
          <a:p>
            <a:pPr lvl="1" eaLnBrk="1" hangingPunct="1"/>
            <a:endParaRPr lang="en-US" sz="800" dirty="0">
              <a:latin typeface="Verdana" charset="0"/>
              <a:ea typeface="ＭＳ Ｐゴシック" charset="0"/>
            </a:endParaRPr>
          </a:p>
          <a:p>
            <a:pPr lvl="1" eaLnBrk="1" hangingPunct="1"/>
            <a:r>
              <a:rPr lang="en-US" dirty="0" smtClean="0">
                <a:latin typeface="Courier New" charset="0"/>
                <a:ea typeface="ＭＳ Ｐゴシック" charset="0"/>
              </a:rPr>
              <a:t>size()</a:t>
            </a:r>
            <a:r>
              <a:rPr lang="en-US" dirty="0" smtClean="0">
                <a:latin typeface="Verdana" charset="0"/>
                <a:ea typeface="ＭＳ Ｐゴシック" charset="0"/>
              </a:rPr>
              <a:t/>
            </a:r>
            <a:br>
              <a:rPr lang="en-US" dirty="0" smtClean="0">
                <a:latin typeface="Verdana" charset="0"/>
                <a:ea typeface="ＭＳ Ｐゴシック" charset="0"/>
              </a:rPr>
            </a:br>
            <a:r>
              <a:rPr lang="en-US" dirty="0" smtClean="0">
                <a:latin typeface="Verdana" charset="0"/>
                <a:ea typeface="ＭＳ Ｐゴシック" charset="0"/>
              </a:rPr>
              <a:t>Returns the number of elements in the list.</a:t>
            </a:r>
          </a:p>
          <a:p>
            <a:pPr marL="393700" lvl="1" indent="0" eaLnBrk="1" hangingPunct="1">
              <a:buNone/>
            </a:pPr>
            <a:endParaRPr lang="en-US" dirty="0" smtClean="0">
              <a:latin typeface="Verdana" charset="0"/>
              <a:ea typeface="ＭＳ Ｐゴシック" charset="0"/>
            </a:endParaRPr>
          </a:p>
          <a:p>
            <a:pPr lvl="1" eaLnBrk="1" hangingPunct="1"/>
            <a:r>
              <a:rPr lang="en-US" dirty="0" smtClean="0">
                <a:latin typeface="Courier New" charset="0"/>
                <a:ea typeface="ＭＳ Ｐゴシック" charset="0"/>
              </a:rPr>
              <a:t>get</a:t>
            </a:r>
            <a:r>
              <a:rPr lang="en-US" dirty="0">
                <a:latin typeface="Courier New" charset="0"/>
                <a:ea typeface="ＭＳ Ｐゴシック" charset="0"/>
              </a:rPr>
              <a:t>(</a:t>
            </a:r>
            <a:r>
              <a:rPr lang="en-US" b="1" dirty="0">
                <a:latin typeface="Verdana" charset="0"/>
                <a:ea typeface="ＭＳ Ｐゴシック" charset="0"/>
              </a:rPr>
              <a:t>index</a:t>
            </a:r>
            <a:r>
              <a:rPr lang="en-US" dirty="0">
                <a:latin typeface="Courier New" charset="0"/>
                <a:ea typeface="ＭＳ Ｐゴシック" charset="0"/>
              </a:rPr>
              <a:t>)</a:t>
            </a:r>
            <a:r>
              <a:rPr lang="en-US" dirty="0">
                <a:latin typeface="Verdana" charset="0"/>
                <a:ea typeface="ＭＳ Ｐゴシック" charset="0"/>
              </a:rPr>
              <a:t/>
            </a:r>
            <a:br>
              <a:rPr lang="en-US" dirty="0">
                <a:latin typeface="Verdana" charset="0"/>
                <a:ea typeface="ＭＳ Ｐゴシック" charset="0"/>
              </a:rPr>
            </a:br>
            <a:r>
              <a:rPr lang="en-US" dirty="0">
                <a:latin typeface="Verdana" charset="0"/>
                <a:ea typeface="ＭＳ Ｐゴシック" charset="0"/>
              </a:rPr>
              <a:t>Returns the element value at a given index</a:t>
            </a:r>
            <a:r>
              <a:rPr lang="en-US" dirty="0" smtClean="0">
                <a:latin typeface="Verdana" charset="0"/>
                <a:ea typeface="ＭＳ Ｐゴシック" charset="0"/>
              </a:rPr>
              <a:t>.</a:t>
            </a:r>
          </a:p>
          <a:p>
            <a:pPr marL="393700" lvl="1" indent="0" eaLnBrk="1" hangingPunct="1">
              <a:buNone/>
            </a:pPr>
            <a:endParaRPr lang="en-US" dirty="0">
              <a:latin typeface="Verdana" charset="0"/>
              <a:ea typeface="ＭＳ Ｐゴシック" charset="0"/>
            </a:endParaRPr>
          </a:p>
          <a:p>
            <a:pPr lvl="1" eaLnBrk="1" hangingPunct="1"/>
            <a:endParaRPr lang="en-US" sz="1200" dirty="0">
              <a:latin typeface="Verdana" charset="0"/>
              <a:ea typeface="ＭＳ Ｐゴシック" charset="0"/>
            </a:endParaRPr>
          </a:p>
          <a:p>
            <a:pPr lvl="1" eaLnBrk="1" hangingPunct="1"/>
            <a:r>
              <a:rPr lang="en-US" dirty="0">
                <a:latin typeface="Courier New" charset="0"/>
                <a:ea typeface="ＭＳ Ｐゴシック" charset="0"/>
              </a:rPr>
              <a:t>set(</a:t>
            </a:r>
            <a:r>
              <a:rPr lang="en-US" b="1" dirty="0">
                <a:latin typeface="Verdana" charset="0"/>
                <a:ea typeface="ＭＳ Ｐゴシック" charset="0"/>
              </a:rPr>
              <a:t>index</a:t>
            </a:r>
            <a:r>
              <a:rPr lang="en-US" dirty="0">
                <a:latin typeface="Courier New" charset="0"/>
                <a:ea typeface="ＭＳ Ｐゴシック" charset="0"/>
              </a:rPr>
              <a:t>, </a:t>
            </a:r>
            <a:r>
              <a:rPr lang="en-US" b="1" dirty="0">
                <a:latin typeface="Verdana" charset="0"/>
                <a:ea typeface="ＭＳ Ｐゴシック" charset="0"/>
              </a:rPr>
              <a:t>value</a:t>
            </a:r>
            <a:r>
              <a:rPr lang="en-US" dirty="0">
                <a:latin typeface="Courier New" charset="0"/>
                <a:ea typeface="ＭＳ Ｐゴシック" charset="0"/>
              </a:rPr>
              <a:t>)</a:t>
            </a:r>
            <a:r>
              <a:rPr lang="en-US" dirty="0">
                <a:latin typeface="Verdana" charset="0"/>
                <a:ea typeface="ＭＳ Ｐゴシック" charset="0"/>
              </a:rPr>
              <a:t/>
            </a:r>
            <a:br>
              <a:rPr lang="en-US" dirty="0">
                <a:latin typeface="Verdana" charset="0"/>
                <a:ea typeface="ＭＳ Ｐゴシック" charset="0"/>
              </a:rPr>
            </a:br>
            <a:r>
              <a:rPr lang="en-US" dirty="0">
                <a:latin typeface="Verdana" charset="0"/>
                <a:ea typeface="ＭＳ Ｐゴシック" charset="0"/>
              </a:rPr>
              <a:t>Sets the list to store the given value at the given index</a:t>
            </a:r>
            <a:r>
              <a:rPr lang="en-US" dirty="0" smtClean="0">
                <a:latin typeface="Verdana" charset="0"/>
                <a:ea typeface="ＭＳ Ｐゴシック" charset="0"/>
              </a:rPr>
              <a:t>.</a:t>
            </a:r>
          </a:p>
          <a:p>
            <a:pPr marL="393700" lvl="1" indent="0" eaLnBrk="1" hangingPunct="1">
              <a:buNone/>
            </a:pPr>
            <a:endParaRPr lang="en-US" sz="1200" dirty="0">
              <a:latin typeface="Verdana" charset="0"/>
              <a:ea typeface="ＭＳ Ｐゴシック" charset="0"/>
            </a:endParaRPr>
          </a:p>
          <a:p>
            <a:pPr marL="393700" lvl="1" indent="0" eaLnBrk="1" hangingPunct="1">
              <a:buNone/>
            </a:pPr>
            <a:endParaRPr lang="en-US" sz="1200" dirty="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e143-13wi">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cse143-13wi.thmx</Template>
  <TotalTime>1948</TotalTime>
  <Words>1110</Words>
  <Application>Microsoft Macintosh PowerPoint</Application>
  <PresentationFormat>On-screen Show (4:3)</PresentationFormat>
  <Paragraphs>451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cse143-13wi</vt:lpstr>
      <vt:lpstr>Building Java Programs</vt:lpstr>
      <vt:lpstr>Recall: classes and objects</vt:lpstr>
      <vt:lpstr>Elements of a class</vt:lpstr>
      <vt:lpstr>ArrayIntList implementation</vt:lpstr>
      <vt:lpstr>Implementing add</vt:lpstr>
      <vt:lpstr>Printing an ArrayIntList</vt:lpstr>
      <vt:lpstr>The toString method</vt:lpstr>
      <vt:lpstr>toString solution</vt:lpstr>
      <vt:lpstr>Other methods</vt:lpstr>
      <vt:lpstr>Pre/Post Comments</vt:lpstr>
      <vt:lpstr>Error Detection</vt:lpstr>
      <vt:lpstr>Implementing add #2</vt:lpstr>
      <vt:lpstr>add #2 code</vt:lpstr>
      <vt:lpstr>Implementing remove</vt:lpstr>
      <vt:lpstr>Implementing remove code</vt:lpstr>
      <vt:lpstr>Other methods</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Helene Martin</dc:creator>
  <cp:lastModifiedBy>Riley Porter</cp:lastModifiedBy>
  <cp:revision>20</cp:revision>
  <dcterms:created xsi:type="dcterms:W3CDTF">2013-01-09T06:12:53Z</dcterms:created>
  <dcterms:modified xsi:type="dcterms:W3CDTF">2015-06-24T20:09:41Z</dcterms:modified>
</cp:coreProperties>
</file>