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A1CD0F-1E7D-4077-BB31-4FA453F90F9B}" type="doc">
      <dgm:prSet loTypeId="urn:microsoft.com/office/officeart/2005/8/layout/cycle8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1262D0C-D9EB-49DC-9AA9-498F5315882D}">
      <dgm:prSet phldrT="[Text]"/>
      <dgm:spPr/>
      <dgm:t>
        <a:bodyPr/>
        <a:lstStyle/>
        <a:p>
          <a:r>
            <a:rPr lang="en-US" dirty="0" smtClean="0"/>
            <a:t>Stuff</a:t>
          </a:r>
          <a:endParaRPr lang="en-US" dirty="0"/>
        </a:p>
      </dgm:t>
    </dgm:pt>
    <dgm:pt modelId="{3A8C78A7-D3C5-4398-A9CB-A1A1A20A640D}" type="parTrans" cxnId="{3C722905-5221-46B3-92E0-6981BA25774E}">
      <dgm:prSet/>
      <dgm:spPr/>
      <dgm:t>
        <a:bodyPr/>
        <a:lstStyle/>
        <a:p>
          <a:endParaRPr lang="en-US"/>
        </a:p>
      </dgm:t>
    </dgm:pt>
    <dgm:pt modelId="{722D13AA-77D9-4FB6-8FD0-176066D2E217}" type="sibTrans" cxnId="{3C722905-5221-46B3-92E0-6981BA25774E}">
      <dgm:prSet/>
      <dgm:spPr/>
      <dgm:t>
        <a:bodyPr/>
        <a:lstStyle/>
        <a:p>
          <a:endParaRPr lang="en-US"/>
        </a:p>
      </dgm:t>
    </dgm:pt>
    <dgm:pt modelId="{0FD85680-B22D-4BEA-9E53-D4EFAF872879}">
      <dgm:prSet phldrT="[Text]"/>
      <dgm:spPr/>
      <dgm:t>
        <a:bodyPr/>
        <a:lstStyle/>
        <a:p>
          <a:r>
            <a:rPr lang="en-US" dirty="0" smtClean="0"/>
            <a:t>We done?</a:t>
          </a:r>
          <a:endParaRPr lang="en-US" dirty="0"/>
        </a:p>
      </dgm:t>
    </dgm:pt>
    <dgm:pt modelId="{5801521C-9B3C-44F1-9831-E47BC43FF579}" type="parTrans" cxnId="{6A7867AA-EAEF-4642-B398-B49776CA29E9}">
      <dgm:prSet/>
      <dgm:spPr/>
      <dgm:t>
        <a:bodyPr/>
        <a:lstStyle/>
        <a:p>
          <a:endParaRPr lang="en-US"/>
        </a:p>
      </dgm:t>
    </dgm:pt>
    <dgm:pt modelId="{1E145D74-9061-462C-9560-4C1683DE2940}" type="sibTrans" cxnId="{6A7867AA-EAEF-4642-B398-B49776CA29E9}">
      <dgm:prSet/>
      <dgm:spPr/>
      <dgm:t>
        <a:bodyPr/>
        <a:lstStyle/>
        <a:p>
          <a:endParaRPr lang="en-US"/>
        </a:p>
      </dgm:t>
    </dgm:pt>
    <dgm:pt modelId="{56A1ED36-9893-420C-9FA9-3AB52D5E1172}">
      <dgm:prSet phldrT="[Text]"/>
      <dgm:spPr/>
      <dgm:t>
        <a:bodyPr/>
        <a:lstStyle/>
        <a:p>
          <a:r>
            <a:rPr lang="en-US" dirty="0" smtClean="0"/>
            <a:t>Nah..</a:t>
          </a:r>
          <a:endParaRPr lang="en-US" dirty="0"/>
        </a:p>
      </dgm:t>
    </dgm:pt>
    <dgm:pt modelId="{C07FADF8-E57B-440F-BFFF-589BADB2D36D}" type="parTrans" cxnId="{E4F8A40A-19B6-451A-AB2F-F25474906708}">
      <dgm:prSet/>
      <dgm:spPr/>
      <dgm:t>
        <a:bodyPr/>
        <a:lstStyle/>
        <a:p>
          <a:endParaRPr lang="en-US"/>
        </a:p>
      </dgm:t>
    </dgm:pt>
    <dgm:pt modelId="{874A0FC2-B742-477A-844A-8CB0F10BCE14}" type="sibTrans" cxnId="{E4F8A40A-19B6-451A-AB2F-F25474906708}">
      <dgm:prSet/>
      <dgm:spPr/>
      <dgm:t>
        <a:bodyPr/>
        <a:lstStyle/>
        <a:p>
          <a:endParaRPr lang="en-US"/>
        </a:p>
      </dgm:t>
    </dgm:pt>
    <dgm:pt modelId="{36276AE3-0FCE-481D-818D-3687DFF76EB3}" type="pres">
      <dgm:prSet presAssocID="{B1A1CD0F-1E7D-4077-BB31-4FA453F90F9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4B582E-11A7-4E2D-AB8F-B7522E69A237}" type="pres">
      <dgm:prSet presAssocID="{B1A1CD0F-1E7D-4077-BB31-4FA453F90F9B}" presName="wedge1" presStyleLbl="node1" presStyleIdx="0" presStyleCnt="3"/>
      <dgm:spPr/>
      <dgm:t>
        <a:bodyPr/>
        <a:lstStyle/>
        <a:p>
          <a:endParaRPr lang="en-US"/>
        </a:p>
      </dgm:t>
    </dgm:pt>
    <dgm:pt modelId="{C0F4FA7A-5F46-4FDF-A3FF-7A2270A4728C}" type="pres">
      <dgm:prSet presAssocID="{B1A1CD0F-1E7D-4077-BB31-4FA453F90F9B}" presName="dummy1a" presStyleCnt="0"/>
      <dgm:spPr/>
    </dgm:pt>
    <dgm:pt modelId="{3B5A048A-9467-466A-A70A-CCE78ABC99F2}" type="pres">
      <dgm:prSet presAssocID="{B1A1CD0F-1E7D-4077-BB31-4FA453F90F9B}" presName="dummy1b" presStyleCnt="0"/>
      <dgm:spPr/>
    </dgm:pt>
    <dgm:pt modelId="{E8DAF708-61B4-436C-B50B-131B58E23ED8}" type="pres">
      <dgm:prSet presAssocID="{B1A1CD0F-1E7D-4077-BB31-4FA453F90F9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A6DE1-A18F-4B5C-BF9C-012513EE9C7C}" type="pres">
      <dgm:prSet presAssocID="{B1A1CD0F-1E7D-4077-BB31-4FA453F90F9B}" presName="wedge2" presStyleLbl="node1" presStyleIdx="1" presStyleCnt="3"/>
      <dgm:spPr/>
      <dgm:t>
        <a:bodyPr/>
        <a:lstStyle/>
        <a:p>
          <a:endParaRPr lang="en-US"/>
        </a:p>
      </dgm:t>
    </dgm:pt>
    <dgm:pt modelId="{0D87FF7A-CF58-4C68-A36A-027D1C47DA29}" type="pres">
      <dgm:prSet presAssocID="{B1A1CD0F-1E7D-4077-BB31-4FA453F90F9B}" presName="dummy2a" presStyleCnt="0"/>
      <dgm:spPr/>
    </dgm:pt>
    <dgm:pt modelId="{40AB9B3B-4DE2-412C-A3F3-C6299E1C7F33}" type="pres">
      <dgm:prSet presAssocID="{B1A1CD0F-1E7D-4077-BB31-4FA453F90F9B}" presName="dummy2b" presStyleCnt="0"/>
      <dgm:spPr/>
    </dgm:pt>
    <dgm:pt modelId="{01393825-1E54-445E-BD47-84DED39F68E0}" type="pres">
      <dgm:prSet presAssocID="{B1A1CD0F-1E7D-4077-BB31-4FA453F90F9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0D0A2-F9DF-43FA-A014-993A2D625AF3}" type="pres">
      <dgm:prSet presAssocID="{B1A1CD0F-1E7D-4077-BB31-4FA453F90F9B}" presName="wedge3" presStyleLbl="node1" presStyleIdx="2" presStyleCnt="3"/>
      <dgm:spPr/>
      <dgm:t>
        <a:bodyPr/>
        <a:lstStyle/>
        <a:p>
          <a:endParaRPr lang="en-US"/>
        </a:p>
      </dgm:t>
    </dgm:pt>
    <dgm:pt modelId="{3F9168C8-6A51-4B94-A0DF-3005A4490383}" type="pres">
      <dgm:prSet presAssocID="{B1A1CD0F-1E7D-4077-BB31-4FA453F90F9B}" presName="dummy3a" presStyleCnt="0"/>
      <dgm:spPr/>
    </dgm:pt>
    <dgm:pt modelId="{513EB1F5-4811-4355-B972-CA0AA2647AA7}" type="pres">
      <dgm:prSet presAssocID="{B1A1CD0F-1E7D-4077-BB31-4FA453F90F9B}" presName="dummy3b" presStyleCnt="0"/>
      <dgm:spPr/>
    </dgm:pt>
    <dgm:pt modelId="{4E67D07E-4859-4DF3-9B09-6CBA9D905309}" type="pres">
      <dgm:prSet presAssocID="{B1A1CD0F-1E7D-4077-BB31-4FA453F90F9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571D7-2CA6-4CF8-96BD-7A92091173F4}" type="pres">
      <dgm:prSet presAssocID="{722D13AA-77D9-4FB6-8FD0-176066D2E217}" presName="arrowWedge1" presStyleLbl="fgSibTrans2D1" presStyleIdx="0" presStyleCnt="3"/>
      <dgm:spPr/>
    </dgm:pt>
    <dgm:pt modelId="{F1CBBE37-9BBF-4306-A2EA-E5DB9A13DCFB}" type="pres">
      <dgm:prSet presAssocID="{1E145D74-9061-462C-9560-4C1683DE2940}" presName="arrowWedge2" presStyleLbl="fgSibTrans2D1" presStyleIdx="1" presStyleCnt="3"/>
      <dgm:spPr/>
    </dgm:pt>
    <dgm:pt modelId="{1F3C24C5-5137-4216-ACDA-5B213D8222CF}" type="pres">
      <dgm:prSet presAssocID="{874A0FC2-B742-477A-844A-8CB0F10BCE14}" presName="arrowWedge3" presStyleLbl="fgSibTrans2D1" presStyleIdx="2" presStyleCnt="3"/>
      <dgm:spPr/>
    </dgm:pt>
  </dgm:ptLst>
  <dgm:cxnLst>
    <dgm:cxn modelId="{BE4BD494-BFB2-4262-B9A7-8487AD3C0165}" type="presOf" srcId="{B1A1CD0F-1E7D-4077-BB31-4FA453F90F9B}" destId="{36276AE3-0FCE-481D-818D-3687DFF76EB3}" srcOrd="0" destOrd="0" presId="urn:microsoft.com/office/officeart/2005/8/layout/cycle8"/>
    <dgm:cxn modelId="{E4F8A40A-19B6-451A-AB2F-F25474906708}" srcId="{B1A1CD0F-1E7D-4077-BB31-4FA453F90F9B}" destId="{56A1ED36-9893-420C-9FA9-3AB52D5E1172}" srcOrd="2" destOrd="0" parTransId="{C07FADF8-E57B-440F-BFFF-589BADB2D36D}" sibTransId="{874A0FC2-B742-477A-844A-8CB0F10BCE14}"/>
    <dgm:cxn modelId="{4D26812E-73EF-404A-9C95-1262B285C313}" type="presOf" srcId="{0FD85680-B22D-4BEA-9E53-D4EFAF872879}" destId="{01393825-1E54-445E-BD47-84DED39F68E0}" srcOrd="1" destOrd="0" presId="urn:microsoft.com/office/officeart/2005/8/layout/cycle8"/>
    <dgm:cxn modelId="{9D172ABA-1695-42F3-9328-ACFB2CBF0163}" type="presOf" srcId="{B1262D0C-D9EB-49DC-9AA9-498F5315882D}" destId="{C54B582E-11A7-4E2D-AB8F-B7522E69A237}" srcOrd="0" destOrd="0" presId="urn:microsoft.com/office/officeart/2005/8/layout/cycle8"/>
    <dgm:cxn modelId="{0B83A275-0C52-497A-90A2-AE435EBA2C80}" type="presOf" srcId="{0FD85680-B22D-4BEA-9E53-D4EFAF872879}" destId="{B7EA6DE1-A18F-4B5C-BF9C-012513EE9C7C}" srcOrd="0" destOrd="0" presId="urn:microsoft.com/office/officeart/2005/8/layout/cycle8"/>
    <dgm:cxn modelId="{A61EBDB8-390C-4975-9599-006F96DFE875}" type="presOf" srcId="{B1262D0C-D9EB-49DC-9AA9-498F5315882D}" destId="{E8DAF708-61B4-436C-B50B-131B58E23ED8}" srcOrd="1" destOrd="0" presId="urn:microsoft.com/office/officeart/2005/8/layout/cycle8"/>
    <dgm:cxn modelId="{6A7867AA-EAEF-4642-B398-B49776CA29E9}" srcId="{B1A1CD0F-1E7D-4077-BB31-4FA453F90F9B}" destId="{0FD85680-B22D-4BEA-9E53-D4EFAF872879}" srcOrd="1" destOrd="0" parTransId="{5801521C-9B3C-44F1-9831-E47BC43FF579}" sibTransId="{1E145D74-9061-462C-9560-4C1683DE2940}"/>
    <dgm:cxn modelId="{3C722905-5221-46B3-92E0-6981BA25774E}" srcId="{B1A1CD0F-1E7D-4077-BB31-4FA453F90F9B}" destId="{B1262D0C-D9EB-49DC-9AA9-498F5315882D}" srcOrd="0" destOrd="0" parTransId="{3A8C78A7-D3C5-4398-A9CB-A1A1A20A640D}" sibTransId="{722D13AA-77D9-4FB6-8FD0-176066D2E217}"/>
    <dgm:cxn modelId="{B0D34A36-9C6B-421E-9B0B-7B974BDEC467}" type="presOf" srcId="{56A1ED36-9893-420C-9FA9-3AB52D5E1172}" destId="{4E67D07E-4859-4DF3-9B09-6CBA9D905309}" srcOrd="1" destOrd="0" presId="urn:microsoft.com/office/officeart/2005/8/layout/cycle8"/>
    <dgm:cxn modelId="{CD6D0227-E4CB-4149-8FE0-14C7EE921C36}" type="presOf" srcId="{56A1ED36-9893-420C-9FA9-3AB52D5E1172}" destId="{9900D0A2-F9DF-43FA-A014-993A2D625AF3}" srcOrd="0" destOrd="0" presId="urn:microsoft.com/office/officeart/2005/8/layout/cycle8"/>
    <dgm:cxn modelId="{C30008EC-D040-465E-B484-6E6B916431F4}" type="presParOf" srcId="{36276AE3-0FCE-481D-818D-3687DFF76EB3}" destId="{C54B582E-11A7-4E2D-AB8F-B7522E69A237}" srcOrd="0" destOrd="0" presId="urn:microsoft.com/office/officeart/2005/8/layout/cycle8"/>
    <dgm:cxn modelId="{662B8032-FA71-44F1-84DA-1B0F6C7D193F}" type="presParOf" srcId="{36276AE3-0FCE-481D-818D-3687DFF76EB3}" destId="{C0F4FA7A-5F46-4FDF-A3FF-7A2270A4728C}" srcOrd="1" destOrd="0" presId="urn:microsoft.com/office/officeart/2005/8/layout/cycle8"/>
    <dgm:cxn modelId="{2CF646A9-57C4-4B79-8A78-BD33146F5039}" type="presParOf" srcId="{36276AE3-0FCE-481D-818D-3687DFF76EB3}" destId="{3B5A048A-9467-466A-A70A-CCE78ABC99F2}" srcOrd="2" destOrd="0" presId="urn:microsoft.com/office/officeart/2005/8/layout/cycle8"/>
    <dgm:cxn modelId="{E7F2EF5E-333C-4CC7-94C6-640A4F24E32B}" type="presParOf" srcId="{36276AE3-0FCE-481D-818D-3687DFF76EB3}" destId="{E8DAF708-61B4-436C-B50B-131B58E23ED8}" srcOrd="3" destOrd="0" presId="urn:microsoft.com/office/officeart/2005/8/layout/cycle8"/>
    <dgm:cxn modelId="{79F96B54-F272-49C1-B7CF-362235E248BD}" type="presParOf" srcId="{36276AE3-0FCE-481D-818D-3687DFF76EB3}" destId="{B7EA6DE1-A18F-4B5C-BF9C-012513EE9C7C}" srcOrd="4" destOrd="0" presId="urn:microsoft.com/office/officeart/2005/8/layout/cycle8"/>
    <dgm:cxn modelId="{C9E8F5B3-47DB-4FC3-AFB6-A4CEFACA66D2}" type="presParOf" srcId="{36276AE3-0FCE-481D-818D-3687DFF76EB3}" destId="{0D87FF7A-CF58-4C68-A36A-027D1C47DA29}" srcOrd="5" destOrd="0" presId="urn:microsoft.com/office/officeart/2005/8/layout/cycle8"/>
    <dgm:cxn modelId="{109CF66B-AFFC-4195-931C-647148820A96}" type="presParOf" srcId="{36276AE3-0FCE-481D-818D-3687DFF76EB3}" destId="{40AB9B3B-4DE2-412C-A3F3-C6299E1C7F33}" srcOrd="6" destOrd="0" presId="urn:microsoft.com/office/officeart/2005/8/layout/cycle8"/>
    <dgm:cxn modelId="{ADB4DEFF-1933-4AA1-875C-B12CD759FECC}" type="presParOf" srcId="{36276AE3-0FCE-481D-818D-3687DFF76EB3}" destId="{01393825-1E54-445E-BD47-84DED39F68E0}" srcOrd="7" destOrd="0" presId="urn:microsoft.com/office/officeart/2005/8/layout/cycle8"/>
    <dgm:cxn modelId="{4357BF30-0CDD-42C2-97A7-762D3D285762}" type="presParOf" srcId="{36276AE3-0FCE-481D-818D-3687DFF76EB3}" destId="{9900D0A2-F9DF-43FA-A014-993A2D625AF3}" srcOrd="8" destOrd="0" presId="urn:microsoft.com/office/officeart/2005/8/layout/cycle8"/>
    <dgm:cxn modelId="{AF0993CA-4F36-432A-8892-52D18F5AC502}" type="presParOf" srcId="{36276AE3-0FCE-481D-818D-3687DFF76EB3}" destId="{3F9168C8-6A51-4B94-A0DF-3005A4490383}" srcOrd="9" destOrd="0" presId="urn:microsoft.com/office/officeart/2005/8/layout/cycle8"/>
    <dgm:cxn modelId="{A4DA713C-6F13-4C91-B73D-558BAAC87232}" type="presParOf" srcId="{36276AE3-0FCE-481D-818D-3687DFF76EB3}" destId="{513EB1F5-4811-4355-B972-CA0AA2647AA7}" srcOrd="10" destOrd="0" presId="urn:microsoft.com/office/officeart/2005/8/layout/cycle8"/>
    <dgm:cxn modelId="{2028540A-AB82-41AA-AEBC-D5D2F36715D8}" type="presParOf" srcId="{36276AE3-0FCE-481D-818D-3687DFF76EB3}" destId="{4E67D07E-4859-4DF3-9B09-6CBA9D905309}" srcOrd="11" destOrd="0" presId="urn:microsoft.com/office/officeart/2005/8/layout/cycle8"/>
    <dgm:cxn modelId="{EE187B34-BA47-4D91-84B4-88CE6AA19745}" type="presParOf" srcId="{36276AE3-0FCE-481D-818D-3687DFF76EB3}" destId="{48C571D7-2CA6-4CF8-96BD-7A92091173F4}" srcOrd="12" destOrd="0" presId="urn:microsoft.com/office/officeart/2005/8/layout/cycle8"/>
    <dgm:cxn modelId="{FB4A2EC6-0CFE-49C0-A7C6-C5B1D18ABC35}" type="presParOf" srcId="{36276AE3-0FCE-481D-818D-3687DFF76EB3}" destId="{F1CBBE37-9BBF-4306-A2EA-E5DB9A13DCFB}" srcOrd="13" destOrd="0" presId="urn:microsoft.com/office/officeart/2005/8/layout/cycle8"/>
    <dgm:cxn modelId="{45293FA5-F678-4F37-9D17-F8580FF71CB9}" type="presParOf" srcId="{36276AE3-0FCE-481D-818D-3687DFF76EB3}" destId="{1F3C24C5-5137-4216-ACDA-5B213D8222C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2229C4-BE25-433C-8D28-2C13869F581A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5DE32267-6367-4B6C-9A28-4D23DC5C1A44}">
      <dgm:prSet phldrT="[Text]"/>
      <dgm:spPr/>
      <dgm:t>
        <a:bodyPr/>
        <a:lstStyle/>
        <a:p>
          <a:r>
            <a:rPr lang="en-US" dirty="0" smtClean="0"/>
            <a:t>Start</a:t>
          </a:r>
          <a:endParaRPr lang="en-US" dirty="0"/>
        </a:p>
      </dgm:t>
    </dgm:pt>
    <dgm:pt modelId="{E09FA47F-7821-46EE-8ED4-05D0716C0353}" type="parTrans" cxnId="{E042EFAC-8487-4E7F-9F0E-C4E052F69D98}">
      <dgm:prSet/>
      <dgm:spPr/>
      <dgm:t>
        <a:bodyPr/>
        <a:lstStyle/>
        <a:p>
          <a:endParaRPr lang="en-US"/>
        </a:p>
      </dgm:t>
    </dgm:pt>
    <dgm:pt modelId="{3DD3C480-9637-420F-842A-524FE8F24CFD}" type="sibTrans" cxnId="{E042EFAC-8487-4E7F-9F0E-C4E052F69D98}">
      <dgm:prSet/>
      <dgm:spPr/>
      <dgm:t>
        <a:bodyPr/>
        <a:lstStyle/>
        <a:p>
          <a:endParaRPr lang="en-US"/>
        </a:p>
      </dgm:t>
    </dgm:pt>
    <dgm:pt modelId="{38C96D41-DEC7-49F8-886F-4E02685802B3}">
      <dgm:prSet phldrT="[Text]"/>
      <dgm:spPr/>
      <dgm:t>
        <a:bodyPr/>
        <a:lstStyle/>
        <a:p>
          <a:r>
            <a:rPr lang="en-US" dirty="0" smtClean="0"/>
            <a:t>Stuff</a:t>
          </a:r>
          <a:endParaRPr lang="en-US" dirty="0"/>
        </a:p>
      </dgm:t>
    </dgm:pt>
    <dgm:pt modelId="{DC42A18E-AE9E-4DBE-B2F2-ACCAB2852A71}" type="parTrans" cxnId="{C18E6CDA-2F23-4D28-B1B0-801B8F5B20B8}">
      <dgm:prSet/>
      <dgm:spPr/>
      <dgm:t>
        <a:bodyPr/>
        <a:lstStyle/>
        <a:p>
          <a:endParaRPr lang="en-US"/>
        </a:p>
      </dgm:t>
    </dgm:pt>
    <dgm:pt modelId="{03CBB00A-5121-4716-9D79-6A0BFC384AC7}" type="sibTrans" cxnId="{C18E6CDA-2F23-4D28-B1B0-801B8F5B20B8}">
      <dgm:prSet/>
      <dgm:spPr/>
      <dgm:t>
        <a:bodyPr/>
        <a:lstStyle/>
        <a:p>
          <a:endParaRPr lang="en-US"/>
        </a:p>
      </dgm:t>
    </dgm:pt>
    <dgm:pt modelId="{4128DE0B-6D1E-4297-8D59-DC198176DADC}">
      <dgm:prSet phldrT="[Text]"/>
      <dgm:spPr/>
      <dgm:t>
        <a:bodyPr/>
        <a:lstStyle/>
        <a:p>
          <a:r>
            <a:rPr lang="en-US" dirty="0" smtClean="0"/>
            <a:t>End</a:t>
          </a:r>
          <a:endParaRPr lang="en-US" dirty="0"/>
        </a:p>
      </dgm:t>
    </dgm:pt>
    <dgm:pt modelId="{7B950441-34C1-44B4-987C-032CC63C2B5E}" type="parTrans" cxnId="{66CDF8EC-0961-4C6F-84D4-35BD0FBF5545}">
      <dgm:prSet/>
      <dgm:spPr/>
      <dgm:t>
        <a:bodyPr/>
        <a:lstStyle/>
        <a:p>
          <a:endParaRPr lang="en-US"/>
        </a:p>
      </dgm:t>
    </dgm:pt>
    <dgm:pt modelId="{1A51E239-8B37-427D-B7E8-879D947FA4CA}" type="sibTrans" cxnId="{66CDF8EC-0961-4C6F-84D4-35BD0FBF5545}">
      <dgm:prSet/>
      <dgm:spPr/>
      <dgm:t>
        <a:bodyPr/>
        <a:lstStyle/>
        <a:p>
          <a:endParaRPr lang="en-US"/>
        </a:p>
      </dgm:t>
    </dgm:pt>
    <dgm:pt modelId="{3EF3CAC1-2207-4D77-A84D-D2AA47CC9D98}" type="pres">
      <dgm:prSet presAssocID="{5F2229C4-BE25-433C-8D28-2C13869F581A}" presName="Name0" presStyleCnt="0">
        <dgm:presLayoutVars>
          <dgm:dir/>
          <dgm:resizeHandles val="exact"/>
        </dgm:presLayoutVars>
      </dgm:prSet>
      <dgm:spPr/>
    </dgm:pt>
    <dgm:pt modelId="{82F19042-485A-407B-AB10-6CB96367D77C}" type="pres">
      <dgm:prSet presAssocID="{5DE32267-6367-4B6C-9A28-4D23DC5C1A44}" presName="node" presStyleLbl="node1" presStyleIdx="0" presStyleCnt="3" custScaleX="48170" custScaleY="39292" custLinFactNeighborX="11950" custLinFactNeighborY="570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49CA4-BA42-489E-BFAC-CD4D522DE45A}" type="pres">
      <dgm:prSet presAssocID="{3DD3C480-9637-420F-842A-524FE8F24CFD}" presName="sibTrans" presStyleLbl="sibTrans2D1" presStyleIdx="0" presStyleCnt="2" custScaleX="130074" custScaleY="29337" custLinFactNeighborX="-24293" custLinFactNeighborY="-28531"/>
      <dgm:spPr/>
      <dgm:t>
        <a:bodyPr/>
        <a:lstStyle/>
        <a:p>
          <a:endParaRPr lang="en-US"/>
        </a:p>
      </dgm:t>
    </dgm:pt>
    <dgm:pt modelId="{B392F3FE-1D7A-41DC-A4CA-A82BD4E35368}" type="pres">
      <dgm:prSet presAssocID="{3DD3C480-9637-420F-842A-524FE8F24CF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0940B10-4031-4C13-83ED-143FE1ECFE88}" type="pres">
      <dgm:prSet presAssocID="{38C96D41-DEC7-49F8-886F-4E02685802B3}" presName="node" presStyleLbl="node1" presStyleIdx="1" presStyleCnt="3" custScaleX="32423" custScaleY="20370" custLinFactNeighborX="25651" custLinFactNeighborY="10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84825-7F0B-49F7-9C55-6E81A1439C91}" type="pres">
      <dgm:prSet presAssocID="{03CBB00A-5121-4716-9D79-6A0BFC384AC7}" presName="sibTrans" presStyleLbl="sibTrans2D1" presStyleIdx="1" presStyleCnt="2" custScaleX="154267" custScaleY="26456" custLinFactNeighborX="30862" custLinFactNeighborY="-26628"/>
      <dgm:spPr/>
      <dgm:t>
        <a:bodyPr/>
        <a:lstStyle/>
        <a:p>
          <a:endParaRPr lang="en-US"/>
        </a:p>
      </dgm:t>
    </dgm:pt>
    <dgm:pt modelId="{721CFB73-525F-4B33-AC69-509DCB5A5BA7}" type="pres">
      <dgm:prSet presAssocID="{03CBB00A-5121-4716-9D79-6A0BFC384AC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4697A4E-5D65-40CE-B018-86D9B835BCD7}" type="pres">
      <dgm:prSet presAssocID="{4128DE0B-6D1E-4297-8D59-DC198176DADC}" presName="node" presStyleLbl="node1" presStyleIdx="2" presStyleCnt="3" custScaleX="46412" custScaleY="42315" custLinFactNeighborX="12695" custLinFactNeighborY="52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8E6CDA-2F23-4D28-B1B0-801B8F5B20B8}" srcId="{5F2229C4-BE25-433C-8D28-2C13869F581A}" destId="{38C96D41-DEC7-49F8-886F-4E02685802B3}" srcOrd="1" destOrd="0" parTransId="{DC42A18E-AE9E-4DBE-B2F2-ACCAB2852A71}" sibTransId="{03CBB00A-5121-4716-9D79-6A0BFC384AC7}"/>
    <dgm:cxn modelId="{7689A041-C8D7-4153-A5F2-C7540A776B47}" type="presOf" srcId="{4128DE0B-6D1E-4297-8D59-DC198176DADC}" destId="{74697A4E-5D65-40CE-B018-86D9B835BCD7}" srcOrd="0" destOrd="0" presId="urn:microsoft.com/office/officeart/2005/8/layout/process1"/>
    <dgm:cxn modelId="{E042EFAC-8487-4E7F-9F0E-C4E052F69D98}" srcId="{5F2229C4-BE25-433C-8D28-2C13869F581A}" destId="{5DE32267-6367-4B6C-9A28-4D23DC5C1A44}" srcOrd="0" destOrd="0" parTransId="{E09FA47F-7821-46EE-8ED4-05D0716C0353}" sibTransId="{3DD3C480-9637-420F-842A-524FE8F24CFD}"/>
    <dgm:cxn modelId="{C5B9722A-46EE-4077-B7B6-4D577F2C79A6}" type="presOf" srcId="{03CBB00A-5121-4716-9D79-6A0BFC384AC7}" destId="{40484825-7F0B-49F7-9C55-6E81A1439C91}" srcOrd="0" destOrd="0" presId="urn:microsoft.com/office/officeart/2005/8/layout/process1"/>
    <dgm:cxn modelId="{5254BAF4-9B48-491B-8290-B1408A3B08CA}" type="presOf" srcId="{5F2229C4-BE25-433C-8D28-2C13869F581A}" destId="{3EF3CAC1-2207-4D77-A84D-D2AA47CC9D98}" srcOrd="0" destOrd="0" presId="urn:microsoft.com/office/officeart/2005/8/layout/process1"/>
    <dgm:cxn modelId="{18B0EB52-DF4D-4D41-B649-63CC6A7F7E0B}" type="presOf" srcId="{3DD3C480-9637-420F-842A-524FE8F24CFD}" destId="{B392F3FE-1D7A-41DC-A4CA-A82BD4E35368}" srcOrd="1" destOrd="0" presId="urn:microsoft.com/office/officeart/2005/8/layout/process1"/>
    <dgm:cxn modelId="{B8019364-BE97-433B-BFE5-14A801FD1E59}" type="presOf" srcId="{3DD3C480-9637-420F-842A-524FE8F24CFD}" destId="{B6349CA4-BA42-489E-BFAC-CD4D522DE45A}" srcOrd="0" destOrd="0" presId="urn:microsoft.com/office/officeart/2005/8/layout/process1"/>
    <dgm:cxn modelId="{66CDF8EC-0961-4C6F-84D4-35BD0FBF5545}" srcId="{5F2229C4-BE25-433C-8D28-2C13869F581A}" destId="{4128DE0B-6D1E-4297-8D59-DC198176DADC}" srcOrd="2" destOrd="0" parTransId="{7B950441-34C1-44B4-987C-032CC63C2B5E}" sibTransId="{1A51E239-8B37-427D-B7E8-879D947FA4CA}"/>
    <dgm:cxn modelId="{1816155D-6B65-4C0E-8847-CF9247BD39CE}" type="presOf" srcId="{38C96D41-DEC7-49F8-886F-4E02685802B3}" destId="{B0940B10-4031-4C13-83ED-143FE1ECFE88}" srcOrd="0" destOrd="0" presId="urn:microsoft.com/office/officeart/2005/8/layout/process1"/>
    <dgm:cxn modelId="{5DBEF571-BD00-4FBB-8F23-615156485353}" type="presOf" srcId="{03CBB00A-5121-4716-9D79-6A0BFC384AC7}" destId="{721CFB73-525F-4B33-AC69-509DCB5A5BA7}" srcOrd="1" destOrd="0" presId="urn:microsoft.com/office/officeart/2005/8/layout/process1"/>
    <dgm:cxn modelId="{7FE1B08F-BC0C-4AB5-9095-97BA1C5917E0}" type="presOf" srcId="{5DE32267-6367-4B6C-9A28-4D23DC5C1A44}" destId="{82F19042-485A-407B-AB10-6CB96367D77C}" srcOrd="0" destOrd="0" presId="urn:microsoft.com/office/officeart/2005/8/layout/process1"/>
    <dgm:cxn modelId="{3A6FB2C9-6D85-4B4C-B92B-602F14467BEF}" type="presParOf" srcId="{3EF3CAC1-2207-4D77-A84D-D2AA47CC9D98}" destId="{82F19042-485A-407B-AB10-6CB96367D77C}" srcOrd="0" destOrd="0" presId="urn:microsoft.com/office/officeart/2005/8/layout/process1"/>
    <dgm:cxn modelId="{81664008-5CBF-4F6B-9F32-986137A21823}" type="presParOf" srcId="{3EF3CAC1-2207-4D77-A84D-D2AA47CC9D98}" destId="{B6349CA4-BA42-489E-BFAC-CD4D522DE45A}" srcOrd="1" destOrd="0" presId="urn:microsoft.com/office/officeart/2005/8/layout/process1"/>
    <dgm:cxn modelId="{4242B9C8-8D44-403E-91FC-C17A2722A6E3}" type="presParOf" srcId="{B6349CA4-BA42-489E-BFAC-CD4D522DE45A}" destId="{B392F3FE-1D7A-41DC-A4CA-A82BD4E35368}" srcOrd="0" destOrd="0" presId="urn:microsoft.com/office/officeart/2005/8/layout/process1"/>
    <dgm:cxn modelId="{C21BADE4-7CDD-4596-9459-401EE2D3E0A5}" type="presParOf" srcId="{3EF3CAC1-2207-4D77-A84D-D2AA47CC9D98}" destId="{B0940B10-4031-4C13-83ED-143FE1ECFE88}" srcOrd="2" destOrd="0" presId="urn:microsoft.com/office/officeart/2005/8/layout/process1"/>
    <dgm:cxn modelId="{B564659E-D845-4827-819C-BEDF77FF4BBB}" type="presParOf" srcId="{3EF3CAC1-2207-4D77-A84D-D2AA47CC9D98}" destId="{40484825-7F0B-49F7-9C55-6E81A1439C91}" srcOrd="3" destOrd="0" presId="urn:microsoft.com/office/officeart/2005/8/layout/process1"/>
    <dgm:cxn modelId="{9266AAE3-D452-48A6-9906-B3C279DB200E}" type="presParOf" srcId="{40484825-7F0B-49F7-9C55-6E81A1439C91}" destId="{721CFB73-525F-4B33-AC69-509DCB5A5BA7}" srcOrd="0" destOrd="0" presId="urn:microsoft.com/office/officeart/2005/8/layout/process1"/>
    <dgm:cxn modelId="{DFFEE3D5-4D98-4777-AD16-356BEC20F1D7}" type="presParOf" srcId="{3EF3CAC1-2207-4D77-A84D-D2AA47CC9D98}" destId="{74697A4E-5D65-40CE-B018-86D9B835BCD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A1CD0F-1E7D-4077-BB31-4FA453F90F9B}" type="doc">
      <dgm:prSet loTypeId="urn:microsoft.com/office/officeart/2005/8/layout/cycle8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1262D0C-D9EB-49DC-9AA9-498F5315882D}">
      <dgm:prSet phldrT="[Text]"/>
      <dgm:spPr/>
      <dgm:t>
        <a:bodyPr/>
        <a:lstStyle/>
        <a:p>
          <a:r>
            <a:rPr lang="en-US" dirty="0" smtClean="0"/>
            <a:t>Refresh</a:t>
          </a:r>
          <a:endParaRPr lang="en-US" dirty="0"/>
        </a:p>
      </dgm:t>
    </dgm:pt>
    <dgm:pt modelId="{3A8C78A7-D3C5-4398-A9CB-A1A1A20A640D}" type="parTrans" cxnId="{3C722905-5221-46B3-92E0-6981BA25774E}">
      <dgm:prSet/>
      <dgm:spPr/>
      <dgm:t>
        <a:bodyPr/>
        <a:lstStyle/>
        <a:p>
          <a:endParaRPr lang="en-US"/>
        </a:p>
      </dgm:t>
    </dgm:pt>
    <dgm:pt modelId="{722D13AA-77D9-4FB6-8FD0-176066D2E217}" type="sibTrans" cxnId="{3C722905-5221-46B3-92E0-6981BA25774E}">
      <dgm:prSet/>
      <dgm:spPr/>
      <dgm:t>
        <a:bodyPr/>
        <a:lstStyle/>
        <a:p>
          <a:endParaRPr lang="en-US"/>
        </a:p>
      </dgm:t>
    </dgm:pt>
    <dgm:pt modelId="{0FD85680-B22D-4BEA-9E53-D4EFAF872879}">
      <dgm:prSet phldrT="[Text]"/>
      <dgm:spPr/>
      <dgm:t>
        <a:bodyPr/>
        <a:lstStyle/>
        <a:p>
          <a:r>
            <a:rPr lang="en-US" dirty="0" smtClean="0"/>
            <a:t>Logic</a:t>
          </a:r>
          <a:endParaRPr lang="en-US" dirty="0"/>
        </a:p>
      </dgm:t>
    </dgm:pt>
    <dgm:pt modelId="{5801521C-9B3C-44F1-9831-E47BC43FF579}" type="parTrans" cxnId="{6A7867AA-EAEF-4642-B398-B49776CA29E9}">
      <dgm:prSet/>
      <dgm:spPr/>
      <dgm:t>
        <a:bodyPr/>
        <a:lstStyle/>
        <a:p>
          <a:endParaRPr lang="en-US"/>
        </a:p>
      </dgm:t>
    </dgm:pt>
    <dgm:pt modelId="{1E145D74-9061-462C-9560-4C1683DE2940}" type="sibTrans" cxnId="{6A7867AA-EAEF-4642-B398-B49776CA29E9}">
      <dgm:prSet/>
      <dgm:spPr/>
      <dgm:t>
        <a:bodyPr/>
        <a:lstStyle/>
        <a:p>
          <a:endParaRPr lang="en-US"/>
        </a:p>
      </dgm:t>
    </dgm:pt>
    <dgm:pt modelId="{56A1ED36-9893-420C-9FA9-3AB52D5E1172}">
      <dgm:prSet phldrT="[Text]"/>
      <dgm:spPr/>
      <dgm:t>
        <a:bodyPr/>
        <a:lstStyle/>
        <a:p>
          <a:r>
            <a:rPr lang="en-US" dirty="0" smtClean="0"/>
            <a:t>Render</a:t>
          </a:r>
          <a:endParaRPr lang="en-US" dirty="0"/>
        </a:p>
      </dgm:t>
    </dgm:pt>
    <dgm:pt modelId="{C07FADF8-E57B-440F-BFFF-589BADB2D36D}" type="parTrans" cxnId="{E4F8A40A-19B6-451A-AB2F-F25474906708}">
      <dgm:prSet/>
      <dgm:spPr/>
      <dgm:t>
        <a:bodyPr/>
        <a:lstStyle/>
        <a:p>
          <a:endParaRPr lang="en-US"/>
        </a:p>
      </dgm:t>
    </dgm:pt>
    <dgm:pt modelId="{874A0FC2-B742-477A-844A-8CB0F10BCE14}" type="sibTrans" cxnId="{E4F8A40A-19B6-451A-AB2F-F25474906708}">
      <dgm:prSet/>
      <dgm:spPr/>
      <dgm:t>
        <a:bodyPr/>
        <a:lstStyle/>
        <a:p>
          <a:endParaRPr lang="en-US"/>
        </a:p>
      </dgm:t>
    </dgm:pt>
    <dgm:pt modelId="{36276AE3-0FCE-481D-818D-3687DFF76EB3}" type="pres">
      <dgm:prSet presAssocID="{B1A1CD0F-1E7D-4077-BB31-4FA453F90F9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4B582E-11A7-4E2D-AB8F-B7522E69A237}" type="pres">
      <dgm:prSet presAssocID="{B1A1CD0F-1E7D-4077-BB31-4FA453F90F9B}" presName="wedge1" presStyleLbl="node1" presStyleIdx="0" presStyleCnt="3"/>
      <dgm:spPr/>
      <dgm:t>
        <a:bodyPr/>
        <a:lstStyle/>
        <a:p>
          <a:endParaRPr lang="en-US"/>
        </a:p>
      </dgm:t>
    </dgm:pt>
    <dgm:pt modelId="{C0F4FA7A-5F46-4FDF-A3FF-7A2270A4728C}" type="pres">
      <dgm:prSet presAssocID="{B1A1CD0F-1E7D-4077-BB31-4FA453F90F9B}" presName="dummy1a" presStyleCnt="0"/>
      <dgm:spPr/>
    </dgm:pt>
    <dgm:pt modelId="{3B5A048A-9467-466A-A70A-CCE78ABC99F2}" type="pres">
      <dgm:prSet presAssocID="{B1A1CD0F-1E7D-4077-BB31-4FA453F90F9B}" presName="dummy1b" presStyleCnt="0"/>
      <dgm:spPr/>
    </dgm:pt>
    <dgm:pt modelId="{E8DAF708-61B4-436C-B50B-131B58E23ED8}" type="pres">
      <dgm:prSet presAssocID="{B1A1CD0F-1E7D-4077-BB31-4FA453F90F9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A6DE1-A18F-4B5C-BF9C-012513EE9C7C}" type="pres">
      <dgm:prSet presAssocID="{B1A1CD0F-1E7D-4077-BB31-4FA453F90F9B}" presName="wedge2" presStyleLbl="node1" presStyleIdx="1" presStyleCnt="3"/>
      <dgm:spPr/>
      <dgm:t>
        <a:bodyPr/>
        <a:lstStyle/>
        <a:p>
          <a:endParaRPr lang="en-US"/>
        </a:p>
      </dgm:t>
    </dgm:pt>
    <dgm:pt modelId="{0D87FF7A-CF58-4C68-A36A-027D1C47DA29}" type="pres">
      <dgm:prSet presAssocID="{B1A1CD0F-1E7D-4077-BB31-4FA453F90F9B}" presName="dummy2a" presStyleCnt="0"/>
      <dgm:spPr/>
    </dgm:pt>
    <dgm:pt modelId="{40AB9B3B-4DE2-412C-A3F3-C6299E1C7F33}" type="pres">
      <dgm:prSet presAssocID="{B1A1CD0F-1E7D-4077-BB31-4FA453F90F9B}" presName="dummy2b" presStyleCnt="0"/>
      <dgm:spPr/>
    </dgm:pt>
    <dgm:pt modelId="{01393825-1E54-445E-BD47-84DED39F68E0}" type="pres">
      <dgm:prSet presAssocID="{B1A1CD0F-1E7D-4077-BB31-4FA453F90F9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0D0A2-F9DF-43FA-A014-993A2D625AF3}" type="pres">
      <dgm:prSet presAssocID="{B1A1CD0F-1E7D-4077-BB31-4FA453F90F9B}" presName="wedge3" presStyleLbl="node1" presStyleIdx="2" presStyleCnt="3"/>
      <dgm:spPr/>
      <dgm:t>
        <a:bodyPr/>
        <a:lstStyle/>
        <a:p>
          <a:endParaRPr lang="en-US"/>
        </a:p>
      </dgm:t>
    </dgm:pt>
    <dgm:pt modelId="{3F9168C8-6A51-4B94-A0DF-3005A4490383}" type="pres">
      <dgm:prSet presAssocID="{B1A1CD0F-1E7D-4077-BB31-4FA453F90F9B}" presName="dummy3a" presStyleCnt="0"/>
      <dgm:spPr/>
    </dgm:pt>
    <dgm:pt modelId="{513EB1F5-4811-4355-B972-CA0AA2647AA7}" type="pres">
      <dgm:prSet presAssocID="{B1A1CD0F-1E7D-4077-BB31-4FA453F90F9B}" presName="dummy3b" presStyleCnt="0"/>
      <dgm:spPr/>
    </dgm:pt>
    <dgm:pt modelId="{4E67D07E-4859-4DF3-9B09-6CBA9D905309}" type="pres">
      <dgm:prSet presAssocID="{B1A1CD0F-1E7D-4077-BB31-4FA453F90F9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571D7-2CA6-4CF8-96BD-7A92091173F4}" type="pres">
      <dgm:prSet presAssocID="{722D13AA-77D9-4FB6-8FD0-176066D2E217}" presName="arrowWedge1" presStyleLbl="fgSibTrans2D1" presStyleIdx="0" presStyleCnt="3"/>
      <dgm:spPr/>
    </dgm:pt>
    <dgm:pt modelId="{F1CBBE37-9BBF-4306-A2EA-E5DB9A13DCFB}" type="pres">
      <dgm:prSet presAssocID="{1E145D74-9061-462C-9560-4C1683DE2940}" presName="arrowWedge2" presStyleLbl="fgSibTrans2D1" presStyleIdx="1" presStyleCnt="3"/>
      <dgm:spPr/>
    </dgm:pt>
    <dgm:pt modelId="{1F3C24C5-5137-4216-ACDA-5B213D8222CF}" type="pres">
      <dgm:prSet presAssocID="{874A0FC2-B742-477A-844A-8CB0F10BCE14}" presName="arrowWedge3" presStyleLbl="fgSibTrans2D1" presStyleIdx="2" presStyleCnt="3"/>
      <dgm:spPr/>
    </dgm:pt>
  </dgm:ptLst>
  <dgm:cxnLst>
    <dgm:cxn modelId="{AB517DB0-87F3-452F-942C-E85B6D5A5D3B}" type="presOf" srcId="{56A1ED36-9893-420C-9FA9-3AB52D5E1172}" destId="{9900D0A2-F9DF-43FA-A014-993A2D625AF3}" srcOrd="0" destOrd="0" presId="urn:microsoft.com/office/officeart/2005/8/layout/cycle8"/>
    <dgm:cxn modelId="{E4F8A40A-19B6-451A-AB2F-F25474906708}" srcId="{B1A1CD0F-1E7D-4077-BB31-4FA453F90F9B}" destId="{56A1ED36-9893-420C-9FA9-3AB52D5E1172}" srcOrd="2" destOrd="0" parTransId="{C07FADF8-E57B-440F-BFFF-589BADB2D36D}" sibTransId="{874A0FC2-B742-477A-844A-8CB0F10BCE14}"/>
    <dgm:cxn modelId="{A1A701FC-22F6-4687-AEE5-1E075ACE5283}" type="presOf" srcId="{56A1ED36-9893-420C-9FA9-3AB52D5E1172}" destId="{4E67D07E-4859-4DF3-9B09-6CBA9D905309}" srcOrd="1" destOrd="0" presId="urn:microsoft.com/office/officeart/2005/8/layout/cycle8"/>
    <dgm:cxn modelId="{1814DF13-EA9E-46A8-A881-E107DD7D8B21}" type="presOf" srcId="{B1262D0C-D9EB-49DC-9AA9-498F5315882D}" destId="{C54B582E-11A7-4E2D-AB8F-B7522E69A237}" srcOrd="0" destOrd="0" presId="urn:microsoft.com/office/officeart/2005/8/layout/cycle8"/>
    <dgm:cxn modelId="{DD0401E6-D8BB-4811-ACFE-2C9F54A834CE}" type="presOf" srcId="{0FD85680-B22D-4BEA-9E53-D4EFAF872879}" destId="{01393825-1E54-445E-BD47-84DED39F68E0}" srcOrd="1" destOrd="0" presId="urn:microsoft.com/office/officeart/2005/8/layout/cycle8"/>
    <dgm:cxn modelId="{6A7867AA-EAEF-4642-B398-B49776CA29E9}" srcId="{B1A1CD0F-1E7D-4077-BB31-4FA453F90F9B}" destId="{0FD85680-B22D-4BEA-9E53-D4EFAF872879}" srcOrd="1" destOrd="0" parTransId="{5801521C-9B3C-44F1-9831-E47BC43FF579}" sibTransId="{1E145D74-9061-462C-9560-4C1683DE2940}"/>
    <dgm:cxn modelId="{3C017F9B-09DC-402C-A3BF-F540D43FDC8D}" type="presOf" srcId="{0FD85680-B22D-4BEA-9E53-D4EFAF872879}" destId="{B7EA6DE1-A18F-4B5C-BF9C-012513EE9C7C}" srcOrd="0" destOrd="0" presId="urn:microsoft.com/office/officeart/2005/8/layout/cycle8"/>
    <dgm:cxn modelId="{3C722905-5221-46B3-92E0-6981BA25774E}" srcId="{B1A1CD0F-1E7D-4077-BB31-4FA453F90F9B}" destId="{B1262D0C-D9EB-49DC-9AA9-498F5315882D}" srcOrd="0" destOrd="0" parTransId="{3A8C78A7-D3C5-4398-A9CB-A1A1A20A640D}" sibTransId="{722D13AA-77D9-4FB6-8FD0-176066D2E217}"/>
    <dgm:cxn modelId="{5CCE77E3-D36B-4122-BADF-A878275EAC36}" type="presOf" srcId="{B1262D0C-D9EB-49DC-9AA9-498F5315882D}" destId="{E8DAF708-61B4-436C-B50B-131B58E23ED8}" srcOrd="1" destOrd="0" presId="urn:microsoft.com/office/officeart/2005/8/layout/cycle8"/>
    <dgm:cxn modelId="{0B521187-3ED2-412E-94DD-99A240857B2D}" type="presOf" srcId="{B1A1CD0F-1E7D-4077-BB31-4FA453F90F9B}" destId="{36276AE3-0FCE-481D-818D-3687DFF76EB3}" srcOrd="0" destOrd="0" presId="urn:microsoft.com/office/officeart/2005/8/layout/cycle8"/>
    <dgm:cxn modelId="{F604E872-D6F9-49A9-A2E8-8C4F16DEC7D3}" type="presParOf" srcId="{36276AE3-0FCE-481D-818D-3687DFF76EB3}" destId="{C54B582E-11A7-4E2D-AB8F-B7522E69A237}" srcOrd="0" destOrd="0" presId="urn:microsoft.com/office/officeart/2005/8/layout/cycle8"/>
    <dgm:cxn modelId="{E034006B-1C97-4084-A5B5-A51760C05542}" type="presParOf" srcId="{36276AE3-0FCE-481D-818D-3687DFF76EB3}" destId="{C0F4FA7A-5F46-4FDF-A3FF-7A2270A4728C}" srcOrd="1" destOrd="0" presId="urn:microsoft.com/office/officeart/2005/8/layout/cycle8"/>
    <dgm:cxn modelId="{800F77C5-CB45-4F6E-AE17-DB605835F01C}" type="presParOf" srcId="{36276AE3-0FCE-481D-818D-3687DFF76EB3}" destId="{3B5A048A-9467-466A-A70A-CCE78ABC99F2}" srcOrd="2" destOrd="0" presId="urn:microsoft.com/office/officeart/2005/8/layout/cycle8"/>
    <dgm:cxn modelId="{A1FFDFE4-7596-4C63-83CF-9536148F734C}" type="presParOf" srcId="{36276AE3-0FCE-481D-818D-3687DFF76EB3}" destId="{E8DAF708-61B4-436C-B50B-131B58E23ED8}" srcOrd="3" destOrd="0" presId="urn:microsoft.com/office/officeart/2005/8/layout/cycle8"/>
    <dgm:cxn modelId="{ECA7AB50-5B41-43FC-9D80-172D3A1565C1}" type="presParOf" srcId="{36276AE3-0FCE-481D-818D-3687DFF76EB3}" destId="{B7EA6DE1-A18F-4B5C-BF9C-012513EE9C7C}" srcOrd="4" destOrd="0" presId="urn:microsoft.com/office/officeart/2005/8/layout/cycle8"/>
    <dgm:cxn modelId="{432D56DC-4068-46DC-9E78-B6C898CB8DDE}" type="presParOf" srcId="{36276AE3-0FCE-481D-818D-3687DFF76EB3}" destId="{0D87FF7A-CF58-4C68-A36A-027D1C47DA29}" srcOrd="5" destOrd="0" presId="urn:microsoft.com/office/officeart/2005/8/layout/cycle8"/>
    <dgm:cxn modelId="{B6B94A27-99D5-4D37-A3D0-CE6007CD4C2A}" type="presParOf" srcId="{36276AE3-0FCE-481D-818D-3687DFF76EB3}" destId="{40AB9B3B-4DE2-412C-A3F3-C6299E1C7F33}" srcOrd="6" destOrd="0" presId="urn:microsoft.com/office/officeart/2005/8/layout/cycle8"/>
    <dgm:cxn modelId="{FFF47642-DFE7-4DFE-B948-B28C4DA225C9}" type="presParOf" srcId="{36276AE3-0FCE-481D-818D-3687DFF76EB3}" destId="{01393825-1E54-445E-BD47-84DED39F68E0}" srcOrd="7" destOrd="0" presId="urn:microsoft.com/office/officeart/2005/8/layout/cycle8"/>
    <dgm:cxn modelId="{FFF2E464-8100-432A-8BA8-A82AE3195336}" type="presParOf" srcId="{36276AE3-0FCE-481D-818D-3687DFF76EB3}" destId="{9900D0A2-F9DF-43FA-A014-993A2D625AF3}" srcOrd="8" destOrd="0" presId="urn:microsoft.com/office/officeart/2005/8/layout/cycle8"/>
    <dgm:cxn modelId="{EF76DA73-BA07-4B97-87C3-67A3B1FF653C}" type="presParOf" srcId="{36276AE3-0FCE-481D-818D-3687DFF76EB3}" destId="{3F9168C8-6A51-4B94-A0DF-3005A4490383}" srcOrd="9" destOrd="0" presId="urn:microsoft.com/office/officeart/2005/8/layout/cycle8"/>
    <dgm:cxn modelId="{16C4281B-24BD-47B9-97F4-F9BE20AC177B}" type="presParOf" srcId="{36276AE3-0FCE-481D-818D-3687DFF76EB3}" destId="{513EB1F5-4811-4355-B972-CA0AA2647AA7}" srcOrd="10" destOrd="0" presId="urn:microsoft.com/office/officeart/2005/8/layout/cycle8"/>
    <dgm:cxn modelId="{DAA303DC-C8F9-46D9-B8FC-D98A337EBA20}" type="presParOf" srcId="{36276AE3-0FCE-481D-818D-3687DFF76EB3}" destId="{4E67D07E-4859-4DF3-9B09-6CBA9D905309}" srcOrd="11" destOrd="0" presId="urn:microsoft.com/office/officeart/2005/8/layout/cycle8"/>
    <dgm:cxn modelId="{5D20E06A-C6CA-4530-9308-91883F3E01F1}" type="presParOf" srcId="{36276AE3-0FCE-481D-818D-3687DFF76EB3}" destId="{48C571D7-2CA6-4CF8-96BD-7A92091173F4}" srcOrd="12" destOrd="0" presId="urn:microsoft.com/office/officeart/2005/8/layout/cycle8"/>
    <dgm:cxn modelId="{845DD5B2-3C5E-4A46-807E-61CAF1C959F5}" type="presParOf" srcId="{36276AE3-0FCE-481D-818D-3687DFF76EB3}" destId="{F1CBBE37-9BBF-4306-A2EA-E5DB9A13DCFB}" srcOrd="13" destOrd="0" presId="urn:microsoft.com/office/officeart/2005/8/layout/cycle8"/>
    <dgm:cxn modelId="{F9BD2A19-B97F-4DE3-950C-F005F093321F}" type="presParOf" srcId="{36276AE3-0FCE-481D-818D-3687DFF76EB3}" destId="{1F3C24C5-5137-4216-ACDA-5B213D8222C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207FA8-BE42-4BA1-81AA-A831BE37F75D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8CA738BB-BC8C-4D27-B8B7-F2437532F013}">
      <dgm:prSet phldrT="[Text]"/>
      <dgm:spPr/>
      <dgm:t>
        <a:bodyPr/>
        <a:lstStyle/>
        <a:p>
          <a:r>
            <a:rPr lang="en-US" dirty="0" smtClean="0"/>
            <a:t>Score Keeper</a:t>
          </a:r>
          <a:endParaRPr lang="en-US" dirty="0"/>
        </a:p>
      </dgm:t>
    </dgm:pt>
    <dgm:pt modelId="{96F4E1E9-1BCC-4ECB-B0C8-1D36F3204B58}" type="parTrans" cxnId="{AE33C0FE-9A96-4E1E-A86E-DED7CCD329B2}">
      <dgm:prSet/>
      <dgm:spPr/>
      <dgm:t>
        <a:bodyPr/>
        <a:lstStyle/>
        <a:p>
          <a:endParaRPr lang="en-US"/>
        </a:p>
      </dgm:t>
    </dgm:pt>
    <dgm:pt modelId="{6D1E91D1-FC6D-4D8C-A76C-20E9BD612E85}" type="sibTrans" cxnId="{AE33C0FE-9A96-4E1E-A86E-DED7CCD329B2}">
      <dgm:prSet/>
      <dgm:spPr/>
      <dgm:t>
        <a:bodyPr/>
        <a:lstStyle/>
        <a:p>
          <a:endParaRPr lang="en-US"/>
        </a:p>
      </dgm:t>
    </dgm:pt>
    <dgm:pt modelId="{00886137-00C5-4DE8-96A0-AA2EFA1053C2}">
      <dgm:prSet phldrT="[Text]"/>
      <dgm:spPr/>
      <dgm:t>
        <a:bodyPr/>
        <a:lstStyle/>
        <a:p>
          <a:r>
            <a:rPr lang="en-US" dirty="0" smtClean="0"/>
            <a:t>Ball</a:t>
          </a:r>
          <a:endParaRPr lang="en-US" dirty="0"/>
        </a:p>
      </dgm:t>
    </dgm:pt>
    <dgm:pt modelId="{B6EFF2AF-18BE-4A5D-BE37-80592F7883ED}" type="parTrans" cxnId="{F2580F9F-BF19-48BB-BDB1-6D40F2986D41}">
      <dgm:prSet/>
      <dgm:spPr/>
      <dgm:t>
        <a:bodyPr/>
        <a:lstStyle/>
        <a:p>
          <a:endParaRPr lang="en-US"/>
        </a:p>
      </dgm:t>
    </dgm:pt>
    <dgm:pt modelId="{C47D9BAA-F169-4396-937B-4631A29ED587}" type="sibTrans" cxnId="{F2580F9F-BF19-48BB-BDB1-6D40F2986D41}">
      <dgm:prSet/>
      <dgm:spPr/>
      <dgm:t>
        <a:bodyPr/>
        <a:lstStyle/>
        <a:p>
          <a:endParaRPr lang="en-US"/>
        </a:p>
      </dgm:t>
    </dgm:pt>
    <dgm:pt modelId="{AD7ECA6E-20E6-4EC1-A3F7-C91EC297D31F}">
      <dgm:prSet phldrT="[Text]"/>
      <dgm:spPr/>
      <dgm:t>
        <a:bodyPr/>
        <a:lstStyle/>
        <a:p>
          <a:r>
            <a:rPr lang="en-US" dirty="0" smtClean="0"/>
            <a:t>Paddle</a:t>
          </a:r>
          <a:endParaRPr lang="en-US" dirty="0"/>
        </a:p>
      </dgm:t>
    </dgm:pt>
    <dgm:pt modelId="{9312D105-B9EF-4548-8E89-B0B69D4EED77}" type="parTrans" cxnId="{F70CCFE8-CD0B-474E-8240-BC218B9B90DE}">
      <dgm:prSet/>
      <dgm:spPr/>
      <dgm:t>
        <a:bodyPr/>
        <a:lstStyle/>
        <a:p>
          <a:endParaRPr lang="en-US"/>
        </a:p>
      </dgm:t>
    </dgm:pt>
    <dgm:pt modelId="{98A35BE5-831C-43AB-B106-F485CD60ADC2}" type="sibTrans" cxnId="{F70CCFE8-CD0B-474E-8240-BC218B9B90DE}">
      <dgm:prSet/>
      <dgm:spPr/>
      <dgm:t>
        <a:bodyPr/>
        <a:lstStyle/>
        <a:p>
          <a:endParaRPr lang="en-US"/>
        </a:p>
      </dgm:t>
    </dgm:pt>
    <dgm:pt modelId="{F37CE703-E4CD-4904-964B-B6ACA6F78885}" type="pres">
      <dgm:prSet presAssocID="{67207FA8-BE42-4BA1-81AA-A831BE37F75D}" presName="Name0" presStyleCnt="0">
        <dgm:presLayoutVars>
          <dgm:chMax val="1"/>
          <dgm:chPref val="1"/>
        </dgm:presLayoutVars>
      </dgm:prSet>
      <dgm:spPr/>
    </dgm:pt>
    <dgm:pt modelId="{36BA1676-10CB-4643-A1B5-2506EB9F8D8F}" type="pres">
      <dgm:prSet presAssocID="{8CA738BB-BC8C-4D27-B8B7-F2437532F013}" presName="Parent" presStyleLbl="node0" presStyleIdx="0" presStyleCnt="1" custLinFactNeighborX="20718" custLinFactNeighborY="30607">
        <dgm:presLayoutVars>
          <dgm:chMax val="5"/>
          <dgm:chPref val="5"/>
        </dgm:presLayoutVars>
      </dgm:prSet>
      <dgm:spPr/>
    </dgm:pt>
    <dgm:pt modelId="{F2E29A4E-F123-41BC-8AAC-76CDC1C17328}" type="pres">
      <dgm:prSet presAssocID="{8CA738BB-BC8C-4D27-B8B7-F2437532F013}" presName="Accent1" presStyleLbl="node1" presStyleIdx="0" presStyleCnt="13"/>
      <dgm:spPr/>
    </dgm:pt>
    <dgm:pt modelId="{D2335599-2DEB-487F-BE46-199EAEA4CD95}" type="pres">
      <dgm:prSet presAssocID="{8CA738BB-BC8C-4D27-B8B7-F2437532F013}" presName="Accent2" presStyleLbl="node1" presStyleIdx="1" presStyleCnt="13"/>
      <dgm:spPr/>
    </dgm:pt>
    <dgm:pt modelId="{974D9908-CA1A-4DCF-83E4-9EC75779436E}" type="pres">
      <dgm:prSet presAssocID="{8CA738BB-BC8C-4D27-B8B7-F2437532F013}" presName="Accent3" presStyleLbl="node1" presStyleIdx="2" presStyleCnt="13"/>
      <dgm:spPr/>
    </dgm:pt>
    <dgm:pt modelId="{7F92F094-0AB0-4326-8877-8CE26D68BB33}" type="pres">
      <dgm:prSet presAssocID="{8CA738BB-BC8C-4D27-B8B7-F2437532F013}" presName="Accent4" presStyleLbl="node1" presStyleIdx="3" presStyleCnt="13"/>
      <dgm:spPr/>
    </dgm:pt>
    <dgm:pt modelId="{D42CDBC6-8337-4832-9BA6-A6600213E662}" type="pres">
      <dgm:prSet presAssocID="{8CA738BB-BC8C-4D27-B8B7-F2437532F013}" presName="Accent5" presStyleLbl="node1" presStyleIdx="4" presStyleCnt="13"/>
      <dgm:spPr/>
    </dgm:pt>
    <dgm:pt modelId="{3B3989FF-28ED-4E84-A180-C2D42DFAA870}" type="pres">
      <dgm:prSet presAssocID="{8CA738BB-BC8C-4D27-B8B7-F2437532F013}" presName="Accent6" presStyleLbl="node1" presStyleIdx="5" presStyleCnt="13"/>
      <dgm:spPr/>
    </dgm:pt>
    <dgm:pt modelId="{B632DF2E-E8F0-4B2A-82F1-2EB696B5F44D}" type="pres">
      <dgm:prSet presAssocID="{00886137-00C5-4DE8-96A0-AA2EFA1053C2}" presName="Child1" presStyleLbl="node1" presStyleIdx="6" presStyleCnt="13">
        <dgm:presLayoutVars>
          <dgm:chMax val="0"/>
          <dgm:chPref val="0"/>
        </dgm:presLayoutVars>
      </dgm:prSet>
      <dgm:spPr/>
    </dgm:pt>
    <dgm:pt modelId="{8EB3A088-4E9A-43FC-91CE-B33B3DC4310C}" type="pres">
      <dgm:prSet presAssocID="{00886137-00C5-4DE8-96A0-AA2EFA1053C2}" presName="Accent7" presStyleCnt="0"/>
      <dgm:spPr/>
    </dgm:pt>
    <dgm:pt modelId="{C6E2FE14-9DBC-4DF0-B701-B06810D0FA0B}" type="pres">
      <dgm:prSet presAssocID="{00886137-00C5-4DE8-96A0-AA2EFA1053C2}" presName="AccentHold1" presStyleLbl="node1" presStyleIdx="7" presStyleCnt="13"/>
      <dgm:spPr/>
    </dgm:pt>
    <dgm:pt modelId="{3D3425C8-E50F-4229-92AA-ACAAAF238784}" type="pres">
      <dgm:prSet presAssocID="{00886137-00C5-4DE8-96A0-AA2EFA1053C2}" presName="Accent8" presStyleCnt="0"/>
      <dgm:spPr/>
    </dgm:pt>
    <dgm:pt modelId="{02335078-CCE9-4B10-A339-76F47E79E4C1}" type="pres">
      <dgm:prSet presAssocID="{00886137-00C5-4DE8-96A0-AA2EFA1053C2}" presName="AccentHold2" presStyleLbl="node1" presStyleIdx="8" presStyleCnt="13"/>
      <dgm:spPr/>
    </dgm:pt>
    <dgm:pt modelId="{7CFA36EC-41A4-4DCC-BAA0-EA05EBC5066F}" type="pres">
      <dgm:prSet presAssocID="{AD7ECA6E-20E6-4EC1-A3F7-C91EC297D31F}" presName="Child2" presStyleLbl="node1" presStyleIdx="9" presStyleCnt="13" custLinFactY="100000" custLinFactNeighborX="14227" custLinFactNeighborY="12286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AAC457C-7F8A-4AAE-BD67-5C69BA0914D3}" type="pres">
      <dgm:prSet presAssocID="{AD7ECA6E-20E6-4EC1-A3F7-C91EC297D31F}" presName="Accent9" presStyleCnt="0"/>
      <dgm:spPr/>
    </dgm:pt>
    <dgm:pt modelId="{DE5F0222-2857-4354-8F98-F8B4EFF76A31}" type="pres">
      <dgm:prSet presAssocID="{AD7ECA6E-20E6-4EC1-A3F7-C91EC297D31F}" presName="AccentHold1" presStyleLbl="node1" presStyleIdx="10" presStyleCnt="13"/>
      <dgm:spPr/>
    </dgm:pt>
    <dgm:pt modelId="{31E7A9DA-3461-4981-BCED-680D0866D9F6}" type="pres">
      <dgm:prSet presAssocID="{AD7ECA6E-20E6-4EC1-A3F7-C91EC297D31F}" presName="Accent10" presStyleCnt="0"/>
      <dgm:spPr/>
    </dgm:pt>
    <dgm:pt modelId="{54FA7CA9-69B2-4F53-95C6-9B5F819A5151}" type="pres">
      <dgm:prSet presAssocID="{AD7ECA6E-20E6-4EC1-A3F7-C91EC297D31F}" presName="AccentHold2" presStyleLbl="node1" presStyleIdx="11" presStyleCnt="13"/>
      <dgm:spPr/>
    </dgm:pt>
    <dgm:pt modelId="{068D55F0-E6BB-4F92-9FE3-3CFA9917F7BC}" type="pres">
      <dgm:prSet presAssocID="{AD7ECA6E-20E6-4EC1-A3F7-C91EC297D31F}" presName="Accent11" presStyleCnt="0"/>
      <dgm:spPr/>
    </dgm:pt>
    <dgm:pt modelId="{00F22DC0-D344-45BC-9E98-933051AB9E50}" type="pres">
      <dgm:prSet presAssocID="{AD7ECA6E-20E6-4EC1-A3F7-C91EC297D31F}" presName="AccentHold3" presStyleLbl="node1" presStyleIdx="12" presStyleCnt="13"/>
      <dgm:spPr/>
    </dgm:pt>
  </dgm:ptLst>
  <dgm:cxnLst>
    <dgm:cxn modelId="{F70CCFE8-CD0B-474E-8240-BC218B9B90DE}" srcId="{8CA738BB-BC8C-4D27-B8B7-F2437532F013}" destId="{AD7ECA6E-20E6-4EC1-A3F7-C91EC297D31F}" srcOrd="1" destOrd="0" parTransId="{9312D105-B9EF-4548-8E89-B0B69D4EED77}" sibTransId="{98A35BE5-831C-43AB-B106-F485CD60ADC2}"/>
    <dgm:cxn modelId="{3C3109A3-D46A-430D-8DC9-71DDD4CC7BCF}" type="presOf" srcId="{00886137-00C5-4DE8-96A0-AA2EFA1053C2}" destId="{B632DF2E-E8F0-4B2A-82F1-2EB696B5F44D}" srcOrd="0" destOrd="0" presId="urn:microsoft.com/office/officeart/2009/3/layout/CircleRelationship"/>
    <dgm:cxn modelId="{F2580F9F-BF19-48BB-BDB1-6D40F2986D41}" srcId="{8CA738BB-BC8C-4D27-B8B7-F2437532F013}" destId="{00886137-00C5-4DE8-96A0-AA2EFA1053C2}" srcOrd="0" destOrd="0" parTransId="{B6EFF2AF-18BE-4A5D-BE37-80592F7883ED}" sibTransId="{C47D9BAA-F169-4396-937B-4631A29ED587}"/>
    <dgm:cxn modelId="{0543663B-6865-4C4A-A572-DE94052B96C2}" type="presOf" srcId="{8CA738BB-BC8C-4D27-B8B7-F2437532F013}" destId="{36BA1676-10CB-4643-A1B5-2506EB9F8D8F}" srcOrd="0" destOrd="0" presId="urn:microsoft.com/office/officeart/2009/3/layout/CircleRelationship"/>
    <dgm:cxn modelId="{A9759E41-4940-41A5-AD87-47E45D438337}" type="presOf" srcId="{67207FA8-BE42-4BA1-81AA-A831BE37F75D}" destId="{F37CE703-E4CD-4904-964B-B6ACA6F78885}" srcOrd="0" destOrd="0" presId="urn:microsoft.com/office/officeart/2009/3/layout/CircleRelationship"/>
    <dgm:cxn modelId="{84A255E2-E73D-4FA0-BD24-0B15FF16DECC}" type="presOf" srcId="{AD7ECA6E-20E6-4EC1-A3F7-C91EC297D31F}" destId="{7CFA36EC-41A4-4DCC-BAA0-EA05EBC5066F}" srcOrd="0" destOrd="0" presId="urn:microsoft.com/office/officeart/2009/3/layout/CircleRelationship"/>
    <dgm:cxn modelId="{AE33C0FE-9A96-4E1E-A86E-DED7CCD329B2}" srcId="{67207FA8-BE42-4BA1-81AA-A831BE37F75D}" destId="{8CA738BB-BC8C-4D27-B8B7-F2437532F013}" srcOrd="0" destOrd="0" parTransId="{96F4E1E9-1BCC-4ECB-B0C8-1D36F3204B58}" sibTransId="{6D1E91D1-FC6D-4D8C-A76C-20E9BD612E85}"/>
    <dgm:cxn modelId="{9AD860B7-312F-4B8F-B792-6067454E5CC8}" type="presParOf" srcId="{F37CE703-E4CD-4904-964B-B6ACA6F78885}" destId="{36BA1676-10CB-4643-A1B5-2506EB9F8D8F}" srcOrd="0" destOrd="0" presId="urn:microsoft.com/office/officeart/2009/3/layout/CircleRelationship"/>
    <dgm:cxn modelId="{BD059A1F-324F-4A35-B697-1B1F5672CCF7}" type="presParOf" srcId="{F37CE703-E4CD-4904-964B-B6ACA6F78885}" destId="{F2E29A4E-F123-41BC-8AAC-76CDC1C17328}" srcOrd="1" destOrd="0" presId="urn:microsoft.com/office/officeart/2009/3/layout/CircleRelationship"/>
    <dgm:cxn modelId="{52DAFC1B-DE84-4560-854F-E16C87CE9305}" type="presParOf" srcId="{F37CE703-E4CD-4904-964B-B6ACA6F78885}" destId="{D2335599-2DEB-487F-BE46-199EAEA4CD95}" srcOrd="2" destOrd="0" presId="urn:microsoft.com/office/officeart/2009/3/layout/CircleRelationship"/>
    <dgm:cxn modelId="{3DD01337-15E7-4AE5-916F-F64C8E67B33C}" type="presParOf" srcId="{F37CE703-E4CD-4904-964B-B6ACA6F78885}" destId="{974D9908-CA1A-4DCF-83E4-9EC75779436E}" srcOrd="3" destOrd="0" presId="urn:microsoft.com/office/officeart/2009/3/layout/CircleRelationship"/>
    <dgm:cxn modelId="{668FE18B-A9B1-406F-8ACF-C00B688C5F9E}" type="presParOf" srcId="{F37CE703-E4CD-4904-964B-B6ACA6F78885}" destId="{7F92F094-0AB0-4326-8877-8CE26D68BB33}" srcOrd="4" destOrd="0" presId="urn:microsoft.com/office/officeart/2009/3/layout/CircleRelationship"/>
    <dgm:cxn modelId="{E9366AD5-D707-4EDE-B130-162A247AF125}" type="presParOf" srcId="{F37CE703-E4CD-4904-964B-B6ACA6F78885}" destId="{D42CDBC6-8337-4832-9BA6-A6600213E662}" srcOrd="5" destOrd="0" presId="urn:microsoft.com/office/officeart/2009/3/layout/CircleRelationship"/>
    <dgm:cxn modelId="{C72F1154-0C2E-44E4-925D-6DF9FE9DE161}" type="presParOf" srcId="{F37CE703-E4CD-4904-964B-B6ACA6F78885}" destId="{3B3989FF-28ED-4E84-A180-C2D42DFAA870}" srcOrd="6" destOrd="0" presId="urn:microsoft.com/office/officeart/2009/3/layout/CircleRelationship"/>
    <dgm:cxn modelId="{8474A92A-1074-4170-BE97-48EFD31C82EE}" type="presParOf" srcId="{F37CE703-E4CD-4904-964B-B6ACA6F78885}" destId="{B632DF2E-E8F0-4B2A-82F1-2EB696B5F44D}" srcOrd="7" destOrd="0" presId="urn:microsoft.com/office/officeart/2009/3/layout/CircleRelationship"/>
    <dgm:cxn modelId="{088AE31B-8E0C-455D-9338-39516417664F}" type="presParOf" srcId="{F37CE703-E4CD-4904-964B-B6ACA6F78885}" destId="{8EB3A088-4E9A-43FC-91CE-B33B3DC4310C}" srcOrd="8" destOrd="0" presId="urn:microsoft.com/office/officeart/2009/3/layout/CircleRelationship"/>
    <dgm:cxn modelId="{8C4EC7D6-2F2A-4FE4-B856-3D79BE394799}" type="presParOf" srcId="{8EB3A088-4E9A-43FC-91CE-B33B3DC4310C}" destId="{C6E2FE14-9DBC-4DF0-B701-B06810D0FA0B}" srcOrd="0" destOrd="0" presId="urn:microsoft.com/office/officeart/2009/3/layout/CircleRelationship"/>
    <dgm:cxn modelId="{7E77F567-4F1B-46E0-8161-FFF7149E4410}" type="presParOf" srcId="{F37CE703-E4CD-4904-964B-B6ACA6F78885}" destId="{3D3425C8-E50F-4229-92AA-ACAAAF238784}" srcOrd="9" destOrd="0" presId="urn:microsoft.com/office/officeart/2009/3/layout/CircleRelationship"/>
    <dgm:cxn modelId="{64F55A05-1EFF-4430-8117-D47D37C74CFE}" type="presParOf" srcId="{3D3425C8-E50F-4229-92AA-ACAAAF238784}" destId="{02335078-CCE9-4B10-A339-76F47E79E4C1}" srcOrd="0" destOrd="0" presId="urn:microsoft.com/office/officeart/2009/3/layout/CircleRelationship"/>
    <dgm:cxn modelId="{8038A213-4162-4B6B-BA2B-5833C72B4A54}" type="presParOf" srcId="{F37CE703-E4CD-4904-964B-B6ACA6F78885}" destId="{7CFA36EC-41A4-4DCC-BAA0-EA05EBC5066F}" srcOrd="10" destOrd="0" presId="urn:microsoft.com/office/officeart/2009/3/layout/CircleRelationship"/>
    <dgm:cxn modelId="{3A79B283-C7F1-4618-B4E6-B3840D14BC62}" type="presParOf" srcId="{F37CE703-E4CD-4904-964B-B6ACA6F78885}" destId="{AAAC457C-7F8A-4AAE-BD67-5C69BA0914D3}" srcOrd="11" destOrd="0" presId="urn:microsoft.com/office/officeart/2009/3/layout/CircleRelationship"/>
    <dgm:cxn modelId="{9AADB4E1-0C00-4A86-9D0D-ADCC661E92FC}" type="presParOf" srcId="{AAAC457C-7F8A-4AAE-BD67-5C69BA0914D3}" destId="{DE5F0222-2857-4354-8F98-F8B4EFF76A31}" srcOrd="0" destOrd="0" presId="urn:microsoft.com/office/officeart/2009/3/layout/CircleRelationship"/>
    <dgm:cxn modelId="{26D748E7-0A5B-4970-B917-9ACED6052981}" type="presParOf" srcId="{F37CE703-E4CD-4904-964B-B6ACA6F78885}" destId="{31E7A9DA-3461-4981-BCED-680D0866D9F6}" srcOrd="12" destOrd="0" presId="urn:microsoft.com/office/officeart/2009/3/layout/CircleRelationship"/>
    <dgm:cxn modelId="{C162C953-A05D-410D-B4BB-19875F4D7479}" type="presParOf" srcId="{31E7A9DA-3461-4981-BCED-680D0866D9F6}" destId="{54FA7CA9-69B2-4F53-95C6-9B5F819A5151}" srcOrd="0" destOrd="0" presId="urn:microsoft.com/office/officeart/2009/3/layout/CircleRelationship"/>
    <dgm:cxn modelId="{1F5385D1-BECA-4BD8-93D6-98010B6678FF}" type="presParOf" srcId="{F37CE703-E4CD-4904-964B-B6ACA6F78885}" destId="{068D55F0-E6BB-4F92-9FE3-3CFA9917F7BC}" srcOrd="13" destOrd="0" presId="urn:microsoft.com/office/officeart/2009/3/layout/CircleRelationship"/>
    <dgm:cxn modelId="{DEE8CBF8-6C34-464E-9D4F-D719DB70BF94}" type="presParOf" srcId="{068D55F0-E6BB-4F92-9FE3-3CFA9917F7BC}" destId="{00F22DC0-D344-45BC-9E98-933051AB9E50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4B582E-11A7-4E2D-AB8F-B7522E69A237}">
      <dsp:nvSpPr>
        <dsp:cNvPr id="0" name=""/>
        <dsp:cNvSpPr/>
      </dsp:nvSpPr>
      <dsp:spPr>
        <a:xfrm>
          <a:off x="2013127" y="148589"/>
          <a:ext cx="1920240" cy="1920240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Stuff</a:t>
          </a:r>
          <a:endParaRPr lang="en-US" sz="1800" kern="1200" dirty="0"/>
        </a:p>
      </dsp:txBody>
      <dsp:txXfrm>
        <a:off x="3025139" y="555497"/>
        <a:ext cx="685800" cy="571500"/>
      </dsp:txXfrm>
    </dsp:sp>
    <dsp:sp modelId="{B7EA6DE1-A18F-4B5C-BF9C-012513EE9C7C}">
      <dsp:nvSpPr>
        <dsp:cNvPr id="0" name=""/>
        <dsp:cNvSpPr/>
      </dsp:nvSpPr>
      <dsp:spPr>
        <a:xfrm>
          <a:off x="1973579" y="217169"/>
          <a:ext cx="1920240" cy="1920240"/>
        </a:xfrm>
        <a:prstGeom prst="pie">
          <a:avLst>
            <a:gd name="adj1" fmla="val 1800000"/>
            <a:gd name="adj2" fmla="val 90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We done?</a:t>
          </a:r>
          <a:endParaRPr lang="en-US" sz="1800" kern="1200" dirty="0"/>
        </a:p>
      </dsp:txBody>
      <dsp:txXfrm>
        <a:off x="2430779" y="1463040"/>
        <a:ext cx="1028700" cy="502920"/>
      </dsp:txXfrm>
    </dsp:sp>
    <dsp:sp modelId="{9900D0A2-F9DF-43FA-A014-993A2D625AF3}">
      <dsp:nvSpPr>
        <dsp:cNvPr id="0" name=""/>
        <dsp:cNvSpPr/>
      </dsp:nvSpPr>
      <dsp:spPr>
        <a:xfrm>
          <a:off x="1934032" y="148589"/>
          <a:ext cx="1920240" cy="1920240"/>
        </a:xfrm>
        <a:prstGeom prst="pie">
          <a:avLst>
            <a:gd name="adj1" fmla="val 90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Nah..</a:t>
          </a:r>
          <a:endParaRPr lang="en-US" sz="1800" kern="1200" dirty="0"/>
        </a:p>
      </dsp:txBody>
      <dsp:txXfrm>
        <a:off x="2156459" y="555497"/>
        <a:ext cx="685800" cy="571500"/>
      </dsp:txXfrm>
    </dsp:sp>
    <dsp:sp modelId="{48C571D7-2CA6-4CF8-96BD-7A92091173F4}">
      <dsp:nvSpPr>
        <dsp:cNvPr id="0" name=""/>
        <dsp:cNvSpPr/>
      </dsp:nvSpPr>
      <dsp:spPr>
        <a:xfrm>
          <a:off x="1894414" y="29717"/>
          <a:ext cx="2157984" cy="2157984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CBBE37-9BBF-4306-A2EA-E5DB9A13DCFB}">
      <dsp:nvSpPr>
        <dsp:cNvPr id="0" name=""/>
        <dsp:cNvSpPr/>
      </dsp:nvSpPr>
      <dsp:spPr>
        <a:xfrm>
          <a:off x="1854707" y="98176"/>
          <a:ext cx="2157984" cy="215798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3C24C5-5137-4216-ACDA-5B213D8222CF}">
      <dsp:nvSpPr>
        <dsp:cNvPr id="0" name=""/>
        <dsp:cNvSpPr/>
      </dsp:nvSpPr>
      <dsp:spPr>
        <a:xfrm>
          <a:off x="1815001" y="29717"/>
          <a:ext cx="2157984" cy="215798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19042-485A-407B-AB10-6CB96367D77C}">
      <dsp:nvSpPr>
        <dsp:cNvPr id="0" name=""/>
        <dsp:cNvSpPr/>
      </dsp:nvSpPr>
      <dsp:spPr>
        <a:xfrm>
          <a:off x="150222" y="2807579"/>
          <a:ext cx="1949802" cy="9542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Start</a:t>
          </a:r>
          <a:endParaRPr lang="en-US" sz="2100" kern="1200" dirty="0"/>
        </a:p>
      </dsp:txBody>
      <dsp:txXfrm>
        <a:off x="178171" y="2835528"/>
        <a:ext cx="1893904" cy="898367"/>
      </dsp:txXfrm>
    </dsp:sp>
    <dsp:sp modelId="{B6349CA4-BA42-489E-BFAC-CD4D522DE45A}">
      <dsp:nvSpPr>
        <dsp:cNvPr id="0" name=""/>
        <dsp:cNvSpPr/>
      </dsp:nvSpPr>
      <dsp:spPr>
        <a:xfrm rot="20280787">
          <a:off x="2107899" y="2086652"/>
          <a:ext cx="1325699" cy="2944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111112" y="2162090"/>
        <a:ext cx="1237350" cy="176699"/>
      </dsp:txXfrm>
    </dsp:sp>
    <dsp:sp modelId="{B0940B10-4031-4C13-83ED-143FE1ECFE88}">
      <dsp:nvSpPr>
        <dsp:cNvPr id="0" name=""/>
        <dsp:cNvSpPr/>
      </dsp:nvSpPr>
      <dsp:spPr>
        <a:xfrm>
          <a:off x="3839597" y="1676410"/>
          <a:ext cx="1312402" cy="4947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Stuff</a:t>
          </a:r>
          <a:endParaRPr lang="en-US" sz="2100" kern="1200" dirty="0"/>
        </a:p>
      </dsp:txBody>
      <dsp:txXfrm>
        <a:off x="3854087" y="1690900"/>
        <a:ext cx="1283422" cy="465736"/>
      </dsp:txXfrm>
    </dsp:sp>
    <dsp:sp modelId="{40484825-7F0B-49F7-9C55-6E81A1439C91}">
      <dsp:nvSpPr>
        <dsp:cNvPr id="0" name=""/>
        <dsp:cNvSpPr/>
      </dsp:nvSpPr>
      <dsp:spPr>
        <a:xfrm rot="1374451">
          <a:off x="5434953" y="2080539"/>
          <a:ext cx="1262364" cy="265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438095" y="2118148"/>
        <a:ext cx="1182691" cy="159346"/>
      </dsp:txXfrm>
    </dsp:sp>
    <dsp:sp modelId="{74697A4E-5D65-40CE-B018-86D9B835BCD7}">
      <dsp:nvSpPr>
        <dsp:cNvPr id="0" name=""/>
        <dsp:cNvSpPr/>
      </dsp:nvSpPr>
      <dsp:spPr>
        <a:xfrm>
          <a:off x="6503356" y="2655194"/>
          <a:ext cx="1878643" cy="10276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End</a:t>
          </a:r>
          <a:endParaRPr lang="en-US" sz="2100" kern="1200" dirty="0"/>
        </a:p>
      </dsp:txBody>
      <dsp:txXfrm>
        <a:off x="6533456" y="2685294"/>
        <a:ext cx="1818443" cy="9674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4B582E-11A7-4E2D-AB8F-B7522E69A237}">
      <dsp:nvSpPr>
        <dsp:cNvPr id="0" name=""/>
        <dsp:cNvSpPr/>
      </dsp:nvSpPr>
      <dsp:spPr>
        <a:xfrm>
          <a:off x="1712655" y="227838"/>
          <a:ext cx="2944368" cy="2944368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Refresh</a:t>
          </a:r>
          <a:endParaRPr lang="en-US" sz="2500" kern="1200" dirty="0"/>
        </a:p>
      </dsp:txBody>
      <dsp:txXfrm>
        <a:off x="3264408" y="851763"/>
        <a:ext cx="1051560" cy="876300"/>
      </dsp:txXfrm>
    </dsp:sp>
    <dsp:sp modelId="{B7EA6DE1-A18F-4B5C-BF9C-012513EE9C7C}">
      <dsp:nvSpPr>
        <dsp:cNvPr id="0" name=""/>
        <dsp:cNvSpPr/>
      </dsp:nvSpPr>
      <dsp:spPr>
        <a:xfrm>
          <a:off x="1652015" y="332994"/>
          <a:ext cx="2944368" cy="2944368"/>
        </a:xfrm>
        <a:prstGeom prst="pie">
          <a:avLst>
            <a:gd name="adj1" fmla="val 1800000"/>
            <a:gd name="adj2" fmla="val 90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Logic</a:t>
          </a:r>
          <a:endParaRPr lang="en-US" sz="2500" kern="1200" dirty="0"/>
        </a:p>
      </dsp:txBody>
      <dsp:txXfrm>
        <a:off x="2353055" y="2243328"/>
        <a:ext cx="1577340" cy="771144"/>
      </dsp:txXfrm>
    </dsp:sp>
    <dsp:sp modelId="{9900D0A2-F9DF-43FA-A014-993A2D625AF3}">
      <dsp:nvSpPr>
        <dsp:cNvPr id="0" name=""/>
        <dsp:cNvSpPr/>
      </dsp:nvSpPr>
      <dsp:spPr>
        <a:xfrm>
          <a:off x="1591376" y="227838"/>
          <a:ext cx="2944368" cy="2944368"/>
        </a:xfrm>
        <a:prstGeom prst="pie">
          <a:avLst>
            <a:gd name="adj1" fmla="val 90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Render</a:t>
          </a:r>
          <a:endParaRPr lang="en-US" sz="2500" kern="1200" dirty="0"/>
        </a:p>
      </dsp:txBody>
      <dsp:txXfrm>
        <a:off x="1932431" y="851763"/>
        <a:ext cx="1051560" cy="876300"/>
      </dsp:txXfrm>
    </dsp:sp>
    <dsp:sp modelId="{48C571D7-2CA6-4CF8-96BD-7A92091173F4}">
      <dsp:nvSpPr>
        <dsp:cNvPr id="0" name=""/>
        <dsp:cNvSpPr/>
      </dsp:nvSpPr>
      <dsp:spPr>
        <a:xfrm>
          <a:off x="1530628" y="45567"/>
          <a:ext cx="3308908" cy="330890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CBBE37-9BBF-4306-A2EA-E5DB9A13DCFB}">
      <dsp:nvSpPr>
        <dsp:cNvPr id="0" name=""/>
        <dsp:cNvSpPr/>
      </dsp:nvSpPr>
      <dsp:spPr>
        <a:xfrm>
          <a:off x="1469745" y="150537"/>
          <a:ext cx="3308908" cy="330890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3C24C5-5137-4216-ACDA-5B213D8222CF}">
      <dsp:nvSpPr>
        <dsp:cNvPr id="0" name=""/>
        <dsp:cNvSpPr/>
      </dsp:nvSpPr>
      <dsp:spPr>
        <a:xfrm>
          <a:off x="1408862" y="45567"/>
          <a:ext cx="3308908" cy="330890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A1676-10CB-4643-A1B5-2506EB9F8D8F}">
      <dsp:nvSpPr>
        <dsp:cNvPr id="0" name=""/>
        <dsp:cNvSpPr/>
      </dsp:nvSpPr>
      <dsp:spPr>
        <a:xfrm>
          <a:off x="1828804" y="786251"/>
          <a:ext cx="3277819" cy="3277748"/>
        </a:xfrm>
        <a:prstGeom prst="ellipse">
          <a:avLst/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Score Keeper</a:t>
          </a:r>
          <a:endParaRPr lang="en-US" sz="2200" kern="1200" dirty="0"/>
        </a:p>
      </dsp:txBody>
      <dsp:txXfrm>
        <a:off x="2308829" y="1266266"/>
        <a:ext cx="2317769" cy="2317718"/>
      </dsp:txXfrm>
    </dsp:sp>
    <dsp:sp modelId="{F2E29A4E-F123-41BC-8AAC-76CDC1C17328}">
      <dsp:nvSpPr>
        <dsp:cNvPr id="0" name=""/>
        <dsp:cNvSpPr/>
      </dsp:nvSpPr>
      <dsp:spPr>
        <a:xfrm>
          <a:off x="3019958" y="117427"/>
          <a:ext cx="364540" cy="364534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335599-2DEB-487F-BE46-199EAEA4CD95}">
      <dsp:nvSpPr>
        <dsp:cNvPr id="0" name=""/>
        <dsp:cNvSpPr/>
      </dsp:nvSpPr>
      <dsp:spPr>
        <a:xfrm>
          <a:off x="2156764" y="3300978"/>
          <a:ext cx="263956" cy="264211"/>
        </a:xfrm>
        <a:prstGeom prst="ellipse">
          <a:avLst/>
        </a:prstGeom>
        <a:solidFill>
          <a:schemeClr val="accent2">
            <a:shade val="50000"/>
            <a:hueOff val="-79576"/>
            <a:satOff val="-5178"/>
            <a:lumOff val="80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4D9908-CA1A-4DCF-83E4-9EC75779436E}">
      <dsp:nvSpPr>
        <dsp:cNvPr id="0" name=""/>
        <dsp:cNvSpPr/>
      </dsp:nvSpPr>
      <dsp:spPr>
        <a:xfrm>
          <a:off x="4638446" y="1597009"/>
          <a:ext cx="263956" cy="264211"/>
        </a:xfrm>
        <a:prstGeom prst="ellipse">
          <a:avLst/>
        </a:prstGeom>
        <a:solidFill>
          <a:schemeClr val="accent2">
            <a:shade val="50000"/>
            <a:hueOff val="-159152"/>
            <a:satOff val="-10357"/>
            <a:lumOff val="161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92F094-0AB0-4326-8877-8CE26D68BB33}">
      <dsp:nvSpPr>
        <dsp:cNvPr id="0" name=""/>
        <dsp:cNvSpPr/>
      </dsp:nvSpPr>
      <dsp:spPr>
        <a:xfrm>
          <a:off x="3375355" y="3582038"/>
          <a:ext cx="364540" cy="364534"/>
        </a:xfrm>
        <a:prstGeom prst="ellipse">
          <a:avLst/>
        </a:prstGeom>
        <a:solidFill>
          <a:schemeClr val="accent2">
            <a:shade val="50000"/>
            <a:hueOff val="-238728"/>
            <a:satOff val="-15535"/>
            <a:lumOff val="242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2CDBC6-8337-4832-9BA6-A6600213E662}">
      <dsp:nvSpPr>
        <dsp:cNvPr id="0" name=""/>
        <dsp:cNvSpPr/>
      </dsp:nvSpPr>
      <dsp:spPr>
        <a:xfrm>
          <a:off x="2231745" y="635510"/>
          <a:ext cx="263956" cy="264211"/>
        </a:xfrm>
        <a:prstGeom prst="ellipse">
          <a:avLst/>
        </a:prstGeom>
        <a:solidFill>
          <a:schemeClr val="accent2">
            <a:shade val="50000"/>
            <a:hueOff val="-318304"/>
            <a:satOff val="-20713"/>
            <a:lumOff val="323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989FF-28ED-4E84-A180-C2D42DFAA870}">
      <dsp:nvSpPr>
        <dsp:cNvPr id="0" name=""/>
        <dsp:cNvSpPr/>
      </dsp:nvSpPr>
      <dsp:spPr>
        <a:xfrm>
          <a:off x="1399641" y="2146874"/>
          <a:ext cx="263956" cy="264211"/>
        </a:xfrm>
        <a:prstGeom prst="ellipse">
          <a:avLst/>
        </a:prstGeom>
        <a:solidFill>
          <a:schemeClr val="accent2">
            <a:shade val="50000"/>
            <a:hueOff val="-397880"/>
            <a:satOff val="-25892"/>
            <a:lumOff val="404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2DF2E-E8F0-4B2A-82F1-2EB696B5F44D}">
      <dsp:nvSpPr>
        <dsp:cNvPr id="0" name=""/>
        <dsp:cNvSpPr/>
      </dsp:nvSpPr>
      <dsp:spPr>
        <a:xfrm>
          <a:off x="125577" y="858366"/>
          <a:ext cx="1332585" cy="1332159"/>
        </a:xfrm>
        <a:prstGeom prst="ellipse">
          <a:avLst/>
        </a:prstGeom>
        <a:solidFill>
          <a:schemeClr val="accent2">
            <a:shade val="50000"/>
            <a:hueOff val="-477456"/>
            <a:satOff val="-31070"/>
            <a:lumOff val="485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Ball</a:t>
          </a:r>
          <a:endParaRPr lang="en-US" sz="2200" kern="1200" dirty="0"/>
        </a:p>
      </dsp:txBody>
      <dsp:txXfrm>
        <a:off x="320730" y="1053456"/>
        <a:ext cx="942279" cy="941979"/>
      </dsp:txXfrm>
    </dsp:sp>
    <dsp:sp modelId="{C6E2FE14-9DBC-4DF0-B701-B06810D0FA0B}">
      <dsp:nvSpPr>
        <dsp:cNvPr id="0" name=""/>
        <dsp:cNvSpPr/>
      </dsp:nvSpPr>
      <dsp:spPr>
        <a:xfrm>
          <a:off x="2651150" y="646997"/>
          <a:ext cx="364540" cy="364534"/>
        </a:xfrm>
        <a:prstGeom prst="ellipse">
          <a:avLst/>
        </a:prstGeom>
        <a:solidFill>
          <a:schemeClr val="accent2">
            <a:shade val="50000"/>
            <a:hueOff val="-477456"/>
            <a:satOff val="-31070"/>
            <a:lumOff val="485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335078-CCE9-4B10-A339-76F47E79E4C1}">
      <dsp:nvSpPr>
        <dsp:cNvPr id="0" name=""/>
        <dsp:cNvSpPr/>
      </dsp:nvSpPr>
      <dsp:spPr>
        <a:xfrm>
          <a:off x="250545" y="2581099"/>
          <a:ext cx="658977" cy="658995"/>
        </a:xfrm>
        <a:prstGeom prst="ellipse">
          <a:avLst/>
        </a:prstGeom>
        <a:solidFill>
          <a:schemeClr val="accent2">
            <a:shade val="50000"/>
            <a:hueOff val="-397880"/>
            <a:satOff val="-25892"/>
            <a:lumOff val="404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FA36EC-41A4-4DCC-BAA0-EA05EBC5066F}">
      <dsp:nvSpPr>
        <dsp:cNvPr id="0" name=""/>
        <dsp:cNvSpPr/>
      </dsp:nvSpPr>
      <dsp:spPr>
        <a:xfrm>
          <a:off x="4763414" y="2731840"/>
          <a:ext cx="1332585" cy="1332159"/>
        </a:xfrm>
        <a:prstGeom prst="ellipse">
          <a:avLst/>
        </a:prstGeom>
        <a:solidFill>
          <a:schemeClr val="accent2">
            <a:shade val="50000"/>
            <a:hueOff val="-318304"/>
            <a:satOff val="-20713"/>
            <a:lumOff val="323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Paddle</a:t>
          </a:r>
          <a:endParaRPr lang="en-US" sz="2200" kern="1200" dirty="0"/>
        </a:p>
      </dsp:txBody>
      <dsp:txXfrm>
        <a:off x="4958567" y="2926930"/>
        <a:ext cx="942279" cy="941979"/>
      </dsp:txXfrm>
    </dsp:sp>
    <dsp:sp modelId="{DE5F0222-2857-4354-8F98-F8B4EFF76A31}">
      <dsp:nvSpPr>
        <dsp:cNvPr id="0" name=""/>
        <dsp:cNvSpPr/>
      </dsp:nvSpPr>
      <dsp:spPr>
        <a:xfrm>
          <a:off x="4169054" y="1151296"/>
          <a:ext cx="364540" cy="364534"/>
        </a:xfrm>
        <a:prstGeom prst="ellipse">
          <a:avLst/>
        </a:prstGeom>
        <a:solidFill>
          <a:schemeClr val="accent2">
            <a:shade val="50000"/>
            <a:hueOff val="-238728"/>
            <a:satOff val="-15535"/>
            <a:lumOff val="242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FA7CA9-69B2-4F53-95C6-9B5F819A5151}">
      <dsp:nvSpPr>
        <dsp:cNvPr id="0" name=""/>
        <dsp:cNvSpPr/>
      </dsp:nvSpPr>
      <dsp:spPr>
        <a:xfrm>
          <a:off x="0" y="3365308"/>
          <a:ext cx="263956" cy="264211"/>
        </a:xfrm>
        <a:prstGeom prst="ellipse">
          <a:avLst/>
        </a:prstGeom>
        <a:solidFill>
          <a:schemeClr val="accent2">
            <a:shade val="50000"/>
            <a:hueOff val="-159152"/>
            <a:satOff val="-10357"/>
            <a:lumOff val="161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22DC0-D344-45BC-9E98-933051AB9E50}">
      <dsp:nvSpPr>
        <dsp:cNvPr id="0" name=""/>
        <dsp:cNvSpPr/>
      </dsp:nvSpPr>
      <dsp:spPr>
        <a:xfrm>
          <a:off x="2632252" y="2989286"/>
          <a:ext cx="263956" cy="264211"/>
        </a:xfrm>
        <a:prstGeom prst="ellipse">
          <a:avLst/>
        </a:prstGeom>
        <a:solidFill>
          <a:schemeClr val="accent2">
            <a:shade val="50000"/>
            <a:hueOff val="-79576"/>
            <a:satOff val="-5178"/>
            <a:lumOff val="80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0847-0E6C-4AED-BE65-51A4F3449010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574C-A8DE-4B8C-9E7D-A7818EB17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8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0847-0E6C-4AED-BE65-51A4F3449010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574C-A8DE-4B8C-9E7D-A7818EB17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0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0847-0E6C-4AED-BE65-51A4F3449010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574C-A8DE-4B8C-9E7D-A7818EB17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5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0847-0E6C-4AED-BE65-51A4F3449010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574C-A8DE-4B8C-9E7D-A7818EB17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3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0847-0E6C-4AED-BE65-51A4F3449010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574C-A8DE-4B8C-9E7D-A7818EB17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2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0847-0E6C-4AED-BE65-51A4F3449010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574C-A8DE-4B8C-9E7D-A7818EB17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2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0847-0E6C-4AED-BE65-51A4F3449010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574C-A8DE-4B8C-9E7D-A7818EB17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0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0847-0E6C-4AED-BE65-51A4F3449010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574C-A8DE-4B8C-9E7D-A7818EB17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1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0847-0E6C-4AED-BE65-51A4F3449010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574C-A8DE-4B8C-9E7D-A7818EB17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0847-0E6C-4AED-BE65-51A4F3449010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574C-A8DE-4B8C-9E7D-A7818EB17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9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0847-0E6C-4AED-BE65-51A4F3449010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F574C-A8DE-4B8C-9E7D-A7818EB17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3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00847-0E6C-4AED-BE65-51A4F3449010}" type="datetimeFigureOut">
              <a:rPr lang="en-US" smtClean="0"/>
              <a:t>6/1/2013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574C-A8DE-4B8C-9E7D-A7818EB17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Game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Aaron </a:t>
            </a:r>
            <a:r>
              <a:rPr lang="en-US" dirty="0" err="1" smtClean="0"/>
              <a:t>Nech</a:t>
            </a:r>
            <a:endParaRPr lang="en-US" dirty="0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4648200" cy="72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9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207720067"/>
              </p:ext>
            </p:extLst>
          </p:nvPr>
        </p:nvGraphicFramePr>
        <p:xfrm>
          <a:off x="1676400" y="3663697"/>
          <a:ext cx="58674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Rectangle 17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Loop vs. Linear</a:t>
            </a:r>
            <a:endParaRPr lang="en-US" dirty="0"/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4648200" cy="72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95264294"/>
              </p:ext>
            </p:extLst>
          </p:nvPr>
        </p:nvGraphicFramePr>
        <p:xfrm>
          <a:off x="76200" y="0"/>
          <a:ext cx="8382000" cy="3798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0" name="Group 9"/>
          <p:cNvGrpSpPr/>
          <p:nvPr/>
        </p:nvGrpSpPr>
        <p:grpSpPr>
          <a:xfrm rot="3148158">
            <a:off x="2271115" y="4173861"/>
            <a:ext cx="1057207" cy="283181"/>
            <a:chOff x="2216254" y="2208513"/>
            <a:chExt cx="1057207" cy="283181"/>
          </a:xfrm>
        </p:grpSpPr>
        <p:sp>
          <p:nvSpPr>
            <p:cNvPr id="11" name="Right Arrow 10"/>
            <p:cNvSpPr/>
            <p:nvPr/>
          </p:nvSpPr>
          <p:spPr>
            <a:xfrm rot="19878363">
              <a:off x="2216254" y="2208513"/>
              <a:ext cx="1057207" cy="283181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ight Arrow 4"/>
            <p:cNvSpPr/>
            <p:nvPr/>
          </p:nvSpPr>
          <p:spPr>
            <a:xfrm rot="19878363">
              <a:off x="2221470" y="2285544"/>
              <a:ext cx="972253" cy="1699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/>
            </a:p>
          </p:txBody>
        </p:sp>
      </p:grpSp>
      <p:grpSp>
        <p:nvGrpSpPr>
          <p:cNvPr id="13" name="Group 12"/>
          <p:cNvGrpSpPr/>
          <p:nvPr/>
        </p:nvGrpSpPr>
        <p:grpSpPr>
          <a:xfrm rot="21058369">
            <a:off x="6095999" y="4173861"/>
            <a:ext cx="1057207" cy="283181"/>
            <a:chOff x="2216254" y="2208513"/>
            <a:chExt cx="1057207" cy="283181"/>
          </a:xfrm>
        </p:grpSpPr>
        <p:sp>
          <p:nvSpPr>
            <p:cNvPr id="14" name="Right Arrow 13"/>
            <p:cNvSpPr/>
            <p:nvPr/>
          </p:nvSpPr>
          <p:spPr>
            <a:xfrm rot="19878363">
              <a:off x="2216254" y="2208513"/>
              <a:ext cx="1057207" cy="283181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ight Arrow 4"/>
            <p:cNvSpPr/>
            <p:nvPr/>
          </p:nvSpPr>
          <p:spPr>
            <a:xfrm rot="19878363">
              <a:off x="2221470" y="2285544"/>
              <a:ext cx="972253" cy="1699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2686036" y="3188588"/>
            <a:ext cx="3638564" cy="76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3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Game Loop</a:t>
            </a:r>
            <a:endParaRPr lang="en-US" dirty="0"/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4648200" cy="72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625096808"/>
              </p:ext>
            </p:extLst>
          </p:nvPr>
        </p:nvGraphicFramePr>
        <p:xfrm>
          <a:off x="1600200" y="2209800"/>
          <a:ext cx="62484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1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Logic (Game State)</a:t>
            </a:r>
            <a:endParaRPr lang="en-US" dirty="0"/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4648200" cy="72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57377043"/>
              </p:ext>
            </p:extLst>
          </p:nvPr>
        </p:nvGraphicFramePr>
        <p:xfrm>
          <a:off x="12954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53200" y="2743200"/>
            <a:ext cx="2133600" cy="1405533"/>
          </a:xfrm>
          <a:prstGeom prst="cloud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Hey Bro, did you hit me yet?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304800" y="1066800"/>
            <a:ext cx="1943100" cy="1405533"/>
          </a:xfrm>
          <a:prstGeom prst="cloud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Nawh</a:t>
            </a:r>
            <a:r>
              <a:rPr lang="en-US" dirty="0" smtClean="0"/>
              <a:t>, I’m still flying around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0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Rendering</a:t>
            </a:r>
            <a:endParaRPr lang="en-US" dirty="0"/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4648200" cy="72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rocessing 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913964"/>
            <a:ext cx="4762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908176"/>
            <a:ext cx="145732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blog.gfx47.com/wp-content/uploads/2011/02/unity3d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98376"/>
            <a:ext cx="29464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monkeycoder.co.nz/img/logo/cute/monkey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3106269"/>
            <a:ext cx="31623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creatools.gameclassification.com/files/creatools/Flixe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960158"/>
            <a:ext cx="1911024" cy="189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F4F400"/>
      </a:accent1>
      <a:accent2>
        <a:srgbClr val="7030A0"/>
      </a:accent2>
      <a:accent3>
        <a:srgbClr val="FFFF47"/>
      </a:accent3>
      <a:accent4>
        <a:srgbClr val="7030A0"/>
      </a:accent4>
      <a:accent5>
        <a:srgbClr val="7030A0"/>
      </a:accent5>
      <a:accent6>
        <a:srgbClr val="7030A0"/>
      </a:accent6>
      <a:hlink>
        <a:srgbClr val="FFFF00"/>
      </a:hlink>
      <a:folHlink>
        <a:srgbClr val="703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48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Game Programming</vt:lpstr>
      <vt:lpstr>Loop vs. Linear</vt:lpstr>
      <vt:lpstr>The Game Loop</vt:lpstr>
      <vt:lpstr>Logic (Game State)</vt:lpstr>
      <vt:lpstr>Rendering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Programming</dc:title>
  <dc:creator>Aaron</dc:creator>
  <cp:lastModifiedBy>Aaron</cp:lastModifiedBy>
  <cp:revision>6</cp:revision>
  <dcterms:created xsi:type="dcterms:W3CDTF">2013-06-01T07:38:35Z</dcterms:created>
  <dcterms:modified xsi:type="dcterms:W3CDTF">2013-06-01T08:25:00Z</dcterms:modified>
</cp:coreProperties>
</file>