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8B5B-6BCF-4877-B33E-49EA748608F9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B1DB-B597-49A0-BF52-36D173113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1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8B5B-6BCF-4877-B33E-49EA748608F9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B1DB-B597-49A0-BF52-36D173113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3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8B5B-6BCF-4877-B33E-49EA748608F9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B1DB-B597-49A0-BF52-36D173113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7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8B5B-6BCF-4877-B33E-49EA748608F9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B1DB-B597-49A0-BF52-36D173113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8B5B-6BCF-4877-B33E-49EA748608F9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B1DB-B597-49A0-BF52-36D173113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8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8B5B-6BCF-4877-B33E-49EA748608F9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B1DB-B597-49A0-BF52-36D173113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9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8B5B-6BCF-4877-B33E-49EA748608F9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B1DB-B597-49A0-BF52-36D173113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9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8B5B-6BCF-4877-B33E-49EA748608F9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B1DB-B597-49A0-BF52-36D173113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8B5B-6BCF-4877-B33E-49EA748608F9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B1DB-B597-49A0-BF52-36D173113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9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8B5B-6BCF-4877-B33E-49EA748608F9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B1DB-B597-49A0-BF52-36D173113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7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8B5B-6BCF-4877-B33E-49EA748608F9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B1DB-B597-49A0-BF52-36D173113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2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18B5B-6BCF-4877-B33E-49EA748608F9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B1DB-B597-49A0-BF52-36D173113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Qd-8XEBcn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MuWfspj3qo&amp;t=0m30s" TargetMode="External"/><Relationship Id="rId2" Type="http://schemas.openxmlformats.org/officeDocument/2006/relationships/hyperlink" Target="http://www.youtube.com/watch?v=7NpAXMdBWTQ&amp;t=0m38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TUs7hDq2P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-3yarT_h2ws&amp;t=0m16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ARfZNFdms0&amp;context=C3acb873ADOEgsToPDskI72hJ4NLkOrvPfFelR4VuZ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QZ6zzLpoNQ&amp;t=0m43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Yz2wyBy3kc&amp;t=0m19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ocF4ycBnY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Animation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00t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Motion,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at UW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quarter program through CS</a:t>
            </a:r>
          </a:p>
          <a:p>
            <a:r>
              <a:rPr lang="en-US" dirty="0" smtClean="0"/>
              <a:t>Learn all parts of animation pipeline</a:t>
            </a:r>
          </a:p>
          <a:p>
            <a:r>
              <a:rPr lang="en-US" dirty="0" smtClean="0"/>
              <a:t>Collaboratively create an animated film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38556" cy="5486400"/>
          </a:xfrm>
        </p:spPr>
      </p:pic>
    </p:spTree>
    <p:extLst>
      <p:ext uri="{BB962C8B-B14F-4D97-AF65-F5344CB8AC3E}">
        <p14:creationId xmlns:p14="http://schemas.microsoft.com/office/powerpoint/2010/main" val="15464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Story</a:t>
            </a:r>
          </a:p>
          <a:p>
            <a:r>
              <a:rPr lang="en-US" dirty="0" smtClean="0"/>
              <a:t>Concept Art</a:t>
            </a:r>
          </a:p>
          <a:p>
            <a:r>
              <a:rPr lang="en-US" dirty="0" smtClean="0"/>
              <a:t>Modeling/Rigging</a:t>
            </a:r>
          </a:p>
          <a:p>
            <a:r>
              <a:rPr lang="en-US" dirty="0" smtClean="0"/>
              <a:t>Animation/Effects</a:t>
            </a:r>
          </a:p>
          <a:p>
            <a:r>
              <a:rPr lang="en-US" dirty="0" smtClean="0"/>
              <a:t>Shading/Lighting</a:t>
            </a:r>
          </a:p>
          <a:p>
            <a:r>
              <a:rPr lang="en-US" dirty="0" smtClean="0"/>
              <a:t>Rendering/Compositing</a:t>
            </a:r>
          </a:p>
          <a:p>
            <a:r>
              <a:rPr lang="en-US" dirty="0" smtClean="0"/>
              <a:t>Editing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4400"/>
            <a:ext cx="9144001" cy="5085807"/>
          </a:xfrm>
        </p:spPr>
      </p:pic>
    </p:spTree>
    <p:extLst>
      <p:ext uri="{BB962C8B-B14F-4D97-AF65-F5344CB8AC3E}">
        <p14:creationId xmlns:p14="http://schemas.microsoft.com/office/powerpoint/2010/main" val="32900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880" y="358894"/>
            <a:ext cx="8442956" cy="63322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64" y="385173"/>
            <a:ext cx="8528836" cy="63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controls for the animator</a:t>
            </a:r>
          </a:p>
          <a:p>
            <a:r>
              <a:rPr lang="en-US" dirty="0" smtClean="0">
                <a:hlinkClick r:id="rId2"/>
              </a:rPr>
              <a:t>http://www.youtube.com/watch?v=tQd-8XEBcnE</a:t>
            </a:r>
            <a:endParaRPr lang="en-US" dirty="0" smtClean="0"/>
          </a:p>
          <a:p>
            <a:r>
              <a:rPr lang="en-US" dirty="0" smtClean="0"/>
              <a:t>Animator sets the position/rotation of controls at specific frames to create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10212253" cy="57443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3229025" cy="3229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87779"/>
            <a:ext cx="26670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25" y="335914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Effects/Lighting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http://www.youtube.com/watch?v=7NpAXMdBWTQ&amp;t=0m38s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http://www.youtube.com/watch?v=oMuWfspj3qo&amp;t=0m30s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Rendering/Compositing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Rendering</a:t>
            </a:r>
          </a:p>
          <a:p>
            <a:pPr lvl="1"/>
            <a:r>
              <a:rPr lang="en-US" dirty="0" smtClean="0"/>
              <a:t>Taking the data about objects in space and turning it into a picture</a:t>
            </a:r>
          </a:p>
          <a:p>
            <a:r>
              <a:rPr lang="en-US" dirty="0" smtClean="0"/>
              <a:t>Compositing</a:t>
            </a:r>
          </a:p>
          <a:p>
            <a:pPr lvl="1"/>
            <a:r>
              <a:rPr lang="en-US" dirty="0" smtClean="0"/>
              <a:t>Putting video/images together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http://www.youtube.com/watch?v=oTUs7hDq2PA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72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5200 year old bowl found in Iran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Zoetrope (AD 180)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http://www.youtube.com/watch?v=-3yarT_h2ws&amp;t=0m16s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9424"/>
            <a:ext cx="9144000" cy="1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Animatic to 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all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Graphics</a:t>
            </a:r>
          </a:p>
          <a:p>
            <a:r>
              <a:rPr lang="en-US" dirty="0" smtClean="0"/>
              <a:t>CSE457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http://www.youtube.com/watch?v=AARfZNFdms0&amp;context=C3acb873ADOEgsToPDskI72hJ4NLkOrvPfFelR4VuZ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just watch some films (: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Popularizes animated films in 1937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http://www.youtube.com/watch?v=hQZ6zzLpoNQ&amp;t=0m43s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 70s Through Early 90s</a:t>
            </a:r>
          </a:p>
          <a:p>
            <a:r>
              <a:rPr lang="en-US" dirty="0" smtClean="0"/>
              <a:t>CG appears in Hollywood movies</a:t>
            </a:r>
          </a:p>
          <a:p>
            <a:pPr lvl="1"/>
            <a:r>
              <a:rPr lang="en-US" dirty="0" smtClean="0"/>
              <a:t>Alien</a:t>
            </a:r>
          </a:p>
          <a:p>
            <a:pPr lvl="1"/>
            <a:r>
              <a:rPr lang="en-US" dirty="0" err="1" smtClean="0"/>
              <a:t>Tron</a:t>
            </a:r>
            <a:endParaRPr lang="en-US" dirty="0" smtClean="0"/>
          </a:p>
          <a:p>
            <a:pPr lvl="1"/>
            <a:r>
              <a:rPr lang="en-US" dirty="0" smtClean="0"/>
              <a:t>Ghost Busters</a:t>
            </a:r>
          </a:p>
          <a:p>
            <a:pPr lvl="1"/>
            <a:r>
              <a:rPr lang="en-US" dirty="0" smtClean="0"/>
              <a:t>Terminator 2</a:t>
            </a:r>
          </a:p>
          <a:p>
            <a:pPr lvl="1"/>
            <a:r>
              <a:rPr lang="en-US" dirty="0" smtClean="0"/>
              <a:t>Jurassic 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feature length CG film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http://www.youtube.com/watch?v=KYz2wyBy3kc&amp;t=0m19s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Animation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simplest kind of animation you can think of?  You probably did this in grade school, but it started in the 1800s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http://www.youtube.com/watch?v=UocF4ycBnYE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DrawingPanel</a:t>
            </a:r>
            <a:r>
              <a:rPr lang="en-US" dirty="0" smtClean="0"/>
              <a:t> with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do with loops?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DrawingPanel</a:t>
            </a:r>
            <a:r>
              <a:rPr lang="en-US" dirty="0" smtClean="0"/>
              <a:t> with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do with loops?</a:t>
            </a:r>
          </a:p>
          <a:p>
            <a:pPr lvl="1"/>
            <a:r>
              <a:rPr lang="en-US" dirty="0" smtClean="0"/>
              <a:t>Change location of shapes</a:t>
            </a:r>
          </a:p>
          <a:p>
            <a:pPr lvl="1"/>
            <a:r>
              <a:rPr lang="en-US" dirty="0" smtClean="0"/>
              <a:t>Change size of shapes</a:t>
            </a:r>
          </a:p>
          <a:p>
            <a:pPr lvl="1"/>
            <a:r>
              <a:rPr lang="en-US" dirty="0" smtClean="0"/>
              <a:t>Change colors</a:t>
            </a:r>
          </a:p>
          <a:p>
            <a:pPr lvl="2"/>
            <a:r>
              <a:rPr lang="en-US" dirty="0" smtClean="0"/>
              <a:t>Gradients</a:t>
            </a:r>
          </a:p>
          <a:p>
            <a:pPr lvl="1"/>
            <a:r>
              <a:rPr lang="en-US" dirty="0" smtClean="0"/>
              <a:t>Change text that’s displayed</a:t>
            </a:r>
          </a:p>
        </p:txBody>
      </p:sp>
    </p:spTree>
    <p:extLst>
      <p:ext uri="{BB962C8B-B14F-4D97-AF65-F5344CB8AC3E}">
        <p14:creationId xmlns:p14="http://schemas.microsoft.com/office/powerpoint/2010/main" val="3897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3356755" cy="4525963"/>
          </a:xfrm>
        </p:spPr>
      </p:pic>
      <p:sp>
        <p:nvSpPr>
          <p:cNvPr id="5" name="TextBox 4"/>
          <p:cNvSpPr txBox="1"/>
          <p:nvPr/>
        </p:nvSpPr>
        <p:spPr>
          <a:xfrm>
            <a:off x="5334000" y="2432221"/>
            <a:ext cx="153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Demo!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47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236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Computer Animation</vt:lpstr>
      <vt:lpstr>Early Animation</vt:lpstr>
      <vt:lpstr>Disney</vt:lpstr>
      <vt:lpstr>CG Animation</vt:lpstr>
      <vt:lpstr>Pixar</vt:lpstr>
      <vt:lpstr>Basic Animation </vt:lpstr>
      <vt:lpstr>DrawingPanel with loops</vt:lpstr>
      <vt:lpstr>DrawingPanel with loops</vt:lpstr>
      <vt:lpstr>Gradients</vt:lpstr>
      <vt:lpstr>Motion, Size</vt:lpstr>
      <vt:lpstr>Animation at UW</vt:lpstr>
      <vt:lpstr>PowerPoint Presentation</vt:lpstr>
      <vt:lpstr>Production Pipeline</vt:lpstr>
      <vt:lpstr>PowerPoint Presentation</vt:lpstr>
      <vt:lpstr>Modeling</vt:lpstr>
      <vt:lpstr>Rigging</vt:lpstr>
      <vt:lpstr>Shading</vt:lpstr>
      <vt:lpstr>Effects/Lighting</vt:lpstr>
      <vt:lpstr>Rendering/Compositing</vt:lpstr>
      <vt:lpstr>Animatic to Film</vt:lpstr>
      <vt:lpstr>How does this all work?</vt:lpstr>
      <vt:lpstr>Let’s just watch some films (: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Animation</dc:title>
  <dc:creator>ngarrett</dc:creator>
  <cp:lastModifiedBy>ngarrett</cp:lastModifiedBy>
  <cp:revision>15</cp:revision>
  <dcterms:created xsi:type="dcterms:W3CDTF">2012-01-26T05:05:39Z</dcterms:created>
  <dcterms:modified xsi:type="dcterms:W3CDTF">2012-01-26T08:00:50Z</dcterms:modified>
</cp:coreProperties>
</file>