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1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2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6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FC610C-123E-4DB9-89A9-13A126280BAB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CD2EA2-BE4C-4420-938D-D7A62B4AE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220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tisticbrain.com/total-number-of-pages-indexed-by-google/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http://www.statisticbrain.com/total-number-of-pages-indexed-by-google/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D2EA2-BE4C-4420-938D-D7A62B4AE99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1676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D2EA2-BE4C-4420-938D-D7A62B4AE99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595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F585D-D86B-4E80-91CD-96046CC982B9}" type="datetime1">
              <a:rPr lang="en-US" smtClean="0"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134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9A426-6910-4DE5-8690-8A8807BBC152}" type="datetime1">
              <a:rPr lang="en-US" smtClean="0"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528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5C901-009A-4A0F-B98E-B78DBBFACECA}" type="datetime1">
              <a:rPr lang="en-US" smtClean="0"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728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D9856-1AA6-4BC3-8675-BBE52A1A67A2}" type="datetime1">
              <a:rPr lang="en-US" smtClean="0"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844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612A5-A640-4B0A-A516-B620459A91BE}" type="datetime1">
              <a:rPr lang="en-US" smtClean="0"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204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CA12D-A0B5-41C0-828A-A8FF7043B569}" type="datetime1">
              <a:rPr lang="en-US" smtClean="0"/>
              <a:t>3/12/2014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694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4327-472F-406B-A62E-DD68E1B47D94}" type="datetime1">
              <a:rPr lang="en-US" smtClean="0"/>
              <a:t>3/12/2014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430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0FB02-E25E-43B6-859E-926D30A6FCE5}" type="datetime1">
              <a:rPr lang="en-US" smtClean="0"/>
              <a:t>3/12/2014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447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6D255-A91C-4CD2-B8C2-2BB691F4D286}" type="datetime1">
              <a:rPr lang="en-US" smtClean="0"/>
              <a:t>3/12/2014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984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1457-0BEA-478A-B4DE-EABD1A1C60E3}" type="datetime1">
              <a:rPr lang="en-US" smtClean="0"/>
              <a:t>3/12/2014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971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9628-56E7-4DD6-B917-1B8A4E480892}" type="datetime1">
              <a:rPr lang="en-US" smtClean="0"/>
              <a:t>3/12/2014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236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926C2-C7C3-42C9-8099-23F3F387F5FC}" type="datetime1">
              <a:rPr lang="en-US" smtClean="0"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663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Algorithmic complexity:</a:t>
            </a:r>
            <a:br>
              <a:rPr lang="en-US" dirty="0" smtClean="0"/>
            </a:br>
            <a:r>
              <a:rPr lang="en-US" dirty="0" smtClean="0"/>
              <a:t>Speed of algorithms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CSE 140</a:t>
            </a:r>
          </a:p>
          <a:p>
            <a:r>
              <a:rPr lang="en-US" smtClean="0">
                <a:solidFill>
                  <a:schemeClr val="tx1"/>
                </a:solidFill>
              </a:rPr>
              <a:t>Winter 2014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University of Washington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6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How fast does your program run?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Usually, this </a:t>
            </a:r>
            <a:r>
              <a:rPr lang="en-US" i="1" dirty="0" smtClean="0"/>
              <a:t>does not matter</a:t>
            </a:r>
            <a:endParaRPr lang="en-US" dirty="0" smtClean="0"/>
          </a:p>
          <a:p>
            <a:pPr>
              <a:buClr>
                <a:schemeClr val="tx1"/>
              </a:buClr>
            </a:pPr>
            <a:r>
              <a:rPr lang="en-US" dirty="0" smtClean="0">
                <a:solidFill>
                  <a:srgbClr val="FF0000"/>
                </a:solidFill>
              </a:rPr>
              <a:t>Correctness</a:t>
            </a:r>
            <a:r>
              <a:rPr lang="en-US" dirty="0" smtClean="0"/>
              <a:t> trumps speed</a:t>
            </a:r>
          </a:p>
          <a:p>
            <a:endParaRPr lang="en-US" dirty="0"/>
          </a:p>
          <a:p>
            <a:r>
              <a:rPr lang="en-US" dirty="0" smtClean="0"/>
              <a:t>Computer time is much cheaper than human time</a:t>
            </a:r>
          </a:p>
          <a:p>
            <a:r>
              <a:rPr lang="en-US" dirty="0" smtClean="0"/>
              <a:t>The cost of your program depends on:</a:t>
            </a:r>
          </a:p>
          <a:p>
            <a:pPr lvl="1"/>
            <a:r>
              <a:rPr lang="en-US" dirty="0" smtClean="0"/>
              <a:t>Time to write and verify it</a:t>
            </a:r>
          </a:p>
          <a:p>
            <a:pPr lvl="2"/>
            <a:r>
              <a:rPr lang="en-US" dirty="0" smtClean="0"/>
              <a:t>High cost:  salaries</a:t>
            </a:r>
          </a:p>
          <a:p>
            <a:pPr lvl="1"/>
            <a:r>
              <a:rPr lang="en-US" dirty="0" smtClean="0"/>
              <a:t>Time to run it</a:t>
            </a:r>
          </a:p>
          <a:p>
            <a:pPr lvl="2"/>
            <a:r>
              <a:rPr lang="en-US" dirty="0" smtClean="0"/>
              <a:t>Low cost:  electricity</a:t>
            </a:r>
          </a:p>
          <a:p>
            <a:r>
              <a:rPr lang="en-US" dirty="0" smtClean="0"/>
              <a:t>An inefficient program may give results faster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7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Sometimes, speed does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Ridiculously inefficient algorithms</a:t>
            </a:r>
          </a:p>
          <a:p>
            <a:r>
              <a:rPr lang="en-US" dirty="0" smtClean="0"/>
              <a:t>Very large datasets</a:t>
            </a:r>
          </a:p>
          <a:p>
            <a:pPr marL="457200" lvl="1" indent="0">
              <a:buNone/>
            </a:pPr>
            <a:r>
              <a:rPr lang="en-US" dirty="0" smtClean="0"/>
              <a:t>Google:</a:t>
            </a:r>
          </a:p>
          <a:p>
            <a:pPr marL="457200" lvl="1" indent="0">
              <a:buNone/>
            </a:pPr>
            <a:r>
              <a:rPr lang="en-US" dirty="0" smtClean="0"/>
              <a:t>46 billion pages indexed (2011)</a:t>
            </a:r>
          </a:p>
          <a:p>
            <a:pPr marL="457200" lvl="1" indent="0">
              <a:buNone/>
            </a:pPr>
            <a:r>
              <a:rPr lang="en-US" dirty="0" smtClean="0"/>
              <a:t>3 billion searches per day (2012)</a:t>
            </a:r>
          </a:p>
          <a:p>
            <a:pPr marL="457200" lvl="1" indent="0">
              <a:buNone/>
            </a:pPr>
            <a:r>
              <a:rPr lang="en-US" dirty="0" smtClean="0"/>
              <a:t>= 150,000,000,000,000,000,000 pages searched per day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4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Example:  Processing pairs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make_pairs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(list1, list2):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"""Return a list of pairs.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Each pair is made of corresponding elements of list1 and list2.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list1 and list2 must be of the same length."""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…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assert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make_pairs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([100,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200, 300],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[101,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201, 301])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==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[[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100, 101], [200, 201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], [300, 301]]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r>
              <a:rPr lang="en-US" dirty="0" smtClean="0"/>
              <a:t>2 nested loops vs. 1 loop</a:t>
            </a:r>
          </a:p>
          <a:p>
            <a:r>
              <a:rPr lang="en-US" dirty="0" smtClean="0"/>
              <a:t>Quadratic vs. linear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434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Searching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search(value,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"""Return index of value in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list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.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The value must be in the list."""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Any list vs. a sorted list</a:t>
            </a:r>
          </a:p>
          <a:p>
            <a:r>
              <a:rPr lang="en-US" dirty="0" smtClean="0"/>
              <a:t>Linear vs. logarithmic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609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sort(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):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   """Return a sorted version of the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.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   The input list is not modified."""</a:t>
            </a: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marL="0" indent="0">
              <a:buNone/>
            </a:pP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assert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sort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([3, 1, 4, 1, 5, 9, 2, 6, 5]) == [1, 1, 2, 3, 4, 5, 5, 6, 9]</a:t>
            </a:r>
          </a:p>
          <a:p>
            <a:endParaRPr lang="en-US" dirty="0"/>
          </a:p>
          <a:p>
            <a:r>
              <a:rPr lang="en-US" dirty="0" smtClean="0"/>
              <a:t>selection sort vs. quicksort</a:t>
            </a:r>
          </a:p>
          <a:p>
            <a:r>
              <a:rPr lang="en-US" dirty="0" smtClean="0"/>
              <a:t>2 nested loops vs. recursive decomposition</a:t>
            </a:r>
          </a:p>
          <a:p>
            <a:r>
              <a:rPr lang="en-US" dirty="0" smtClean="0"/>
              <a:t>time: quadratic (n</a:t>
            </a:r>
            <a:r>
              <a:rPr lang="en-US" baseline="30000" dirty="0" smtClean="0"/>
              <a:t>2</a:t>
            </a:r>
            <a:r>
              <a:rPr lang="en-US" dirty="0" smtClean="0"/>
              <a:t>) vs. logarithmic (n log 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8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1021</TotalTime>
  <Words>331</Words>
  <Application>Microsoft Office PowerPoint</Application>
  <PresentationFormat>On-screen Show (4:3)</PresentationFormat>
  <Paragraphs>63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Algorithmic complexity: Speed of algorithms</vt:lpstr>
      <vt:lpstr>How fast does your program run?</vt:lpstr>
      <vt:lpstr>Sometimes, speed does matter</vt:lpstr>
      <vt:lpstr>Example:  Processing pairs</vt:lpstr>
      <vt:lpstr>Searching</vt:lpstr>
      <vt:lpstr>Sorting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Algorithmic complexity: Speed of algorithms</dc:title>
  <dc:creator>cse</dc:creator>
  <cp:lastModifiedBy>CSE</cp:lastModifiedBy>
  <cp:revision>17</cp:revision>
  <dcterms:created xsi:type="dcterms:W3CDTF">2012-08-10T03:40:00Z</dcterms:created>
  <dcterms:modified xsi:type="dcterms:W3CDTF">2014-03-12T18:42:16Z</dcterms:modified>
</cp:coreProperties>
</file>