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0" r:id="rId5"/>
    <p:sldId id="257" r:id="rId6"/>
    <p:sldId id="25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105AA-E102-4D6E-B1E3-6FBF588223B3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93F4-BD40-480F-910E-CB9D71744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293F4-BD40-480F-910E-CB9D71744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486A-4918-4C13-98D3-899D16F8CCDA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EE1B-3DC1-45C1-BB1A-BFDE007DA1BB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A33B-B0B9-4B79-BD7B-6A4A7195954F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1FD6-74F0-40F4-8836-62BD9934A636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2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FBA9-B343-45A7-A466-38F9B8164954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A47-485C-4709-96AD-BA55571EEC96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856E-BE32-4378-9EAB-FF8EE82EAF30}" type="datetime1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A3CB-2CD9-4862-99A2-C731024CE03B}" type="datetime1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6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32B2-864F-42FD-8633-13071E9D3315}" type="datetime1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F649-0DEF-42E4-A3ED-FA994F31E75F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9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CE34-25FD-4F4A-A7BF-5CA54B86B2B7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DA1-A362-4B10-9360-46554900F78F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9FEA-A9F7-4381-9B0C-E125AA40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notesSlide" Target="../notesSlides/notesSlide1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graph contains nodes 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708479" y="2385683"/>
            <a:ext cx="5181600" cy="2714625"/>
            <a:chOff x="801510" y="2357027"/>
            <a:chExt cx="6926136" cy="3875047"/>
          </a:xfrm>
        </p:grpSpPr>
        <p:sp>
          <p:nvSpPr>
            <p:cNvPr id="6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8" name="AutoShape 6"/>
            <p:cNvCxnSpPr>
              <a:cxnSpLocks noChangeShapeType="1"/>
              <a:stCxn id="6" idx="0"/>
              <a:endCxn id="7" idx="4"/>
            </p:cNvCxnSpPr>
            <p:nvPr>
              <p:custDataLst>
                <p:tags r:id="rId7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2" name="AutoShape 10"/>
            <p:cNvCxnSpPr>
              <a:cxnSpLocks noChangeShapeType="1"/>
              <a:stCxn id="11" idx="4"/>
              <a:endCxn id="10" idx="7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11" idx="2"/>
              <a:endCxn id="7" idx="6"/>
            </p:cNvCxnSpPr>
            <p:nvPr>
              <p:custDataLst>
                <p:tags r:id="rId12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7" idx="5"/>
              <a:endCxn id="9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13"/>
            <p:cNvCxnSpPr>
              <a:cxnSpLocks noChangeShapeType="1"/>
              <a:stCxn id="6" idx="7"/>
              <a:endCxn id="9" idx="3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14"/>
            <p:cNvCxnSpPr>
              <a:cxnSpLocks noChangeShapeType="1"/>
              <a:stCxn id="9" idx="5"/>
              <a:endCxn id="10" idx="1"/>
            </p:cNvCxnSpPr>
            <p:nvPr>
              <p:custDataLst>
                <p:tags r:id="rId15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15"/>
            <p:cNvCxnSpPr>
              <a:cxnSpLocks noChangeShapeType="1"/>
              <a:stCxn id="9" idx="7"/>
              <a:endCxn id="11" idx="3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16"/>
            <p:cNvCxnSpPr>
              <a:cxnSpLocks noChangeShapeType="1"/>
              <a:stCxn id="10" idx="2"/>
              <a:endCxn id="6" idx="6"/>
            </p:cNvCxnSpPr>
            <p:nvPr>
              <p:custDataLst>
                <p:tags r:id="rId17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Text Box 1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Seattle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Chicago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4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ashingtonlandandhomes.com/files/1691414/uploaded/washington-road-map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" y="914400"/>
            <a:ext cx="9010459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14751840.jpg (580×474)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44" y="76200"/>
            <a:ext cx="680655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52401" y="5638800"/>
            <a:ext cx="8991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+ 350 students in no romantic and/or sexual relationship</a:t>
            </a:r>
          </a:p>
          <a:p>
            <a:r>
              <a:rPr lang="en-US" dirty="0" smtClean="0"/>
              <a:t>From:  “Chains </a:t>
            </a:r>
            <a:r>
              <a:rPr lang="en-US" dirty="0"/>
              <a:t>of Affection: The Structure </a:t>
            </a:r>
            <a:r>
              <a:rPr lang="en-US" dirty="0" smtClean="0"/>
              <a:t>of Adolescent </a:t>
            </a:r>
            <a:r>
              <a:rPr lang="en-US" dirty="0"/>
              <a:t>Romantic and Sexual </a:t>
            </a:r>
            <a:r>
              <a:rPr lang="en-US" dirty="0" smtClean="0"/>
              <a:t>Networks”, </a:t>
            </a:r>
            <a:r>
              <a:rPr lang="en-US" i="1" dirty="0"/>
              <a:t>American Journal of </a:t>
            </a:r>
            <a:r>
              <a:rPr lang="en-US" i="1" dirty="0" smtClean="0"/>
              <a:t>Sociology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by Peter </a:t>
            </a:r>
            <a:r>
              <a:rPr lang="en-US" dirty="0" err="1"/>
              <a:t>Bearman</a:t>
            </a:r>
            <a:r>
              <a:rPr lang="en-US" dirty="0"/>
              <a:t> </a:t>
            </a:r>
            <a:r>
              <a:rPr lang="en-US" dirty="0" smtClean="0"/>
              <a:t>of (Columbia), James Moody (Ohio State), </a:t>
            </a:r>
            <a:r>
              <a:rPr lang="en-US" dirty="0"/>
              <a:t>and Katherine </a:t>
            </a:r>
            <a:r>
              <a:rPr lang="en-US" dirty="0" err="1" smtClean="0"/>
              <a:t>Stovel</a:t>
            </a:r>
            <a:r>
              <a:rPr lang="en-US" dirty="0" smtClean="0"/>
              <a:t> (U. of </a:t>
            </a:r>
            <a:r>
              <a:rPr lang="en-US" dirty="0" err="1" smtClean="0"/>
              <a:t>Washngton</a:t>
            </a:r>
            <a:r>
              <a:rPr lang="en-US" dirty="0" smtClean="0"/>
              <a:t>);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</a:t>
            </a:r>
            <a:r>
              <a:rPr lang="en-US" dirty="0" smtClean="0"/>
              <a:t>as either of: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</a:t>
            </a:r>
            <a:r>
              <a:rPr lang="en-US" dirty="0" smtClean="0"/>
              <a:t>edges</a:t>
            </a:r>
          </a:p>
          <a:p>
            <a:pPr lvl="2"/>
            <a:r>
              <a:rPr lang="en-US" dirty="0" smtClean="0"/>
              <a:t>Each edge represents some relationship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</a:t>
            </a:r>
            <a:r>
              <a:rPr lang="en-US" dirty="0" smtClean="0"/>
              <a:t>neighbors</a:t>
            </a:r>
          </a:p>
          <a:p>
            <a:pPr lvl="2"/>
            <a:r>
              <a:rPr lang="en-US" dirty="0" smtClean="0"/>
              <a:t>The neighbors are those connected by an edge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Operations on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Creation:</a:t>
            </a:r>
          </a:p>
          <a:p>
            <a:r>
              <a:rPr lang="en-US" dirty="0" smtClean="0"/>
              <a:t>Create an empty graph</a:t>
            </a:r>
          </a:p>
          <a:p>
            <a:pPr marL="0" indent="0">
              <a:buNone/>
            </a:pPr>
            <a:r>
              <a:rPr lang="en-US" dirty="0" smtClean="0"/>
              <a:t>Querying:</a:t>
            </a:r>
          </a:p>
          <a:p>
            <a:r>
              <a:rPr lang="en-US" dirty="0" smtClean="0"/>
              <a:t>Look </a:t>
            </a:r>
            <a:r>
              <a:rPr lang="en-US" dirty="0"/>
              <a:t>up a node:  </a:t>
            </a:r>
            <a:r>
              <a:rPr lang="en-US" dirty="0" smtClean="0"/>
              <a:t>Does </a:t>
            </a:r>
            <a:r>
              <a:rPr lang="en-US" dirty="0"/>
              <a:t>it exist?  What are its neighbors?</a:t>
            </a:r>
          </a:p>
          <a:p>
            <a:r>
              <a:rPr lang="en-US" dirty="0" smtClean="0"/>
              <a:t>Look up an edge (= a pair of nodes):  does it exist?  (You know the nodes it connects.)</a:t>
            </a:r>
          </a:p>
          <a:p>
            <a:r>
              <a:rPr lang="en-US" dirty="0" smtClean="0"/>
              <a:t>Iterate through the nodes or edges</a:t>
            </a:r>
          </a:p>
          <a:p>
            <a:pPr marL="0" indent="0">
              <a:buNone/>
            </a:pPr>
            <a:r>
              <a:rPr lang="en-US" dirty="0" smtClean="0"/>
              <a:t>Modification:</a:t>
            </a:r>
          </a:p>
          <a:p>
            <a:r>
              <a:rPr lang="en-US" dirty="0" smtClean="0"/>
              <a:t>Add/remove a node</a:t>
            </a:r>
          </a:p>
          <a:p>
            <a:r>
              <a:rPr lang="en-US" dirty="0" smtClean="0"/>
              <a:t>Add/remove an 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1409FEA-A9F7-4381-9B0C-E125AA400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157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Graphs</vt:lpstr>
      <vt:lpstr>A graph contains nodes and edges</vt:lpstr>
      <vt:lpstr>PowerPoint Presentation</vt:lpstr>
      <vt:lpstr>PowerPoint Presentation</vt:lpstr>
      <vt:lpstr>Graphs</vt:lpstr>
      <vt:lpstr>Operations on a graph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CSE</dc:creator>
  <cp:lastModifiedBy>CSE</cp:lastModifiedBy>
  <cp:revision>7</cp:revision>
  <dcterms:created xsi:type="dcterms:W3CDTF">2012-11-24T22:23:59Z</dcterms:created>
  <dcterms:modified xsi:type="dcterms:W3CDTF">2014-01-24T02:58:58Z</dcterms:modified>
</cp:coreProperties>
</file>