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58" r:id="rId5"/>
    <p:sldId id="269" r:id="rId6"/>
    <p:sldId id="259" r:id="rId7"/>
    <p:sldId id="265" r:id="rId8"/>
    <p:sldId id="266" r:id="rId9"/>
    <p:sldId id="267" r:id="rId10"/>
    <p:sldId id="26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2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</a:t>
            </a:r>
            <a:r>
              <a:rPr lang="en-US" sz="2600" smtClean="0">
                <a:sym typeface="Symbol"/>
              </a:rPr>
              <a:t>m</a:t>
            </a:r>
            <a:r>
              <a:rPr lang="en-US" sz="2600" smtClean="0">
                <a:sym typeface="Wingdings" panose="05000000000000000000" pitchFamily="2" charset="2"/>
              </a:rPr>
              <a:t>odifying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docs.python.org/2/library/stdtypes.html#set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Cannot express empty set: 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means something else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endParaRPr lang="en-US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set([1,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set([2,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set([])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Choose </a:t>
            </a:r>
            <a:r>
              <a:rPr lang="en-US" dirty="0"/>
              <a:t>and remove some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{5,6,7,8}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{1,2,3,"foo",1,5}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rgbClr val="000000"/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list2: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list2: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list1: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out1 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# We will learn about list comprehensions later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out1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[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list2 if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in list1]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in </a:t>
            </a:r>
            <a:r>
              <a:rPr lang="en-US" dirty="0" smtClean="0">
                <a:solidFill>
                  <a:srgbClr val="000000"/>
                </a:solidFill>
              </a:rPr>
              <a:t>both set1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000000"/>
                </a:solidFill>
              </a:rPr>
              <a:t>set2: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&amp;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Much shorter, clearer, easier to write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either</a:t>
            </a:r>
            <a:r>
              <a:rPr lang="en-US" dirty="0" smtClean="0">
                <a:solidFill>
                  <a:srgbClr val="000000"/>
                </a:solidFill>
              </a:rPr>
              <a:t> list1 or list2 (</a:t>
            </a:r>
            <a:r>
              <a:rPr lang="en-US" b="1" dirty="0" smtClean="0">
                <a:solidFill>
                  <a:srgbClr val="000000"/>
                </a:solidFill>
              </a:rPr>
              <a:t>or both</a:t>
            </a:r>
            <a:r>
              <a:rPr lang="en-US" dirty="0" smtClean="0">
                <a:solidFill>
                  <a:srgbClr val="000000"/>
                </a:solidFill>
              </a:rPr>
              <a:t>) (without duplicates):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out2 = </a:t>
            </a:r>
            <a:r>
              <a:rPr lang="en-US" dirty="0" smtClean="0">
                <a:solidFill>
                  <a:srgbClr val="558ED5"/>
                </a:solidFill>
              </a:rPr>
              <a:t>list(list1)		# make a copy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list2</a:t>
            </a:r>
            <a:r>
              <a:rPr lang="en-US" dirty="0">
                <a:solidFill>
                  <a:srgbClr val="558ED5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</a:t>
            </a:r>
            <a:r>
              <a:rPr lang="en-US" dirty="0" smtClean="0">
                <a:solidFill>
                  <a:srgbClr val="558ED5"/>
                </a:solidFill>
              </a:rPr>
              <a:t>list1:	# don’t append elements already in out2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out2.append(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out2 </a:t>
            </a:r>
            <a:r>
              <a:rPr lang="en-US" dirty="0">
                <a:solidFill>
                  <a:srgbClr val="558ED5"/>
                </a:solidFill>
              </a:rPr>
              <a:t>= list1+list2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</a:t>
            </a:r>
            <a:r>
              <a:rPr lang="en-US" dirty="0" smtClean="0">
                <a:solidFill>
                  <a:srgbClr val="558ED5"/>
                </a:solidFill>
              </a:rPr>
              <a:t>out1:                   # out1 (from previous example), common 		            #  elements in both lists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out2.remove(</a:t>
            </a:r>
            <a:r>
              <a:rPr lang="en-US" dirty="0" err="1" smtClean="0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          # Remove common elements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elements </a:t>
            </a:r>
            <a:r>
              <a:rPr lang="en-US" dirty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either set1 or set2 (or both):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set1 |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List vs. set operations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the elements in </a:t>
            </a:r>
            <a:r>
              <a:rPr lang="en-US" b="1" dirty="0" smtClean="0">
                <a:solidFill>
                  <a:srgbClr val="000000"/>
                </a:solidFill>
              </a:rPr>
              <a:t>either list but </a:t>
            </a:r>
            <a:r>
              <a:rPr lang="en-US" b="1" u="sng" dirty="0" smtClean="0">
                <a:solidFill>
                  <a:srgbClr val="000000"/>
                </a:solidFill>
              </a:rPr>
              <a:t>not</a:t>
            </a:r>
            <a:r>
              <a:rPr lang="en-US" b="1" dirty="0" smtClean="0">
                <a:solidFill>
                  <a:srgbClr val="000000"/>
                </a:solidFill>
              </a:rPr>
              <a:t> in both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558ED5"/>
                </a:solidFill>
              </a:rPr>
              <a:t>out3 </a:t>
            </a:r>
            <a:r>
              <a:rPr lang="en-US" dirty="0">
                <a:solidFill>
                  <a:srgbClr val="558ED5"/>
                </a:solidFill>
              </a:rPr>
              <a:t>= []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for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in list1+list2: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</a:t>
            </a:r>
            <a:r>
              <a:rPr lang="en-US" dirty="0" smtClean="0">
                <a:solidFill>
                  <a:srgbClr val="558ED5"/>
                </a:solidFill>
              </a:rPr>
              <a:t>   </a:t>
            </a:r>
            <a:r>
              <a:rPr lang="en-US" dirty="0">
                <a:solidFill>
                  <a:srgbClr val="558ED5"/>
                </a:solidFill>
              </a:rPr>
              <a:t>if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list1 or 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>
                <a:solidFill>
                  <a:srgbClr val="558ED5"/>
                </a:solidFill>
              </a:rPr>
              <a:t> not in list2: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558ED5"/>
                </a:solidFill>
              </a:rPr>
              <a:t>   </a:t>
            </a:r>
            <a:r>
              <a:rPr lang="en-US" dirty="0" smtClean="0">
                <a:solidFill>
                  <a:srgbClr val="558ED5"/>
                </a:solidFill>
              </a:rPr>
              <a:t>     </a:t>
            </a:r>
            <a:r>
              <a:rPr lang="en-US" dirty="0">
                <a:solidFill>
                  <a:srgbClr val="558ED5"/>
                </a:solidFill>
              </a:rPr>
              <a:t>out3.append(</a:t>
            </a:r>
            <a:r>
              <a:rPr lang="en-US" dirty="0" err="1">
                <a:solidFill>
                  <a:srgbClr val="558ED5"/>
                </a:solidFill>
              </a:rPr>
              <a:t>i</a:t>
            </a:r>
            <a:r>
              <a:rPr lang="en-US" dirty="0" smtClean="0">
                <a:solidFill>
                  <a:srgbClr val="558ED5"/>
                </a:solidFill>
              </a:rPr>
              <a:t>)</a:t>
            </a: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elements in </a:t>
            </a:r>
            <a:r>
              <a:rPr lang="en-US" dirty="0" smtClean="0">
                <a:solidFill>
                  <a:srgbClr val="000000"/>
                </a:solidFill>
              </a:rPr>
              <a:t>either set but </a:t>
            </a:r>
            <a:r>
              <a:rPr lang="en-US" dirty="0">
                <a:solidFill>
                  <a:srgbClr val="000000"/>
                </a:solidFill>
              </a:rPr>
              <a:t>not in both: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607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Sets</vt:lpstr>
      <vt:lpstr>Sets</vt:lpstr>
      <vt:lpstr>Two ways to create a set</vt:lpstr>
      <vt:lpstr>Set operations</vt:lpstr>
      <vt:lpstr>Modifying a set</vt:lpstr>
      <vt:lpstr>Practice with sets</vt:lpstr>
      <vt:lpstr>List vs. set operations (1)</vt:lpstr>
      <vt:lpstr>List vs. set operations (2)</vt:lpstr>
      <vt:lpstr>List vs. set operations (3)</vt:lpstr>
      <vt:lpstr>Not every value may be placed in a set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38</cp:revision>
  <dcterms:created xsi:type="dcterms:W3CDTF">2012-11-24T16:40:42Z</dcterms:created>
  <dcterms:modified xsi:type="dcterms:W3CDTF">2014-01-28T20:40:47Z</dcterms:modified>
</cp:coreProperties>
</file>