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0" r:id="rId9"/>
    <p:sldId id="292" r:id="rId10"/>
    <p:sldId id="289" r:id="rId11"/>
    <p:sldId id="28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67640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cs typeface="Courier New" pitchFamily="49" charset="0"/>
              </a:rPr>
              <a:t>How to read a </a:t>
            </a:r>
            <a:r>
              <a:rPr lang="en-US" sz="36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36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36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Solution </a:t>
            </a:r>
            <a:r>
              <a:rPr lang="en-US" b="1" dirty="0">
                <a:cs typeface="Courier New" pitchFamily="49" charset="0"/>
              </a:rPr>
              <a:t>1:  </a:t>
            </a:r>
            <a:r>
              <a:rPr lang="en-US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mylines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cs typeface="Courier New" pitchFamily="49" charset="0"/>
              </a:rPr>
              <a:t>Solution 2:</a:t>
            </a:r>
            <a:r>
              <a:rPr lang="en-US" dirty="0">
                <a:cs typeface="Courier New" pitchFamily="49" charset="0"/>
              </a:rPr>
              <a:t>  Re-create the file object </a:t>
            </a:r>
            <a:br>
              <a:rPr lang="en-US" dirty="0"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1828800" y="5943600"/>
            <a:ext cx="2362200" cy="685800"/>
          </a:xfrm>
          <a:prstGeom prst="wedgeRectCallout">
            <a:avLst>
              <a:gd name="adj1" fmla="val -54859"/>
              <a:gd name="adj2" fmla="val -1092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Wrong;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400" y="4786751"/>
            <a:ext cx="1828800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Right.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object represents data on your disk drive</a:t>
            </a:r>
          </a:p>
          <a:p>
            <a:pPr lvl="1"/>
            <a:r>
              <a:rPr lang="en-US" dirty="0" smtClean="0"/>
              <a:t>Can read from it and write to it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000" dirty="0"/>
              <a:t>Linux/Mac: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"/home/rea/class/140/lectures/file_io.pptx"</a:t>
            </a:r>
          </a:p>
          <a:p>
            <a:pPr lvl="2"/>
            <a:r>
              <a:rPr lang="en-US" sz="2000" dirty="0" err="1"/>
              <a:t>Windows: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Documents\cute_dog.jpg"</a:t>
            </a:r>
          </a:p>
          <a:p>
            <a:pPr lvl="2"/>
            <a:r>
              <a:rPr lang="en-US" sz="1800" dirty="0"/>
              <a:t>Linux/Mac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home/rea/class/140/14wi/lectures/file_io.pptx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800" dirty="0">
                <a:solidFill>
                  <a:prstClr val="black"/>
                </a:solidFill>
              </a:rPr>
              <a:t>or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Documents\homework3\images\Husky.png"</a:t>
            </a:r>
            <a:endParaRPr lang="en-US" sz="2800" dirty="0"/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move/rename 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>
              <a:buClr>
                <a:schemeClr val="tx1"/>
              </a:buClr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/>
              <a:t>or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Warning: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"/home/rea/class/140/homework3/images/Husky.png"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"C:\Users\rea\My Documents\class\140\homework3\images\Husky.png"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directory from which you ran Python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os   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stands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"operating system"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os.getcwd()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Can be the source of confusion:  where are my files?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659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“Current Working Directory” in Python</vt:lpstr>
      <vt:lpstr>Reading a file in python</vt:lpstr>
      <vt:lpstr>Reading a file Example</vt:lpstr>
      <vt:lpstr>Reading a file multiple times</vt:lpstr>
      <vt:lpstr>Writing to a file in python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166</cp:revision>
  <cp:lastPrinted>2012-06-25T04:21:18Z</cp:lastPrinted>
  <dcterms:created xsi:type="dcterms:W3CDTF">2012-06-20T04:14:54Z</dcterms:created>
  <dcterms:modified xsi:type="dcterms:W3CDTF">2014-01-31T23:59:34Z</dcterms:modified>
</cp:coreProperties>
</file>