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6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7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70" r:id="rId13"/>
    <p:sldId id="269" r:id="rId14"/>
    <p:sldId id="264" r:id="rId15"/>
    <p:sldId id="271" r:id="rId16"/>
    <p:sldId id="272" r:id="rId17"/>
    <p:sldId id="273" r:id="rId18"/>
    <p:sldId id="265" r:id="rId19"/>
    <p:sldId id="274" r:id="rId20"/>
    <p:sldId id="283" r:id="rId21"/>
    <p:sldId id="275" r:id="rId22"/>
    <p:sldId id="282" r:id="rId23"/>
    <p:sldId id="276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53" autoAdjust="0"/>
  </p:normalViewPr>
  <p:slideViewPr>
    <p:cSldViewPr>
      <p:cViewPr varScale="1">
        <p:scale>
          <a:sx n="64" d="100"/>
          <a:sy n="64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3" Type="http://schemas.openxmlformats.org/officeDocument/2006/relationships/tags" Target="../tags/tag72.xml"/><Relationship Id="rId21" Type="http://schemas.openxmlformats.org/officeDocument/2006/relationships/tags" Target="../tags/tag90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04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image" Target="../media/image4.jpeg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image" Target="../media/image3.jpeg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image" Target="../media/image2.jpeg"/><Relationship Id="rId5" Type="http://schemas.openxmlformats.org/officeDocument/2006/relationships/tags" Target="../tags/tag13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21"/>
            </p:custDataLst>
          </p:nvPr>
        </p:nvSpPr>
        <p:spPr>
          <a:xfrm>
            <a:off x="5486400" y="61354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4"/>
              </a:rPr>
              <a:t>http</a:t>
            </a:r>
            <a:r>
              <a:rPr lang="en-US" dirty="0">
                <a:hlinkClick r:id="rId24"/>
              </a:rPr>
              <a:t>://</a:t>
            </a:r>
            <a:r>
              <a:rPr lang="en-US" dirty="0" smtClean="0">
                <a:hlinkClick r:id="rId24"/>
              </a:rPr>
              <a:t>pythontutor.com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5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r>
              <a:rPr lang="en-US" sz="2400" dirty="0" smtClean="0"/>
              <a:t>Mixed </a:t>
            </a:r>
            <a:r>
              <a:rPr lang="en-US" sz="2400" dirty="0"/>
              <a:t>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140"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Insanity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r>
              <a:rPr lang="en-US" dirty="0" smtClean="0"/>
              <a:t>Write 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3.1415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2.718, 1.618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20 + 2, 7 * 3, 4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* 5</a:t>
            </a:r>
          </a:p>
          <a:p>
            <a:pPr marL="457200" lvl="1" indent="0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"The sum of", x, "and", y, "is",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 * r**2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pi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140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3+4</a:t>
            </a:r>
            <a:endParaRPr lang="en-US" dirty="0"/>
          </a:p>
          <a:p>
            <a:r>
              <a:rPr lang="en-US" dirty="0"/>
              <a:t>44/2</a:t>
            </a:r>
          </a:p>
          <a:p>
            <a:r>
              <a:rPr lang="en-US" dirty="0"/>
              <a:t>2**3</a:t>
            </a:r>
          </a:p>
          <a:p>
            <a:r>
              <a:rPr lang="en-US" dirty="0" smtClean="0"/>
              <a:t>3*4+5*6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To assign a variable, use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6*10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985</Words>
  <Application>Microsoft Office PowerPoint</Application>
  <PresentationFormat>On-screen Show (4:3)</PresentationFormat>
  <Paragraphs>254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61</cp:revision>
  <dcterms:created xsi:type="dcterms:W3CDTF">2012-06-20T04:14:54Z</dcterms:created>
  <dcterms:modified xsi:type="dcterms:W3CDTF">2014-01-06T08:08:00Z</dcterms:modified>
</cp:coreProperties>
</file>