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2013年3月17日星期日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2013年3月17日星期日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2643" y="2031999"/>
            <a:ext cx="7829884" cy="1600199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600" dirty="0"/>
              <a:t>Research about the 2007 USA Tax and Income dataset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95573" y="4117474"/>
            <a:ext cx="474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err="1" smtClean="0"/>
              <a:t>Zhanxi</a:t>
            </a:r>
            <a:r>
              <a:rPr kumimoji="1" lang="en-US" altLang="zh-CN" sz="2400" dirty="0" smtClean="0"/>
              <a:t> Shi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267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Which State and County has the most Adjusted Gross Income? Besides, is the C</a:t>
            </a:r>
            <a:r>
              <a:rPr kumimoji="1" lang="en-US" altLang="zh-CN" dirty="0" smtClean="0"/>
              <a:t>ounty </a:t>
            </a:r>
            <a:r>
              <a:rPr kumimoji="1" lang="en-US" altLang="zh-CN" dirty="0"/>
              <a:t>with the most Adjusted Gross Income belongs to the state with the most Adjusted Gross Income? 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57200" y="863190"/>
            <a:ext cx="7432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Research Question 1:</a:t>
            </a:r>
            <a:endParaRPr kumimoji="1" lang="zh-CN" altLang="en-US" sz="2800" dirty="0"/>
          </a:p>
        </p:txBody>
      </p:sp>
      <p:pic>
        <p:nvPicPr>
          <p:cNvPr id="5" name="图片 4" descr="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26" y="4170287"/>
            <a:ext cx="8576100" cy="5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4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72" y="393700"/>
            <a:ext cx="75311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1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How much does the salaries and wages counts in the Adjusted Gross Income </a:t>
            </a:r>
            <a:r>
              <a:rPr kumimoji="1" lang="en-US" altLang="zh-CN" dirty="0" smtClean="0"/>
              <a:t>in </a:t>
            </a:r>
            <a:r>
              <a:rPr kumimoji="1" lang="en-US" altLang="zh-CN" dirty="0"/>
              <a:t>USA? Does the state and county with the most Adjusted Gross Income falls into the same percentage? </a:t>
            </a:r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57200" y="6550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Research Question 2:</a:t>
            </a:r>
            <a:endParaRPr kumimoji="1" lang="zh-CN" altLang="en-US" sz="2800" dirty="0"/>
          </a:p>
        </p:txBody>
      </p:sp>
      <p:pic>
        <p:nvPicPr>
          <p:cNvPr id="5" name="图片 4" descr="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81370"/>
            <a:ext cx="8403990" cy="230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5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Formula for computing Adjusted Gross Income: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  AGI = Wages &amp; Salaries Income + Interest Income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  +  Dividend Income + Other Income – Tax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  Tax and Other Income are not given so we could only calculate the minimum possible value of the other Income by assuming the Tax to be zero.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557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Obviously the dataset doesn’t give out all of the incomes, while how much </a:t>
            </a:r>
            <a:r>
              <a:rPr lang="en-US" altLang="zh-CN" dirty="0" smtClean="0"/>
              <a:t>does </a:t>
            </a:r>
            <a:r>
              <a:rPr lang="en-US" altLang="zh-CN" dirty="0"/>
              <a:t>other income counts in the Adjusted Gross Income? Does that vary for the mean and the state/county with the most Adjusted Gross Income? </a:t>
            </a:r>
            <a:endParaRPr lang="en-US" altLang="zh-CN" dirty="0"/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57200" y="56147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Research Question 3:</a:t>
            </a:r>
            <a:endParaRPr kumimoji="1" lang="zh-CN" altLang="en-US" sz="2800" dirty="0"/>
          </a:p>
        </p:txBody>
      </p:sp>
      <p:pic>
        <p:nvPicPr>
          <p:cNvPr id="5" name="图片 4" descr="4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93" y="3810001"/>
            <a:ext cx="8064917" cy="176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1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清晰.thmx</Template>
  <TotalTime>67</TotalTime>
  <Words>186</Words>
  <Application>Microsoft Macintosh PowerPoint</Application>
  <PresentationFormat>全屏显示(4:3)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清晰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11</cp:revision>
  <dcterms:created xsi:type="dcterms:W3CDTF">2013-03-17T22:18:55Z</dcterms:created>
  <dcterms:modified xsi:type="dcterms:W3CDTF">2013-03-17T23:44:09Z</dcterms:modified>
</cp:coreProperties>
</file>