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9" r:id="rId3"/>
    <p:sldId id="260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5" d="100"/>
          <a:sy n="95" d="100"/>
        </p:scale>
        <p:origin x="-1888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BE248-EDFA-DF4F-AE95-16372B5DC4FB}" type="datetimeFigureOut">
              <a:rPr lang="en-US" smtClean="0"/>
              <a:t>3/17/13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1F951A-C311-C744-89FF-E2520381C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94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F951A-C311-C744-89FF-E2520381C76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87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3/17/13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altLang="zh-CN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3/17/13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altLang="zh-CN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altLang="zh-CN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3/17/13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altLang="zh-CN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altLang="zh-CN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altLang="zh-CN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altLang="zh-CN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3/17/13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3/17/13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3/17/13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3/17/13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ie.ntu.edu.tw/~cjlin/libsv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8909"/>
            <a:ext cx="8913813" cy="914400"/>
          </a:xfrm>
        </p:spPr>
        <p:txBody>
          <a:bodyPr/>
          <a:lstStyle/>
          <a:p>
            <a:r>
              <a:rPr lang="en-US" dirty="0" smtClean="0"/>
              <a:t>Precipitation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947" y="1570363"/>
            <a:ext cx="8363953" cy="4843020"/>
          </a:xfrm>
        </p:spPr>
        <p:txBody>
          <a:bodyPr>
            <a:normAutofit/>
          </a:bodyPr>
          <a:lstStyle/>
          <a:p>
            <a:r>
              <a:rPr lang="en-US" smtClean="0"/>
              <a:t>Inspiration</a:t>
            </a:r>
            <a:r>
              <a:rPr lang="en-US" dirty="0" smtClean="0"/>
              <a:t>: Precipitation is a really important fact that affects people’s lives</a:t>
            </a:r>
          </a:p>
          <a:p>
            <a:r>
              <a:rPr lang="en-US" dirty="0" smtClean="0"/>
              <a:t>Research Question:</a:t>
            </a:r>
          </a:p>
          <a:p>
            <a:pPr marL="0" lvl="0" indent="0">
              <a:buNone/>
            </a:pPr>
            <a:r>
              <a:rPr lang="en-US" dirty="0" smtClean="0"/>
              <a:t>      a. If </a:t>
            </a:r>
            <a:r>
              <a:rPr lang="en-US" dirty="0"/>
              <a:t>we have a set of previous weather data and precipitation, how could we predict the future </a:t>
            </a:r>
            <a:r>
              <a:rPr lang="en-US" dirty="0" smtClean="0"/>
              <a:t>precipitation with </a:t>
            </a:r>
            <a:r>
              <a:rPr lang="en-US" dirty="0"/>
              <a:t>given data</a:t>
            </a:r>
            <a:r>
              <a:rPr lang="en-US" dirty="0" smtClean="0"/>
              <a:t>;  </a:t>
            </a:r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b. How </a:t>
            </a:r>
            <a:r>
              <a:rPr lang="en-US" dirty="0"/>
              <a:t>big should the training data size be so that we could predict the data as precisely and stable as possible? </a:t>
            </a:r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 smtClean="0"/>
              <a:t>Conversion: Need to classify the float value of precipitation to some integer labels, because ……</a:t>
            </a:r>
          </a:p>
          <a:p>
            <a:pPr lvl="1"/>
            <a:r>
              <a:rPr lang="en-US" dirty="0" smtClean="0"/>
              <a:t>Exact value of precipitation is not necessary</a:t>
            </a:r>
          </a:p>
          <a:p>
            <a:pPr lvl="1"/>
            <a:r>
              <a:rPr lang="en-US" dirty="0" smtClean="0"/>
              <a:t>More easy to process the </a:t>
            </a:r>
            <a:r>
              <a:rPr lang="en-US" dirty="0" smtClean="0"/>
              <a:t>data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6162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About </a:t>
            </a:r>
            <a:r>
              <a:rPr lang="en-US" dirty="0" smtClean="0"/>
              <a:t>SVM (Support Vector Machine)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Precipitation Prediction Using Support Vector </a:t>
            </a:r>
            <a:r>
              <a:rPr lang="en-US" dirty="0" smtClean="0"/>
              <a:t>Machine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 smtClean="0"/>
              <a:t>only need to know how it works generally, we do not need to implement ourselves</a:t>
            </a:r>
          </a:p>
          <a:p>
            <a:r>
              <a:rPr lang="en-US" dirty="0" smtClean="0"/>
              <a:t>There is already a cool implementation for SVM, which is </a:t>
            </a:r>
            <a:r>
              <a:rPr lang="en-US" dirty="0" smtClean="0">
                <a:hlinkClick r:id="rId2"/>
              </a:rPr>
              <a:t>LibSVM</a:t>
            </a:r>
            <a:r>
              <a:rPr lang="en-US" dirty="0" smtClean="0"/>
              <a:t>, and we could use its python interface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892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456"/>
            <a:ext cx="8913813" cy="914400"/>
          </a:xfrm>
        </p:spPr>
        <p:txBody>
          <a:bodyPr/>
          <a:lstStyle/>
          <a:p>
            <a:r>
              <a:rPr lang="en-US" dirty="0" smtClean="0"/>
              <a:t>How I used LibSVM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579" y="1229895"/>
            <a:ext cx="8377321" cy="5173579"/>
          </a:xfrm>
        </p:spPr>
        <p:txBody>
          <a:bodyPr>
            <a:noAutofit/>
          </a:bodyPr>
          <a:lstStyle/>
          <a:p>
            <a:r>
              <a:rPr lang="en-US" sz="1400" dirty="0" smtClean="0"/>
              <a:t>Standardize the training data</a:t>
            </a:r>
          </a:p>
          <a:p>
            <a:pPr lvl="1"/>
            <a:r>
              <a:rPr lang="en-US" sz="1400" dirty="0" smtClean="0"/>
              <a:t>There are19 weather features and precipitation for every day, and we have data for ten years</a:t>
            </a:r>
          </a:p>
          <a:p>
            <a:pPr lvl="1"/>
            <a:r>
              <a:rPr lang="en-US" sz="1400" dirty="0" smtClean="0"/>
              <a:t>For each weather feature x, calculate its mean, m and standard deviation, sd, calculate x = (x - mean) / (2 * sd)</a:t>
            </a:r>
          </a:p>
          <a:p>
            <a:pPr lvl="1"/>
            <a:r>
              <a:rPr lang="en-US" sz="1400" dirty="0" smtClean="0"/>
              <a:t>Classify precipitation values, </a:t>
            </a:r>
            <a:r>
              <a:rPr lang="en-US" sz="1400" dirty="0" err="1" smtClean="0"/>
              <a:t>preci</a:t>
            </a:r>
            <a:r>
              <a:rPr lang="en-US" sz="1400" dirty="0" smtClean="0"/>
              <a:t>, into five labels:</a:t>
            </a:r>
          </a:p>
          <a:p>
            <a:pPr lvl="2"/>
            <a:r>
              <a:rPr lang="en-US" sz="1400" dirty="0" smtClean="0"/>
              <a:t>Label 1: </a:t>
            </a:r>
            <a:r>
              <a:rPr lang="en-US" sz="1400" dirty="0" err="1" smtClean="0"/>
              <a:t>preci</a:t>
            </a:r>
            <a:r>
              <a:rPr lang="en-US" sz="1400" dirty="0" smtClean="0"/>
              <a:t> == 0.0</a:t>
            </a:r>
          </a:p>
          <a:p>
            <a:pPr lvl="2"/>
            <a:r>
              <a:rPr lang="en-US" sz="1400" dirty="0" smtClean="0"/>
              <a:t>Label 2: 0.0 &lt; </a:t>
            </a:r>
            <a:r>
              <a:rPr lang="en-US" sz="1400" dirty="0" err="1" smtClean="0"/>
              <a:t>preci</a:t>
            </a:r>
            <a:r>
              <a:rPr lang="en-US" sz="1400" dirty="0" smtClean="0"/>
              <a:t> &lt;= 0.2</a:t>
            </a:r>
          </a:p>
          <a:p>
            <a:pPr lvl="2"/>
            <a:r>
              <a:rPr lang="en-US" sz="1400" dirty="0" smtClean="0"/>
              <a:t>Label 3: 0.2 &lt; </a:t>
            </a:r>
            <a:r>
              <a:rPr lang="en-US" sz="1400" dirty="0" err="1" smtClean="0"/>
              <a:t>preci</a:t>
            </a:r>
            <a:r>
              <a:rPr lang="en-US" sz="1400" dirty="0" smtClean="0"/>
              <a:t> &lt;= 0.5</a:t>
            </a:r>
          </a:p>
          <a:p>
            <a:pPr lvl="2"/>
            <a:r>
              <a:rPr lang="en-US" sz="1400" dirty="0" smtClean="0"/>
              <a:t>Label 4: 0.5 &lt; </a:t>
            </a:r>
            <a:r>
              <a:rPr lang="en-US" sz="1400" dirty="0" err="1" smtClean="0"/>
              <a:t>preci</a:t>
            </a:r>
            <a:r>
              <a:rPr lang="en-US" sz="1400" dirty="0" smtClean="0"/>
              <a:t> &lt;= 1.0</a:t>
            </a:r>
          </a:p>
          <a:p>
            <a:pPr lvl="2"/>
            <a:r>
              <a:rPr lang="en-US" sz="1400" dirty="0" smtClean="0"/>
              <a:t>Label 5: </a:t>
            </a:r>
            <a:r>
              <a:rPr lang="en-US" sz="1400" dirty="0" err="1" smtClean="0"/>
              <a:t>preci</a:t>
            </a:r>
            <a:r>
              <a:rPr lang="en-US" sz="1400" dirty="0" smtClean="0"/>
              <a:t> &gt; </a:t>
            </a:r>
            <a:r>
              <a:rPr lang="en-US" sz="1400" dirty="0" smtClean="0"/>
              <a:t>1.0</a:t>
            </a:r>
          </a:p>
          <a:p>
            <a:r>
              <a:rPr lang="en-US" sz="1400" dirty="0"/>
              <a:t>Feed the standardized training data into SVM and get a SVM model</a:t>
            </a:r>
          </a:p>
          <a:p>
            <a:pPr lvl="1"/>
            <a:r>
              <a:rPr lang="en-US" sz="1400" dirty="0"/>
              <a:t>Linear model should be fine</a:t>
            </a:r>
          </a:p>
          <a:p>
            <a:r>
              <a:rPr lang="en-US" sz="1400" dirty="0"/>
              <a:t>Read the features that need to predict</a:t>
            </a:r>
          </a:p>
          <a:p>
            <a:pPr lvl="1"/>
            <a:r>
              <a:rPr lang="en-US" sz="1400" dirty="0"/>
              <a:t>Standardize the features as we did before</a:t>
            </a:r>
          </a:p>
          <a:p>
            <a:pPr lvl="1"/>
            <a:r>
              <a:rPr lang="en-US" sz="1400" dirty="0"/>
              <a:t>Use the same mean and standard deviation that we calculated from training data</a:t>
            </a:r>
          </a:p>
          <a:p>
            <a:r>
              <a:rPr lang="en-US" sz="1400" dirty="0"/>
              <a:t>Call </a:t>
            </a:r>
            <a:r>
              <a:rPr lang="en-US" sz="1400" dirty="0" err="1"/>
              <a:t>svm_predict</a:t>
            </a:r>
            <a:r>
              <a:rPr lang="en-US" sz="1400" dirty="0"/>
              <a:t>() to get a predicted label for these features and we can see how it performance.</a:t>
            </a:r>
          </a:p>
          <a:p>
            <a:pPr lvl="2"/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848598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 Result</a:t>
            </a:r>
            <a:endParaRPr lang="en-US" dirty="0"/>
          </a:p>
        </p:txBody>
      </p:sp>
      <p:pic>
        <p:nvPicPr>
          <p:cNvPr id="4" name="Content Placeholder 3" descr="predict_small.txt_4000.jp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5" b="7224"/>
          <a:stretch/>
        </p:blipFill>
        <p:spPr>
          <a:xfrm>
            <a:off x="1114425" y="2038256"/>
            <a:ext cx="7610475" cy="4819744"/>
          </a:xfrm>
        </p:spPr>
      </p:pic>
    </p:spTree>
    <p:extLst>
      <p:ext uri="{BB962C8B-B14F-4D97-AF65-F5344CB8AC3E}">
        <p14:creationId xmlns:p14="http://schemas.microsoft.com/office/powerpoint/2010/main" val="1252220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pic>
        <p:nvPicPr>
          <p:cNvPr id="6" name="Content Placeholder 5" descr="QQ20130318-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066" r="-27066"/>
          <a:stretch>
            <a:fillRect/>
          </a:stretch>
        </p:blipFill>
        <p:spPr>
          <a:xfrm>
            <a:off x="-1671053" y="2038256"/>
            <a:ext cx="7728513" cy="3727700"/>
          </a:xfrm>
        </p:spPr>
      </p:pic>
      <p:pic>
        <p:nvPicPr>
          <p:cNvPr id="7" name="Picture 6" descr="QQ20130318-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699" y="2038256"/>
            <a:ext cx="5119973" cy="372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035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128</TotalTime>
  <Words>324</Words>
  <Application>Microsoft Macintosh PowerPoint</Application>
  <PresentationFormat>On-screen Show (4:3)</PresentationFormat>
  <Paragraphs>31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Perception</vt:lpstr>
      <vt:lpstr>Precipitation Prediction</vt:lpstr>
      <vt:lpstr>About SVM (Support Vector Machine)</vt:lpstr>
      <vt:lpstr>How I used LibSVM</vt:lpstr>
      <vt:lpstr>Prediction Result</vt:lpstr>
      <vt:lpstr>Performance</vt:lpstr>
    </vt:vector>
  </TitlesOfParts>
  <Company>Cushing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Rain or Not Rain</dc:title>
  <dc:creator>Xin Qin</dc:creator>
  <cp:lastModifiedBy>Xin Qin</cp:lastModifiedBy>
  <cp:revision>28</cp:revision>
  <dcterms:created xsi:type="dcterms:W3CDTF">2013-03-18T03:44:49Z</dcterms:created>
  <dcterms:modified xsi:type="dcterms:W3CDTF">2013-03-18T07:43:37Z</dcterms:modified>
</cp:coreProperties>
</file>