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C8BA6E-A265-43A0-8BCC-1555A22422E7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F0C30-DD0C-4557-8FE3-01AD74051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412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yes in that to be paid a lot you must have a good QB score, No in that having a great score doesn’t guarantee a higher pay grade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F0C30-DD0C-4557-8FE3-01AD74051A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66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659FCCF-C129-46AD-90CE-CC974794F664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611E85-6261-42CE-B844-ED7B76CCEB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59FCCF-C129-46AD-90CE-CC974794F664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611E85-6261-42CE-B844-ED7B76CCEB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59FCCF-C129-46AD-90CE-CC974794F664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611E85-6261-42CE-B844-ED7B76CCEB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59FCCF-C129-46AD-90CE-CC974794F664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611E85-6261-42CE-B844-ED7B76CCEBE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59FCCF-C129-46AD-90CE-CC974794F664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611E85-6261-42CE-B844-ED7B76CCEBE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59FCCF-C129-46AD-90CE-CC974794F664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611E85-6261-42CE-B844-ED7B76CCEBE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59FCCF-C129-46AD-90CE-CC974794F664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611E85-6261-42CE-B844-ED7B76CCEBE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59FCCF-C129-46AD-90CE-CC974794F664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611E85-6261-42CE-B844-ED7B76CCEBE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59FCCF-C129-46AD-90CE-CC974794F664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611E85-6261-42CE-B844-ED7B76CCEB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659FCCF-C129-46AD-90CE-CC974794F664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611E85-6261-42CE-B844-ED7B76CCEBE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659FCCF-C129-46AD-90CE-CC974794F664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611E85-6261-42CE-B844-ED7B76CCEBE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659FCCF-C129-46AD-90CE-CC974794F664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C611E85-6261-42CE-B844-ED7B76CCEB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</a:p>
          <a:p>
            <a:pPr lvl="1"/>
            <a:r>
              <a:rPr lang="en-US" dirty="0"/>
              <a:t>Is there a correlation between the National Football League player stats and their salaries? </a:t>
            </a:r>
          </a:p>
          <a:p>
            <a:r>
              <a:rPr lang="en-US" dirty="0" smtClean="0"/>
              <a:t>Answer </a:t>
            </a:r>
          </a:p>
          <a:p>
            <a:pPr lvl="1"/>
            <a:r>
              <a:rPr lang="en-US" dirty="0" smtClean="0"/>
              <a:t>Yes and No</a:t>
            </a:r>
            <a:endParaRPr lang="en-US" dirty="0" smtClean="0"/>
          </a:p>
          <a:p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Fantasy football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NFL QB stats Calculations 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013364"/>
            <a:ext cx="3810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442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analysis was between NFL’s QB score and his salary </a:t>
            </a:r>
          </a:p>
          <a:p>
            <a:pPr lvl="1"/>
            <a:r>
              <a:rPr lang="en-US" dirty="0" smtClean="0"/>
              <a:t>Based on % completion, yards per attempt, % of TD pass, and % of interception</a:t>
            </a:r>
          </a:p>
          <a:p>
            <a:pPr marL="594360" indent="-457200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type of analysis based only on my calculation of score and salary</a:t>
            </a:r>
          </a:p>
          <a:p>
            <a:pPr marL="850392" lvl="1" indent="-457200"/>
            <a:r>
              <a:rPr lang="en-US" dirty="0" smtClean="0"/>
              <a:t>Based on % of completion and yards per attempted multiplied by different </a:t>
            </a:r>
            <a:r>
              <a:rPr lang="en-US" dirty="0" err="1" smtClean="0"/>
              <a:t>coefficents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2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654300"/>
            <a:ext cx="3962400" cy="2971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667000"/>
            <a:ext cx="3860808" cy="28956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1828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Graph of Salary Vs. QB</a:t>
            </a:r>
            <a:br>
              <a:rPr lang="en-US" dirty="0" smtClean="0"/>
            </a:br>
            <a:r>
              <a:rPr lang="en-US" dirty="0" smtClean="0"/>
              <a:t>Score 2009 season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18288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Graph of calculated Score</a:t>
            </a:r>
          </a:p>
          <a:p>
            <a:r>
              <a:rPr lang="en-US" dirty="0" smtClean="0"/>
              <a:t>Vs. salary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20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 1</a:t>
            </a:r>
          </a:p>
          <a:p>
            <a:r>
              <a:rPr lang="en-US" dirty="0"/>
              <a:t>Example: </a:t>
            </a:r>
          </a:p>
          <a:p>
            <a:pPr lvl="1"/>
            <a:r>
              <a:rPr lang="en-US" dirty="0" smtClean="0"/>
              <a:t>Shawn Hill</a:t>
            </a:r>
          </a:p>
          <a:p>
            <a:pPr lvl="1"/>
            <a:r>
              <a:rPr lang="en-US" dirty="0" smtClean="0"/>
              <a:t>Russell Wilson Vs. Joe </a:t>
            </a:r>
            <a:r>
              <a:rPr lang="en-US" dirty="0" err="1" smtClean="0"/>
              <a:t>Flacco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Graph 2</a:t>
            </a:r>
          </a:p>
          <a:p>
            <a:pPr lvl="1"/>
            <a:r>
              <a:rPr lang="en-US" dirty="0" smtClean="0"/>
              <a:t>Same skills at high level of play</a:t>
            </a:r>
          </a:p>
          <a:p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662055"/>
            <a:ext cx="277368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662055"/>
            <a:ext cx="2568285" cy="1712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623956"/>
            <a:ext cx="2362199" cy="1771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337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207</TotalTime>
  <Words>150</Words>
  <Application>Microsoft Office PowerPoint</Application>
  <PresentationFormat>On-screen Show (4:3)</PresentationFormat>
  <Paragraphs>26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NFL QB stats Calculations </vt:lpstr>
      <vt:lpstr>Analysis</vt:lpstr>
      <vt:lpstr>Results</vt:lpstr>
      <vt:lpstr>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Peter.Nguyen</dc:creator>
  <cp:lastModifiedBy>Peter.Nguyen</cp:lastModifiedBy>
  <cp:revision>8</cp:revision>
  <dcterms:created xsi:type="dcterms:W3CDTF">2013-03-17T06:38:57Z</dcterms:created>
  <dcterms:modified xsi:type="dcterms:W3CDTF">2013-03-17T21:49:26Z</dcterms:modified>
</cp:coreProperties>
</file>