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2013/3/17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2" Type="http://schemas.openxmlformats.org/officeDocument/2006/relationships/image" Target="../media/image2.gif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5" Type="http://schemas.openxmlformats.org/officeDocument/2006/relationships/image" Target="../media/image1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4.gif"/><Relationship Id="rId7" Type="http://schemas.openxmlformats.org/officeDocument/2006/relationships/image" Target="../media/image17.jp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6.gif"/><Relationship Id="rId7" Type="http://schemas.openxmlformats.org/officeDocument/2006/relationships/image" Target="../media/image16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11" Type="http://schemas.openxmlformats.org/officeDocument/2006/relationships/image" Target="../media/image5.gif"/><Relationship Id="rId5" Type="http://schemas.openxmlformats.org/officeDocument/2006/relationships/image" Target="../media/image2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gif"/><Relationship Id="rId7" Type="http://schemas.openxmlformats.org/officeDocument/2006/relationships/image" Target="../media/image1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11" Type="http://schemas.openxmlformats.org/officeDocument/2006/relationships/image" Target="../media/image5.gif"/><Relationship Id="rId5" Type="http://schemas.openxmlformats.org/officeDocument/2006/relationships/image" Target="../media/image11.gif"/><Relationship Id="rId10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1887" y="260648"/>
            <a:ext cx="8060432" cy="936104"/>
          </a:xfrm>
        </p:spPr>
        <p:txBody>
          <a:bodyPr>
            <a:noAutofit/>
          </a:bodyPr>
          <a:lstStyle/>
          <a:p>
            <a:pPr algn="l"/>
            <a:r>
              <a:rPr lang="en-US" altLang="zh-CN" sz="5000" dirty="0" smtClean="0"/>
              <a:t>Best Airline of the Month</a:t>
            </a:r>
            <a:endParaRPr lang="zh-CN" altLang="en-US" sz="5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1363" y="5705872"/>
            <a:ext cx="4172538" cy="1152128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chemeClr val="bg1"/>
                </a:solidFill>
              </a:rPr>
              <a:t>Yepingzhi Kuang (Field)</a:t>
            </a:r>
          </a:p>
          <a:p>
            <a:pPr algn="l"/>
            <a:r>
              <a:rPr lang="en-US" altLang="zh-CN" dirty="0" smtClean="0">
                <a:solidFill>
                  <a:schemeClr val="bg1"/>
                </a:solidFill>
              </a:rPr>
              <a:t>CSE 140 Final Project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53" y="3126334"/>
            <a:ext cx="2326503" cy="7755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39" y="3088694"/>
            <a:ext cx="2302774" cy="7675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684" y="1312299"/>
            <a:ext cx="2204830" cy="7349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63" y="4088854"/>
            <a:ext cx="1935863" cy="64528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894" y="4091810"/>
            <a:ext cx="2185819" cy="72860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38" y="1158452"/>
            <a:ext cx="1580931" cy="10332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49285"/>
            <a:ext cx="1840971" cy="61365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783" y="2256048"/>
            <a:ext cx="1730631" cy="57687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07" y="3040922"/>
            <a:ext cx="2268793" cy="75626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058" y="3184657"/>
            <a:ext cx="1976572" cy="65885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08" y="2376654"/>
            <a:ext cx="1927958" cy="64265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29" y="1304815"/>
            <a:ext cx="2014693" cy="67156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139" y="1317256"/>
            <a:ext cx="2146964" cy="71565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351" y="2282930"/>
            <a:ext cx="1854450" cy="61815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761" y="2258293"/>
            <a:ext cx="1928361" cy="64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07504" y="980729"/>
            <a:ext cx="8712968" cy="34206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No.1 Airline: VX  Delay Time: 332642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No.2 Airline: HA  Delay Time: 335444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No.3 Airline: F9  Delay Time: 526674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No.4 Airline: YV  Delay Time: 661379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No.5 Airline: AS  Delay Time: </a:t>
            </a:r>
            <a:r>
              <a:rPr lang="en-US" altLang="zh-CN" dirty="0" smtClean="0"/>
              <a:t>764882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89608" y="0"/>
            <a:ext cx="8784976" cy="1282154"/>
          </a:xfrm>
        </p:spPr>
        <p:txBody>
          <a:bodyPr>
            <a:normAutofit/>
          </a:bodyPr>
          <a:lstStyle/>
          <a:p>
            <a:r>
              <a:rPr lang="en-US" altLang="zh-CN" sz="3000" dirty="0" smtClean="0"/>
              <a:t>Top </a:t>
            </a:r>
            <a:r>
              <a:rPr lang="en-US" altLang="zh-CN" sz="3000" dirty="0"/>
              <a:t>5</a:t>
            </a:r>
            <a:r>
              <a:rPr lang="en-US" altLang="zh-CN" sz="3000" dirty="0" smtClean="0"/>
              <a:t> </a:t>
            </a:r>
            <a:r>
              <a:rPr lang="en-US" altLang="zh-CN" sz="3000" dirty="0"/>
              <a:t>airlines of lowest delay time </a:t>
            </a:r>
            <a:r>
              <a:rPr lang="en-US" altLang="zh-CN" sz="3000" dirty="0" smtClean="0"/>
              <a:t>(minutes</a:t>
            </a:r>
            <a:r>
              <a:rPr lang="en-US" altLang="zh-CN" sz="3000" dirty="0"/>
              <a:t>)</a:t>
            </a:r>
            <a:endParaRPr lang="zh-CN" altLang="en-US" sz="3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001" y="845913"/>
            <a:ext cx="2016224" cy="67207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68" y="3786471"/>
            <a:ext cx="1844590" cy="6148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2320620"/>
            <a:ext cx="1840971" cy="61365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074" y="1532684"/>
            <a:ext cx="1730631" cy="57687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3060486"/>
            <a:ext cx="1843727" cy="61457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0779"/>
            <a:ext cx="5436097" cy="209612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404" y="4499848"/>
            <a:ext cx="3516573" cy="201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86125" y="819961"/>
            <a:ext cx="8476857" cy="55373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zh-CN" dirty="0"/>
              <a:t>No.1 Airline: VX  Delay Percentage: 31.76%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No.2 Airline: DL  Delay Percentage: 36.23%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No.3 Airline: 9E  Delay Percentage: 38.27%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No.4 Airline: HA  Delay Percentage: 38.34%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No.5 Airline: AS  Delay Percentage: 40.06%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No.6 Airline: YV  Delay Percentage: 40.31%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No.7 Airline: US  Delay Percentage: 44.63%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No.8 Airline: MQ  Delay Percentage: 45.86%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No.9 Airline: OO  Delay Percentage: 46.86%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No.10 Airline: B6  Delay Percentage: 49.2%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12042" y="-99392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CN" sz="3100" dirty="0"/>
              <a:t>Top 10 airlines of lowest </a:t>
            </a:r>
            <a:r>
              <a:rPr lang="en-US" altLang="zh-CN" sz="3100" dirty="0" smtClean="0"/>
              <a:t>delay percentage</a:t>
            </a:r>
            <a:endParaRPr lang="zh-CN" altLang="en-US" sz="31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10" y="692696"/>
            <a:ext cx="1868474" cy="6228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66" y="1314582"/>
            <a:ext cx="1953055" cy="6510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291" y="3000089"/>
            <a:ext cx="1881043" cy="62701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399" y="1965602"/>
            <a:ext cx="1863570" cy="62119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307" y="2586794"/>
            <a:ext cx="1754771" cy="5849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71" y="3496699"/>
            <a:ext cx="1465443" cy="48848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428" y="4066882"/>
            <a:ext cx="1882586" cy="62753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71" y="5236156"/>
            <a:ext cx="1630799" cy="543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601" y="4655849"/>
            <a:ext cx="1740920" cy="58030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71" y="5867969"/>
            <a:ext cx="1580381" cy="52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196753"/>
            <a:ext cx="8640960" cy="1512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No.1 </a:t>
            </a:r>
            <a:r>
              <a:rPr lang="en-US" altLang="zh-CN" dirty="0"/>
              <a:t>Airline: WN  Distance Traveled: 58546415</a:t>
            </a:r>
          </a:p>
          <a:p>
            <a:r>
              <a:rPr lang="en-US" altLang="zh-CN" dirty="0"/>
              <a:t>No.2 Airline: UA  Distance Traveled: 49302836</a:t>
            </a:r>
          </a:p>
          <a:p>
            <a:r>
              <a:rPr lang="en-US" altLang="zh-CN" dirty="0"/>
              <a:t>No.3 Airline: DL  Distance Traveled: </a:t>
            </a:r>
            <a:r>
              <a:rPr lang="en-US" altLang="zh-CN" dirty="0" smtClean="0"/>
              <a:t>48801468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en-US" altLang="zh-CN" sz="2700" dirty="0"/>
              <a:t>Top 3</a:t>
            </a:r>
            <a:r>
              <a:rPr lang="en-US" altLang="zh-CN" sz="2700" dirty="0" smtClean="0"/>
              <a:t> </a:t>
            </a:r>
            <a:r>
              <a:rPr lang="en-US" altLang="zh-CN" sz="2700" dirty="0"/>
              <a:t>airlines of longest total traveled distances </a:t>
            </a:r>
            <a:r>
              <a:rPr lang="en-US" altLang="zh-CN" sz="2700" dirty="0" smtClean="0"/>
              <a:t>(miles</a:t>
            </a:r>
            <a:r>
              <a:rPr lang="en-US" altLang="zh-CN" sz="2700" dirty="0"/>
              <a:t>)</a:t>
            </a:r>
            <a:endParaRPr lang="zh-CN" altLang="en-US" sz="2700" dirty="0"/>
          </a:p>
        </p:txBody>
      </p:sp>
      <p:sp>
        <p:nvSpPr>
          <p:cNvPr id="4" name="标题 2"/>
          <p:cNvSpPr txBox="1">
            <a:spLocks/>
          </p:cNvSpPr>
          <p:nvPr/>
        </p:nvSpPr>
        <p:spPr>
          <a:xfrm>
            <a:off x="179004" y="3240629"/>
            <a:ext cx="8856984" cy="8549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zh-CN" sz="2800" dirty="0"/>
              <a:t>Top 3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airlines of largest number of flight routes</a:t>
            </a:r>
            <a:endParaRPr lang="zh-CN" altLang="en-US" sz="2800" dirty="0"/>
          </a:p>
        </p:txBody>
      </p:sp>
      <p:sp>
        <p:nvSpPr>
          <p:cNvPr id="5" name="内容占位符 1"/>
          <p:cNvSpPr txBox="1">
            <a:spLocks/>
          </p:cNvSpPr>
          <p:nvPr/>
        </p:nvSpPr>
        <p:spPr>
          <a:xfrm>
            <a:off x="179004" y="4077072"/>
            <a:ext cx="8640960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CN" dirty="0"/>
              <a:t>No.1 Airline: EV  Number of routes: 1055</a:t>
            </a:r>
          </a:p>
          <a:p>
            <a:r>
              <a:rPr lang="en-US" altLang="zh-CN" dirty="0"/>
              <a:t>No.2 Airline: WN  Number of routes: 1008</a:t>
            </a:r>
          </a:p>
          <a:p>
            <a:r>
              <a:rPr lang="en-US" altLang="zh-CN" dirty="0"/>
              <a:t>No.3 Airline: OO  Number of routes: 810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75" y="2672950"/>
            <a:ext cx="2268581" cy="7561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854" y="2558733"/>
            <a:ext cx="2559260" cy="8530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708" y="2601234"/>
            <a:ext cx="2304256" cy="76808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1" y="5450539"/>
            <a:ext cx="1580931" cy="10332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77" y="5518501"/>
            <a:ext cx="2627674" cy="87589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17" y="5589240"/>
            <a:ext cx="2267583" cy="75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124744"/>
            <a:ext cx="9073008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No.1 Airline: DL  Overall ranking: 5.0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No.2 Airline: 9E  Overall ranking: 6.25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No.3 Airline: VX  Overall ranking: 7.0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No.4 Airline: OO  Overall ranking: 7.25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No.5 Airline: US  Overall ranking: 7.25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No.6 Airline: UA  Overall ranking: 7.5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No.7 Airline: EV  Overall ranking: 7.75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No.8 Airline: AS  Overall ranking: 8.0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No.9 Airline: WN  Overall ranking: 8.0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No.10 Airline: B6  Overall ranking: 8.75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Top 10 Best Airlines of the Month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41" y="908985"/>
            <a:ext cx="2015426" cy="6718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457" y="1406337"/>
            <a:ext cx="1763012" cy="58767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457" y="2079092"/>
            <a:ext cx="1674213" cy="5580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283" y="2641107"/>
            <a:ext cx="1802941" cy="6009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74" y="3779798"/>
            <a:ext cx="1728192" cy="5760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46" y="3221726"/>
            <a:ext cx="1674213" cy="55807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47" y="4167701"/>
            <a:ext cx="1135212" cy="74195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495" y="4874876"/>
            <a:ext cx="1602515" cy="53417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960" y="5267126"/>
            <a:ext cx="1690899" cy="56363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47" y="5949280"/>
            <a:ext cx="1260864" cy="4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319</Words>
  <Application>Microsoft Office PowerPoint</Application>
  <PresentationFormat>全屏显示(4:3)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聚合</vt:lpstr>
      <vt:lpstr>Best Airline of the Month</vt:lpstr>
      <vt:lpstr>Top 5 airlines of lowest delay time (minutes)</vt:lpstr>
      <vt:lpstr>Top 10 airlines of lowest delay percentage</vt:lpstr>
      <vt:lpstr>Top 3 airlines of longest total traveled distances (miles)</vt:lpstr>
      <vt:lpstr>Top 10 Best Airlines of the Month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KField</dc:creator>
  <cp:lastModifiedBy>KField</cp:lastModifiedBy>
  <cp:revision>34</cp:revision>
  <dcterms:created xsi:type="dcterms:W3CDTF">2013-03-16T23:39:49Z</dcterms:created>
  <dcterms:modified xsi:type="dcterms:W3CDTF">2013-03-17T22:48:37Z</dcterms:modified>
</cp:coreProperties>
</file>