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9" r:id="rId2"/>
    <p:sldId id="257" r:id="rId3"/>
    <p:sldId id="258" r:id="rId4"/>
    <p:sldId id="260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389" autoAdjust="0"/>
  </p:normalViewPr>
  <p:slideViewPr>
    <p:cSldViewPr>
      <p:cViewPr varScale="1">
        <p:scale>
          <a:sx n="65" d="100"/>
          <a:sy n="65" d="100"/>
        </p:scale>
        <p:origin x="-134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CE6E-D3E8-43ED-8FE4-F0F8296FAAD1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DF4D9-55E1-4436-92E3-F5166E4DF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30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DF4D9-55E1-4436-92E3-F5166E4DF4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89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DF4D9-55E1-4436-92E3-F5166E4DF4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95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DF4D9-55E1-4436-92E3-F5166E4DF4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62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DF4D9-55E1-4436-92E3-F5166E4DF4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71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D5D5340-768F-4A0B-A363-3F163D6300D1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532120C-53AC-46C5-9955-5F21CA501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5340-768F-4A0B-A363-3F163D6300D1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120C-53AC-46C5-9955-5F21CA501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5340-768F-4A0B-A363-3F163D6300D1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120C-53AC-46C5-9955-5F21CA501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D5D5340-768F-4A0B-A363-3F163D6300D1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120C-53AC-46C5-9955-5F21CA501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D5D5340-768F-4A0B-A363-3F163D6300D1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532120C-53AC-46C5-9955-5F21CA5017A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D5D5340-768F-4A0B-A363-3F163D6300D1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532120C-53AC-46C5-9955-5F21CA501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D5D5340-768F-4A0B-A363-3F163D6300D1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532120C-53AC-46C5-9955-5F21CA5017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5340-768F-4A0B-A363-3F163D6300D1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120C-53AC-46C5-9955-5F21CA501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D5D5340-768F-4A0B-A363-3F163D6300D1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532120C-53AC-46C5-9955-5F21CA501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D5D5340-768F-4A0B-A363-3F163D6300D1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532120C-53AC-46C5-9955-5F21CA5017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D5D5340-768F-4A0B-A363-3F163D6300D1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532120C-53AC-46C5-9955-5F21CA5017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D5D5340-768F-4A0B-A363-3F163D6300D1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532120C-53AC-46C5-9955-5F21CA5017A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effectLst/>
              </a:rPr>
              <a:t>American Crime Rate Analysis from 1960 to 1999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Hudson Poissant and Krittika D’Silva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07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Summary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76400"/>
                <a:ext cx="8229600" cy="4746592"/>
              </a:xfrm>
            </p:spPr>
            <p:txBody>
              <a:bodyPr>
                <a:noAutofit/>
              </a:bodyPr>
              <a:lstStyle/>
              <a:p>
                <a:pPr lvl="0"/>
                <a:r>
                  <a:rPr lang="en-US" sz="2400" dirty="0" smtClean="0"/>
                  <a:t>Our analysis was focused on looking at how crime rates were changing in America relative to population rates</a:t>
                </a:r>
              </a:p>
              <a:p>
                <a:pPr lvl="1"/>
                <a:r>
                  <a:rPr lang="en-US" sz="2000" dirty="0" smtClean="0"/>
                  <a:t>We had population data from 1960 to 1999 from the US </a:t>
                </a:r>
                <a:r>
                  <a:rPr lang="en-US" sz="2000" dirty="0"/>
                  <a:t>Census Bureau website </a:t>
                </a:r>
                <a:endParaRPr lang="en-US" sz="2000" dirty="0" smtClean="0"/>
              </a:p>
              <a:p>
                <a:pPr lvl="1"/>
                <a:r>
                  <a:rPr lang="en-US" sz="2000" dirty="0" smtClean="0"/>
                  <a:t>We also had a data set containing the total count and type of crime in each state per year</a:t>
                </a:r>
              </a:p>
              <a:p>
                <a:pPr lvl="0"/>
                <a:r>
                  <a:rPr lang="en-US" sz="2400" dirty="0" smtClean="0"/>
                  <a:t>For each year, we calculated the change in population and the change in total crimes compared to the prior year</a:t>
                </a:r>
                <a:endParaRPr lang="en-US" sz="2400" dirty="0"/>
              </a:p>
              <a:p>
                <a:pPr lvl="0"/>
                <a:r>
                  <a:rPr lang="en-US" sz="2400" dirty="0" smtClean="0"/>
                  <a:t>We calculated the following ratio for each state:</a:t>
                </a:r>
              </a:p>
              <a:p>
                <a:pPr marL="64008" lvl="0" indent="0">
                  <a:buNone/>
                </a:pPr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2400" dirty="0"/>
                          <m:t>Δ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r>
                          <m:rPr>
                            <m:nor/>
                          </m:rPr>
                          <a:rPr lang="en-US" sz="2400" dirty="0"/>
                          <m:t>Number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r>
                          <m:rPr>
                            <m:nor/>
                          </m:rPr>
                          <a:rPr lang="en-US" sz="2400" dirty="0"/>
                          <m:t>of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r>
                          <m:rPr>
                            <m:nor/>
                          </m:rPr>
                          <a:rPr lang="en-US" sz="2400" dirty="0"/>
                          <m:t>total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r>
                          <m:rPr>
                            <m:nor/>
                          </m:rPr>
                          <a:rPr lang="en-US" sz="2400" dirty="0"/>
                          <m:t>crimes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2400" dirty="0"/>
                          <m:t>Δ</m:t>
                        </m:r>
                        <m:r>
                          <m:rPr>
                            <m:nor/>
                          </m:rPr>
                          <a:rPr lang="en-US" sz="2400" i="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sz="2400" i="0" dirty="0" smtClean="0"/>
                          <m:t>Population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76400"/>
                <a:ext cx="8229600" cy="4746592"/>
              </a:xfrm>
              <a:blipFill rotWithShape="1">
                <a:blip r:embed="rId3"/>
                <a:stretch>
                  <a:fillRect t="-1027" b="-3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83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By looking at the ratios of different states we would have an understanding about how effectively (or ineffectively) each state implemented crime preventative measures </a:t>
            </a:r>
          </a:p>
          <a:p>
            <a:pPr marL="64008" indent="0">
              <a:buNone/>
            </a:pPr>
            <a:endParaRPr lang="en-US" sz="2400" dirty="0" smtClean="0"/>
          </a:p>
          <a:p>
            <a:r>
              <a:rPr lang="en-US" sz="2400" dirty="0" smtClean="0"/>
              <a:t>If, for example, we had seen that a state had high ratios and then consistently low ratios – perhaps that state implemented effective </a:t>
            </a:r>
            <a:r>
              <a:rPr lang="en-US" sz="2400" dirty="0"/>
              <a:t>crime enforcement </a:t>
            </a:r>
            <a:r>
              <a:rPr lang="en-US" sz="2400" dirty="0" smtClean="0"/>
              <a:t> laws</a:t>
            </a:r>
          </a:p>
        </p:txBody>
      </p:sp>
    </p:spTree>
    <p:extLst>
      <p:ext uri="{BB962C8B-B14F-4D97-AF65-F5344CB8AC3E}">
        <p14:creationId xmlns:p14="http://schemas.microsoft.com/office/powerpoint/2010/main" val="251123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en-US" i="1" dirty="0" smtClean="0"/>
              <a:t>Which </a:t>
            </a:r>
            <a:r>
              <a:rPr lang="en-US" i="1" dirty="0"/>
              <a:t>states have experienced the largest increase in crime rate relative to their state population change per </a:t>
            </a:r>
            <a:r>
              <a:rPr lang="en-US" i="1" dirty="0" smtClean="0"/>
              <a:t>year? </a:t>
            </a:r>
            <a:endParaRPr lang="en-US" dirty="0"/>
          </a:p>
          <a:p>
            <a:pPr marL="578358" indent="-514350">
              <a:buFont typeface="+mj-lt"/>
              <a:buAutoNum type="arabicPeriod"/>
            </a:pPr>
            <a:r>
              <a:rPr lang="en-US" i="1" dirty="0"/>
              <a:t>Relative to other states, how quickly (or slowly) has Washington’s crime rate increased with respect to its </a:t>
            </a:r>
            <a:r>
              <a:rPr lang="en-US" i="1" dirty="0" smtClean="0"/>
              <a:t>population? </a:t>
            </a:r>
            <a:endParaRPr lang="en-US" dirty="0"/>
          </a:p>
          <a:p>
            <a:pPr marL="578358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6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449" y="2514600"/>
            <a:ext cx="7195102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90600" y="1912374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Question 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73391" y="1912374"/>
            <a:ext cx="719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Question 2</a:t>
            </a:r>
            <a:endParaRPr lang="en-US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2514600"/>
            <a:ext cx="719008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336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5">
      <a:dk1>
        <a:sysClr val="windowText" lastClr="000000"/>
      </a:dk1>
      <a:lt1>
        <a:sysClr val="window" lastClr="FFFFFF"/>
      </a:lt1>
      <a:dk2>
        <a:srgbClr val="464646"/>
      </a:dk2>
      <a:lt2>
        <a:srgbClr val="7030A0"/>
      </a:lt2>
      <a:accent1>
        <a:srgbClr val="7733AA"/>
      </a:accent1>
      <a:accent2>
        <a:srgbClr val="7030A0"/>
      </a:accent2>
      <a:accent3>
        <a:srgbClr val="EB641B"/>
      </a:accent3>
      <a:accent4>
        <a:srgbClr val="7030A0"/>
      </a:accent4>
      <a:accent5>
        <a:srgbClr val="9C5BCD"/>
      </a:accent5>
      <a:accent6>
        <a:srgbClr val="7030A0"/>
      </a:accent6>
      <a:hlink>
        <a:srgbClr val="FF8119"/>
      </a:hlink>
      <a:folHlink>
        <a:srgbClr val="FFFFF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87</TotalTime>
  <Words>205</Words>
  <Application>Microsoft Office PowerPoint</Application>
  <PresentationFormat>On-screen Show (4:3)</PresentationFormat>
  <Paragraphs>23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American Crime Rate Analysis from 1960 to 1999</vt:lpstr>
      <vt:lpstr>Overall Summary</vt:lpstr>
      <vt:lpstr>Motivation</vt:lpstr>
      <vt:lpstr>Research Questions</vt:lpstr>
      <vt:lpstr>Results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Crime Rate Analysis from 1960 to 1999</dc:title>
  <dc:creator>KDsilva</dc:creator>
  <cp:lastModifiedBy>KDsilva</cp:lastModifiedBy>
  <cp:revision>11</cp:revision>
  <dcterms:created xsi:type="dcterms:W3CDTF">2013-03-17T20:26:20Z</dcterms:created>
  <dcterms:modified xsi:type="dcterms:W3CDTF">2013-03-17T21:54:12Z</dcterms:modified>
</cp:coreProperties>
</file>