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408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 smtClean="0"/>
              <a:t>The Internet and Current Issues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Thomas Johnson and James Prow</a:t>
            </a:r>
            <a:endParaRPr lang="en-US" dirty="0"/>
          </a:p>
        </p:txBody>
      </p:sp>
      <p:pic>
        <p:nvPicPr>
          <p:cNvPr id="9" name="Picture 8" descr="ur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0" y="1305029"/>
            <a:ext cx="3995971" cy="299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7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has changed everything</a:t>
            </a:r>
          </a:p>
          <a:p>
            <a:r>
              <a:rPr lang="en-US" dirty="0" smtClean="0"/>
              <a:t>Has it made the world a better place?</a:t>
            </a:r>
          </a:p>
          <a:p>
            <a:r>
              <a:rPr lang="en-US" dirty="0" smtClean="0"/>
              <a:t>Many ways of judging this</a:t>
            </a:r>
          </a:p>
          <a:p>
            <a:pPr lvl="1"/>
            <a:r>
              <a:rPr lang="en-US" dirty="0" smtClean="0"/>
              <a:t>Gross domestic product (GDP), “buying power”</a:t>
            </a:r>
          </a:p>
          <a:p>
            <a:pPr lvl="1"/>
            <a:r>
              <a:rPr lang="en-US" dirty="0" smtClean="0"/>
              <a:t>Literacy rate</a:t>
            </a:r>
          </a:p>
          <a:p>
            <a:pPr lvl="1"/>
            <a:r>
              <a:rPr lang="en-US" dirty="0" smtClean="0"/>
              <a:t>Life expectancy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6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 countries</a:t>
            </a:r>
          </a:p>
          <a:p>
            <a:r>
              <a:rPr lang="en-US" dirty="0" smtClean="0"/>
              <a:t>Information technology investment</a:t>
            </a:r>
          </a:p>
          <a:p>
            <a:pPr lvl="1"/>
            <a:r>
              <a:rPr lang="en-US" dirty="0" smtClean="0"/>
              <a:t>Operationally defined as internet users per population</a:t>
            </a:r>
            <a:endParaRPr lang="en-US" dirty="0"/>
          </a:p>
          <a:p>
            <a:pPr>
              <a:buFont typeface="Wingdings" charset="2"/>
              <a:buChar char="n"/>
            </a:pPr>
            <a:r>
              <a:rPr lang="en-US" dirty="0" smtClean="0"/>
              <a:t>Which issue is most related?</a:t>
            </a:r>
          </a:p>
          <a:p>
            <a:pPr lvl="1">
              <a:buFont typeface="Wingdings" charset="2"/>
              <a:buChar char="n"/>
            </a:pPr>
            <a:r>
              <a:rPr lang="en-US" dirty="0" smtClean="0"/>
              <a:t>Gross domestic product (GDP), “buying power”</a:t>
            </a:r>
          </a:p>
          <a:p>
            <a:pPr lvl="1">
              <a:buFont typeface="Wingdings" charset="2"/>
              <a:buChar char="n"/>
            </a:pPr>
            <a:r>
              <a:rPr lang="en-US" dirty="0" smtClean="0"/>
              <a:t>Literacy rate</a:t>
            </a:r>
          </a:p>
          <a:p>
            <a:pPr lvl="1">
              <a:buFont typeface="Wingdings" charset="2"/>
              <a:buChar char="n"/>
            </a:pPr>
            <a:r>
              <a:rPr lang="en-US" dirty="0" smtClean="0"/>
              <a:t>Life </a:t>
            </a:r>
            <a:r>
              <a:rPr lang="en-US" dirty="0" smtClean="0"/>
              <a:t>expectancy</a:t>
            </a:r>
          </a:p>
          <a:p>
            <a:pPr>
              <a:buFont typeface="Wingdings" charset="2"/>
              <a:buChar char="n"/>
            </a:pPr>
            <a:r>
              <a:rPr lang="en-US" dirty="0" smtClean="0"/>
              <a:t>Determine based on MSEs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57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MSEs</a:t>
            </a:r>
          </a:p>
          <a:p>
            <a:pPr lvl="1"/>
            <a:r>
              <a:rPr lang="en-US" dirty="0" smtClean="0"/>
              <a:t>GDP:  0.0777 </a:t>
            </a:r>
          </a:p>
          <a:p>
            <a:pPr lvl="1"/>
            <a:r>
              <a:rPr lang="en-US" dirty="0" smtClean="0"/>
              <a:t>Literacy Rate:  0.0026</a:t>
            </a:r>
          </a:p>
          <a:p>
            <a:pPr lvl="1"/>
            <a:r>
              <a:rPr lang="en-US" dirty="0" smtClean="0"/>
              <a:t>Life Expectancy:  0.0029</a:t>
            </a:r>
          </a:p>
          <a:p>
            <a:r>
              <a:rPr lang="en-US" dirty="0" smtClean="0"/>
              <a:t>Pearson’s </a:t>
            </a:r>
            <a:r>
              <a:rPr lang="en-US" dirty="0" err="1" smtClean="0"/>
              <a:t>rs</a:t>
            </a:r>
            <a:endParaRPr lang="en-US" dirty="0" smtClean="0"/>
          </a:p>
          <a:p>
            <a:pPr lvl="1"/>
            <a:r>
              <a:rPr lang="en-US" dirty="0"/>
              <a:t>GDP:  </a:t>
            </a:r>
            <a:r>
              <a:rPr lang="en-US" dirty="0"/>
              <a:t>0.1875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Literacy Rate:  </a:t>
            </a:r>
            <a:r>
              <a:rPr lang="en-US" dirty="0"/>
              <a:t>0.6812 </a:t>
            </a:r>
            <a:endParaRPr lang="en-US" dirty="0" smtClean="0"/>
          </a:p>
          <a:p>
            <a:pPr lvl="1"/>
            <a:r>
              <a:rPr lang="en-US" dirty="0" smtClean="0"/>
              <a:t>Life </a:t>
            </a:r>
            <a:r>
              <a:rPr lang="en-US" dirty="0"/>
              <a:t>Expectancy:  </a:t>
            </a:r>
            <a:r>
              <a:rPr lang="en-US" dirty="0"/>
              <a:t> 0.7747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 smtClean="0"/>
              <a:t>vs</a:t>
            </a:r>
            <a:r>
              <a:rPr lang="en-US" dirty="0" smtClean="0"/>
              <a:t> rate of internet users per population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33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 descr="Normalized Literacy R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98" y="1024048"/>
            <a:ext cx="6855429" cy="5141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202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Iceland, Norway, Netherlands, Sweden, Luxembourg, Denmark, Finland, Qatar, New Zealand, Liechtenstein, </a:t>
            </a:r>
          </a:p>
          <a:p>
            <a:pPr algn="ctr"/>
            <a:r>
              <a:rPr lang="en-US" sz="1400" dirty="0" smtClean="0"/>
              <a:t>Papua </a:t>
            </a:r>
            <a:r>
              <a:rPr lang="en-US" sz="1400" dirty="0"/>
              <a:t>New </a:t>
            </a:r>
            <a:r>
              <a:rPr lang="en-US" sz="1400" dirty="0" smtClean="0"/>
              <a:t>Guinea, Mali, Madagascar, Chad, Guinea, Niger, Burundi, Ethiopia, Timor</a:t>
            </a:r>
            <a:r>
              <a:rPr lang="en-US" sz="1400" dirty="0"/>
              <a:t>-</a:t>
            </a:r>
            <a:r>
              <a:rPr lang="en-US" sz="1400" dirty="0" smtClean="0"/>
              <a:t>Leste, Sierra Leone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493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1602</TotalTime>
  <Words>164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The Internet and Current Issues</vt:lpstr>
      <vt:lpstr>Motivation</vt:lpstr>
      <vt:lpstr>Research Questions</vt:lpstr>
      <vt:lpstr>Results</vt:lpstr>
      <vt:lpstr>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 and Current Issues</dc:title>
  <dc:creator>James Prow</dc:creator>
  <cp:lastModifiedBy>James Prow</cp:lastModifiedBy>
  <cp:revision>5</cp:revision>
  <dcterms:created xsi:type="dcterms:W3CDTF">2013-03-15T22:04:07Z</dcterms:created>
  <dcterms:modified xsi:type="dcterms:W3CDTF">2013-03-18T07:21:49Z</dcterms:modified>
</cp:coreProperties>
</file>