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6AC063-1169-0947-8AAB-A139CAE35774}">
          <p14:sldIdLst>
            <p14:sldId id="256"/>
            <p14:sldId id="259"/>
            <p14:sldId id="258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5" autoAdjust="0"/>
    <p:restoredTop sz="73236" autoAdjust="0"/>
  </p:normalViewPr>
  <p:slideViewPr>
    <p:cSldViewPr snapToGrid="0" snapToObjects="1">
      <p:cViewPr varScale="1">
        <p:scale>
          <a:sx n="107" d="100"/>
          <a:sy n="107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Followees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Douban</c:v>
                </c:pt>
                <c:pt idx="1">
                  <c:v>Weibo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27.73</c:v>
                </c:pt>
                <c:pt idx="1">
                  <c:v>254.91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7665704"/>
        <c:axId val="2107668216"/>
      </c:barChart>
      <c:catAx>
        <c:axId val="2107665704"/>
        <c:scaling>
          <c:orientation val="minMax"/>
        </c:scaling>
        <c:delete val="0"/>
        <c:axPos val="l"/>
        <c:majorTickMark val="out"/>
        <c:minorTickMark val="none"/>
        <c:tickLblPos val="nextTo"/>
        <c:crossAx val="2107668216"/>
        <c:crosses val="autoZero"/>
        <c:auto val="1"/>
        <c:lblAlgn val="ctr"/>
        <c:lblOffset val="100"/>
        <c:noMultiLvlLbl val="0"/>
      </c:catAx>
      <c:valAx>
        <c:axId val="21076682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7665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023FE-15ED-3E4C-91FC-294CFBBD122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EE5CD-3CC8-1440-A447-892ACEE5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9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EE5CD-3CC8-1440-A447-892ACEE5E6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4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3/14/13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Douban</a:t>
            </a:r>
            <a:r>
              <a:rPr lang="en-US" dirty="0" smtClean="0"/>
              <a:t> and </a:t>
            </a:r>
            <a:r>
              <a:rPr lang="en-US" dirty="0" err="1" smtClean="0"/>
              <a:t>Weibo</a:t>
            </a:r>
            <a:r>
              <a:rPr lang="en-US" dirty="0" smtClean="0"/>
              <a:t> </a:t>
            </a:r>
            <a:r>
              <a:rPr lang="en-US" dirty="0" err="1" smtClean="0"/>
              <a:t>followee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Jianhao</a:t>
            </a:r>
            <a:r>
              <a:rPr lang="en-US" dirty="0" smtClean="0"/>
              <a:t> Zhou</a:t>
            </a:r>
            <a:endParaRPr lang="en-US" dirty="0"/>
          </a:p>
        </p:txBody>
      </p:sp>
      <p:pic>
        <p:nvPicPr>
          <p:cNvPr id="4" name="Picture 3" descr="Snip20130314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300" y="4568091"/>
            <a:ext cx="1907332" cy="592721"/>
          </a:xfrm>
          <a:prstGeom prst="rect">
            <a:avLst/>
          </a:prstGeom>
        </p:spPr>
      </p:pic>
      <p:pic>
        <p:nvPicPr>
          <p:cNvPr id="5" name="Content Placeholder 10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" r="2740"/>
          <a:stretch>
            <a:fillRect/>
          </a:stretch>
        </p:blipFill>
        <p:spPr>
          <a:xfrm>
            <a:off x="5210730" y="4568091"/>
            <a:ext cx="1658070" cy="57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 err="1" smtClean="0"/>
              <a:t>Followees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366137"/>
              </p:ext>
            </p:extLst>
          </p:nvPr>
        </p:nvGraphicFramePr>
        <p:xfrm>
          <a:off x="685800" y="1868488"/>
          <a:ext cx="777081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07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 based at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HI: Herd Index, </a:t>
            </a:r>
            <a:r>
              <a:rPr lang="en-US" sz="4000" dirty="0"/>
              <a:t>t</a:t>
            </a:r>
            <a:r>
              <a:rPr lang="en-US" sz="4000" dirty="0" smtClean="0"/>
              <a:t>he percentage of    popular accounts in a user’s </a:t>
            </a:r>
            <a:r>
              <a:rPr lang="en-US" sz="4000" dirty="0" err="1" smtClean="0"/>
              <a:t>followees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N: </a:t>
            </a:r>
            <a:r>
              <a:rPr lang="en-US" sz="4000" dirty="0"/>
              <a:t>P</a:t>
            </a:r>
            <a:r>
              <a:rPr lang="en-US" sz="4000" dirty="0" smtClean="0"/>
              <a:t>opular accounts are the top    N% </a:t>
            </a:r>
            <a:r>
              <a:rPr lang="en-US" altLang="zh-CN" sz="4000" dirty="0" smtClean="0"/>
              <a:t>popular</a:t>
            </a:r>
            <a:r>
              <a:rPr lang="en-US" sz="4000" dirty="0" smtClean="0"/>
              <a:t> accounts.</a:t>
            </a:r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257996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Amazing results!</a:t>
            </a:r>
            <a:endParaRPr lang="en-US" dirty="0"/>
          </a:p>
        </p:txBody>
      </p:sp>
      <p:pic>
        <p:nvPicPr>
          <p:cNvPr id="6" name="Picture 5" descr="pl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51" y="1643579"/>
            <a:ext cx="7155058" cy="490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43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popular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Weibo</a:t>
            </a:r>
            <a:r>
              <a:rPr lang="en-US" sz="4000" dirty="0" smtClean="0"/>
              <a:t> popular accounts are mainly commercial accounts.</a:t>
            </a:r>
          </a:p>
          <a:p>
            <a:r>
              <a:rPr lang="en-US" sz="4000" dirty="0" err="1" smtClean="0"/>
              <a:t>Douban</a:t>
            </a:r>
            <a:r>
              <a:rPr lang="en-US" sz="4000" dirty="0" smtClean="0"/>
              <a:t> popular accounts are more personal.</a:t>
            </a:r>
          </a:p>
        </p:txBody>
      </p:sp>
    </p:spTree>
    <p:extLst>
      <p:ext uri="{BB962C8B-B14F-4D97-AF65-F5344CB8AC3E}">
        <p14:creationId xmlns:p14="http://schemas.microsoft.com/office/powerpoint/2010/main" val="74765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56</TotalTime>
  <Words>64</Words>
  <Application>Microsoft Macintosh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Story</vt:lpstr>
      <vt:lpstr>Douban and Weibo followee analysis</vt:lpstr>
      <vt:lpstr>Average Followees</vt:lpstr>
      <vt:lpstr>HI based at N</vt:lpstr>
      <vt:lpstr>Amazing results!</vt:lpstr>
      <vt:lpstr>Different popular accounts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Douban and Weibo analysis</dc:title>
  <dc:creator>University of Washington</dc:creator>
  <cp:lastModifiedBy>University of Washington</cp:lastModifiedBy>
  <cp:revision>6</cp:revision>
  <dcterms:created xsi:type="dcterms:W3CDTF">2013-03-15T04:21:44Z</dcterms:created>
  <dcterms:modified xsi:type="dcterms:W3CDTF">2013-03-15T05:18:42Z</dcterms:modified>
</cp:coreProperties>
</file>