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66C3D84-C999-4DD0-9BA0-BEAB76EA2359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29" autoAdjust="0"/>
  </p:normalViewPr>
  <p:slideViewPr>
    <p:cSldViewPr>
      <p:cViewPr varScale="1">
        <p:scale>
          <a:sx n="59" d="100"/>
          <a:sy n="59" d="100"/>
        </p:scale>
        <p:origin x="-87" y="-64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983D4-E1BD-4FCC-A0F6-B7F5421D5320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E1251-8133-4DDD-AA06-259C8B67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E1251-8133-4DDD-AA06-259C8B679F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35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E01FA4-C53F-4EE9-9058-CDD6F6401A68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0E8A43-7910-46F9-A6E5-CFCF19B5F6D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1FA4-C53F-4EE9-9058-CDD6F6401A68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8A43-7910-46F9-A6E5-CFCF19B5F6D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1FA4-C53F-4EE9-9058-CDD6F6401A68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8A43-7910-46F9-A6E5-CFCF19B5F6D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1FA4-C53F-4EE9-9058-CDD6F6401A68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8A43-7910-46F9-A6E5-CFCF19B5F6D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1FA4-C53F-4EE9-9058-CDD6F6401A68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8A43-7910-46F9-A6E5-CFCF19B5F6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1FA4-C53F-4EE9-9058-CDD6F6401A68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8A43-7910-46F9-A6E5-CFCF19B5F6D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1FA4-C53F-4EE9-9058-CDD6F6401A68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8A43-7910-46F9-A6E5-CFCF19B5F6D6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1FA4-C53F-4EE9-9058-CDD6F6401A68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8A43-7910-46F9-A6E5-CFCF19B5F6D6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1FA4-C53F-4EE9-9058-CDD6F6401A68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8A43-7910-46F9-A6E5-CFCF19B5F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1FA4-C53F-4EE9-9058-CDD6F6401A68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8A43-7910-46F9-A6E5-CFCF19B5F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1FA4-C53F-4EE9-9058-CDD6F6401A68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8A43-7910-46F9-A6E5-CFCF19B5F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0E01FA4-C53F-4EE9-9058-CDD6F6401A68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30E8A43-7910-46F9-A6E5-CFCF19B5F6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tmp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 of </a:t>
            </a:r>
            <a:r>
              <a:rPr lang="en-US" dirty="0" err="1"/>
              <a:t>W</a:t>
            </a:r>
            <a:r>
              <a:rPr lang="en-US" dirty="0" err="1" smtClean="0"/>
              <a:t>arcraft</a:t>
            </a:r>
            <a:r>
              <a:rPr lang="en-US" dirty="0" smtClean="0"/>
              <a:t> Character Dataset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Author: </a:t>
            </a:r>
            <a:r>
              <a:rPr lang="en-US" dirty="0" err="1" smtClean="0"/>
              <a:t>Jinyuan</a:t>
            </a:r>
            <a:r>
              <a:rPr lang="en-US" dirty="0" smtClean="0"/>
              <a:t> </a:t>
            </a:r>
            <a:r>
              <a:rPr lang="en-US" dirty="0" err="1" smtClean="0"/>
              <a:t>Qiu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09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trends between the levels and classes of characters.</a:t>
            </a:r>
          </a:p>
          <a:p>
            <a:r>
              <a:rPr lang="en-US" dirty="0" smtClean="0"/>
              <a:t>Finding trends in characters in each different Zone of the game.</a:t>
            </a:r>
          </a:p>
          <a:p>
            <a:r>
              <a:rPr lang="en-US" dirty="0" smtClean="0"/>
              <a:t>Finding which character classes are the most played in each different race.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15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105400"/>
            <a:ext cx="7747000" cy="106347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2285999"/>
            <a:ext cx="7467600" cy="2667001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From January of 2009</a:t>
            </a:r>
          </a:p>
          <a:p>
            <a:r>
              <a:rPr lang="en-US" dirty="0" smtClean="0"/>
              <a:t>9 fields total</a:t>
            </a:r>
          </a:p>
          <a:p>
            <a:r>
              <a:rPr lang="en-US" dirty="0" smtClean="0"/>
              <a:t>Relevant fields are: </a:t>
            </a:r>
          </a:p>
          <a:p>
            <a:pPr marL="448056" lvl="1" indent="0">
              <a:buNone/>
            </a:pPr>
            <a:r>
              <a:rPr lang="en-US" dirty="0" smtClean="0"/>
              <a:t>	</a:t>
            </a:r>
            <a:r>
              <a:rPr lang="en-US" sz="2000" dirty="0" smtClean="0"/>
              <a:t>level – the level of the character (1-80)</a:t>
            </a:r>
          </a:p>
          <a:p>
            <a:pPr marL="448056" lvl="1" indent="0">
              <a:buNone/>
            </a:pPr>
            <a:r>
              <a:rPr lang="en-US" sz="2000" dirty="0" smtClean="0"/>
              <a:t>	race – Blood Elf, </a:t>
            </a:r>
            <a:r>
              <a:rPr lang="en-US" sz="2000" dirty="0" err="1" smtClean="0"/>
              <a:t>Orc</a:t>
            </a:r>
            <a:r>
              <a:rPr lang="en-US" sz="2000" dirty="0" smtClean="0"/>
              <a:t>, </a:t>
            </a:r>
            <a:r>
              <a:rPr lang="en-US" sz="2000" dirty="0" err="1" smtClean="0"/>
              <a:t>Tauren</a:t>
            </a:r>
            <a:r>
              <a:rPr lang="en-US" sz="2000" dirty="0" smtClean="0"/>
              <a:t>, Troll, Undead</a:t>
            </a:r>
          </a:p>
          <a:p>
            <a:pPr marL="448056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class – Death Knight, Druid, Hunter, Mage, 				Paladin, Priest, Rogue, Shaman, Warlock, Warrior</a:t>
            </a:r>
          </a:p>
          <a:p>
            <a:pPr marL="448056" lvl="1" indent="0">
              <a:buNone/>
            </a:pPr>
            <a:r>
              <a:rPr lang="en-US" sz="2000" dirty="0"/>
              <a:t>	z</a:t>
            </a:r>
            <a:r>
              <a:rPr lang="en-US" sz="2000" dirty="0" smtClean="0"/>
              <a:t>one – one of the 229 zones in </a:t>
            </a:r>
            <a:r>
              <a:rPr lang="en-US" sz="2000" dirty="0" err="1" smtClean="0"/>
              <a:t>WoW</a:t>
            </a:r>
            <a:r>
              <a:rPr lang="en-US" sz="2000" dirty="0" smtClean="0"/>
              <a:t> world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7125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1 parameter (a folder with the datasets inside)</a:t>
            </a:r>
          </a:p>
          <a:p>
            <a:r>
              <a:rPr lang="en-US" dirty="0" smtClean="0"/>
              <a:t>Finds and returns the class counts for levels 70 to 80 and 1 to 10.</a:t>
            </a:r>
          </a:p>
          <a:p>
            <a:r>
              <a:rPr lang="en-US" dirty="0" smtClean="0"/>
              <a:t>Graphs the class count for levels 60 to 80 and 1 to 20.</a:t>
            </a:r>
          </a:p>
          <a:p>
            <a:r>
              <a:rPr lang="en-US" dirty="0" smtClean="0"/>
              <a:t>Predicts what class a character is most likely be based on a race.</a:t>
            </a:r>
          </a:p>
          <a:p>
            <a:r>
              <a:rPr lang="en-US" dirty="0" smtClean="0"/>
              <a:t>Finds the most common traits for each zone.</a:t>
            </a:r>
          </a:p>
          <a:p>
            <a:pPr lvl="1"/>
            <a:r>
              <a:rPr lang="en-US" dirty="0" smtClean="0"/>
              <a:t>Traits: race, class,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08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Results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543904"/>
            <a:ext cx="3744069" cy="18979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034" y="5828592"/>
            <a:ext cx="4876800" cy="581340"/>
          </a:xfrm>
          <a:prstGeom prst="rect">
            <a:avLst/>
          </a:prstGeom>
        </p:spPr>
      </p:pic>
      <p:pic>
        <p:nvPicPr>
          <p:cNvPr id="9" name="Content Placeholder 8" descr="Screen Clipping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78" y="2209800"/>
            <a:ext cx="4877021" cy="3168573"/>
          </a:xfr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453" y="2209800"/>
            <a:ext cx="4043996" cy="318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231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98</TotalTime>
  <Words>132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World of Warcraft Character Dataset</vt:lpstr>
      <vt:lpstr>Motivation</vt:lpstr>
      <vt:lpstr>Dataset</vt:lpstr>
      <vt:lpstr>Program</vt:lpstr>
      <vt:lpstr>Sample 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Of warcraft character Dataset</dc:title>
  <dc:creator>Alan</dc:creator>
  <cp:lastModifiedBy>Alan</cp:lastModifiedBy>
  <cp:revision>7</cp:revision>
  <dcterms:created xsi:type="dcterms:W3CDTF">2013-03-18T03:53:55Z</dcterms:created>
  <dcterms:modified xsi:type="dcterms:W3CDTF">2013-03-18T05:32:02Z</dcterms:modified>
</cp:coreProperties>
</file>