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9DA802F-4A11-4FC6-89BB-ECDC71DD8F51}">
          <p14:sldIdLst>
            <p14:sldId id="256"/>
            <p14:sldId id="257"/>
            <p14:sldId id="258"/>
            <p14:sldId id="259"/>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30820CF-B880-4189-942D-D702A7CBA730}" type="datetimeFigureOut">
              <a:rPr lang="zh-CN" altLang="en-US" smtClean="0"/>
              <a:t>2013/3/17</a:t>
            </a:fld>
            <a:endParaRPr lang="zh-CN"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CN" alt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C913308-F349-4B6D-A68A-DD1791B4A57B}" type="slidenum">
              <a:rPr lang="zh-CN" altLang="en-US" smtClean="0"/>
              <a:t>‹#›</a:t>
            </a:fld>
            <a:endParaRPr lang="zh-CN" alt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1042416" y="2313432"/>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2013/3/17</a:t>
            </a:fld>
            <a:endParaRPr lang="zh-CN"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30820CF-B880-4189-942D-D702A7CBA730}" type="datetimeFigureOut">
              <a:rPr lang="zh-CN" altLang="en-US" smtClean="0"/>
              <a:t>2013/3/17</a:t>
            </a:fld>
            <a:endParaRPr lang="zh-CN"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CN" alt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smtClean="0">
                <a:solidFill>
                  <a:srgbClr val="FFC000"/>
                </a:solidFill>
              </a:rPr>
              <a:t>Flight Delay Data Analysis</a:t>
            </a:r>
            <a:br>
              <a:rPr lang="en-US" altLang="zh-CN" b="1" dirty="0" smtClean="0">
                <a:solidFill>
                  <a:srgbClr val="FFC000"/>
                </a:solidFill>
              </a:rPr>
            </a:br>
            <a:r>
              <a:rPr lang="en-US" altLang="zh-CN" b="1" dirty="0" smtClean="0">
                <a:solidFill>
                  <a:srgbClr val="FFC000"/>
                </a:solidFill>
              </a:rPr>
              <a:t>CSE 140</a:t>
            </a:r>
            <a:endParaRPr lang="zh-CN" altLang="en-US" b="1" dirty="0">
              <a:solidFill>
                <a:srgbClr val="FFC000"/>
              </a:solidFill>
            </a:endParaRPr>
          </a:p>
        </p:txBody>
      </p:sp>
      <p:sp>
        <p:nvSpPr>
          <p:cNvPr id="3" name="副标题 2"/>
          <p:cNvSpPr>
            <a:spLocks noGrp="1"/>
          </p:cNvSpPr>
          <p:nvPr>
            <p:ph type="subTitle" idx="1"/>
          </p:nvPr>
        </p:nvSpPr>
        <p:spPr>
          <a:xfrm>
            <a:off x="4860032" y="4869160"/>
            <a:ext cx="2728392" cy="1752600"/>
          </a:xfrm>
        </p:spPr>
        <p:txBody>
          <a:bodyPr/>
          <a:lstStyle/>
          <a:p>
            <a:r>
              <a:rPr lang="en-US" altLang="zh-CN" dirty="0" smtClean="0">
                <a:solidFill>
                  <a:schemeClr val="accent6">
                    <a:lumMod val="75000"/>
                  </a:schemeClr>
                </a:solidFill>
              </a:rPr>
              <a:t>A research to find major factors that cause a flight to be late</a:t>
            </a:r>
            <a:endParaRPr lang="zh-CN" altLang="en-US" dirty="0">
              <a:solidFill>
                <a:schemeClr val="accent6">
                  <a:lumMod val="75000"/>
                </a:schemeClr>
              </a:solidFill>
            </a:endParaRPr>
          </a:p>
        </p:txBody>
      </p:sp>
    </p:spTree>
    <p:extLst>
      <p:ext uri="{BB962C8B-B14F-4D97-AF65-F5344CB8AC3E}">
        <p14:creationId xmlns:p14="http://schemas.microsoft.com/office/powerpoint/2010/main" val="201964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Motivation</a:t>
            </a:r>
            <a:endParaRPr lang="zh-CN" altLang="en-US" b="1" dirty="0"/>
          </a:p>
        </p:txBody>
      </p:sp>
      <p:sp>
        <p:nvSpPr>
          <p:cNvPr id="3" name="内容占位符 2"/>
          <p:cNvSpPr>
            <a:spLocks noGrp="1"/>
          </p:cNvSpPr>
          <p:nvPr>
            <p:ph idx="1"/>
          </p:nvPr>
        </p:nvSpPr>
        <p:spPr/>
        <p:txBody>
          <a:bodyPr>
            <a:normAutofit fontScale="85000" lnSpcReduction="10000"/>
          </a:bodyPr>
          <a:lstStyle/>
          <a:p>
            <a:r>
              <a:rPr lang="en-US" altLang="zh-CN" dirty="0"/>
              <a:t>My motivation for this research is to make convenience for people who often travel by air. We might notice that flights of some certain routes or some certain airlines are really more likely to be late than others. My research will find out what they are and what the most major reason of being late is so that people could avoid them on the next time they choose a flight. </a:t>
            </a:r>
            <a:endParaRPr lang="en-US" altLang="zh-CN" dirty="0" smtClean="0"/>
          </a:p>
          <a:p>
            <a:r>
              <a:rPr lang="en-US" altLang="zh-CN" dirty="0" smtClean="0"/>
              <a:t>My motivation for the recommendation function is to help people quickly and accurately find the best flight to where they are going.</a:t>
            </a:r>
            <a:endParaRPr lang="zh-CN" altLang="zh-CN" dirty="0"/>
          </a:p>
        </p:txBody>
      </p:sp>
    </p:spTree>
    <p:extLst>
      <p:ext uri="{BB962C8B-B14F-4D97-AF65-F5344CB8AC3E}">
        <p14:creationId xmlns:p14="http://schemas.microsoft.com/office/powerpoint/2010/main" val="403608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Summary of my project</a:t>
            </a:r>
            <a:endParaRPr lang="zh-CN" altLang="en-US" b="1" dirty="0"/>
          </a:p>
        </p:txBody>
      </p:sp>
      <p:sp>
        <p:nvSpPr>
          <p:cNvPr id="3" name="内容占位符 2"/>
          <p:cNvSpPr>
            <a:spLocks noGrp="1"/>
          </p:cNvSpPr>
          <p:nvPr>
            <p:ph idx="1"/>
          </p:nvPr>
        </p:nvSpPr>
        <p:spPr/>
        <p:txBody>
          <a:bodyPr>
            <a:normAutofit fontScale="92500" lnSpcReduction="10000"/>
          </a:bodyPr>
          <a:lstStyle/>
          <a:p>
            <a:r>
              <a:rPr lang="en-US" altLang="zh-CN" dirty="0" smtClean="0"/>
              <a:t>Find top 10 tail numbers, airline companies, destinations and origins that are more likely to be late individually</a:t>
            </a:r>
          </a:p>
          <a:p>
            <a:r>
              <a:rPr lang="en-US" altLang="zh-CN" dirty="0" smtClean="0"/>
              <a:t>Compare and contrast the results to determine the most major factor that causes a flight to be late</a:t>
            </a:r>
          </a:p>
          <a:p>
            <a:r>
              <a:rPr lang="en-US" altLang="zh-CN" dirty="0"/>
              <a:t>There is also a recommendation function in my project that helps people find the flight between their destination and origin with least average late time</a:t>
            </a:r>
            <a:r>
              <a:rPr lang="en-US" altLang="zh-CN" dirty="0" smtClean="0"/>
              <a:t>.</a:t>
            </a:r>
          </a:p>
          <a:p>
            <a:endParaRPr lang="zh-CN" altLang="en-US" dirty="0"/>
          </a:p>
        </p:txBody>
      </p:sp>
    </p:spTree>
    <p:extLst>
      <p:ext uri="{BB962C8B-B14F-4D97-AF65-F5344CB8AC3E}">
        <p14:creationId xmlns:p14="http://schemas.microsoft.com/office/powerpoint/2010/main" val="182994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Airplanes with tail </a:t>
            </a:r>
            <a:r>
              <a:rPr lang="en-US" altLang="zh-CN" dirty="0"/>
              <a:t>number start with “N” </a:t>
            </a:r>
            <a:r>
              <a:rPr lang="en-US" altLang="zh-CN" dirty="0" smtClean="0"/>
              <a:t>and </a:t>
            </a:r>
            <a:r>
              <a:rPr lang="en-US" altLang="zh-CN" dirty="0"/>
              <a:t>follow with digits </a:t>
            </a:r>
            <a:r>
              <a:rPr lang="en-US" altLang="zh-CN" dirty="0" smtClean="0"/>
              <a:t>only </a:t>
            </a:r>
            <a:r>
              <a:rPr lang="en-US" altLang="zh-CN" dirty="0"/>
              <a:t>such as “N27318”</a:t>
            </a:r>
            <a:r>
              <a:rPr lang="en-US" altLang="zh-CN" dirty="0" smtClean="0"/>
              <a:t> are </a:t>
            </a:r>
            <a:r>
              <a:rPr lang="en-US" altLang="zh-CN" dirty="0"/>
              <a:t>significantly more likely to be late than other airplanes</a:t>
            </a:r>
            <a:r>
              <a:rPr lang="en-US" altLang="zh-CN" dirty="0" smtClean="0"/>
              <a:t>.</a:t>
            </a:r>
          </a:p>
          <a:p>
            <a:r>
              <a:rPr lang="en-US" altLang="zh-CN" dirty="0" smtClean="0"/>
              <a:t>An airline company with id “19393” is significantly more likely to be late than other airlines.</a:t>
            </a:r>
          </a:p>
          <a:p>
            <a:r>
              <a:rPr lang="en-US" altLang="zh-CN" dirty="0" smtClean="0"/>
              <a:t>Large cities like Atlanta and Chicago are very like to cause planes to be both late coming in and late going out.</a:t>
            </a:r>
          </a:p>
          <a:p>
            <a:r>
              <a:rPr lang="en-US" altLang="zh-CN" dirty="0" smtClean="0"/>
              <a:t>By comparing the probability of each factor that causes lateness, tail number with probability of 52.5% is the highest. Therefore, plane type is the most major factor that causes delay.</a:t>
            </a:r>
            <a:endParaRPr lang="zh-CN" altLang="en-US" dirty="0"/>
          </a:p>
        </p:txBody>
      </p:sp>
    </p:spTree>
    <p:extLst>
      <p:ext uri="{BB962C8B-B14F-4D97-AF65-F5344CB8AC3E}">
        <p14:creationId xmlns:p14="http://schemas.microsoft.com/office/powerpoint/2010/main" val="4227016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矩形 3"/>
          <p:cNvSpPr/>
          <p:nvPr/>
        </p:nvSpPr>
        <p:spPr>
          <a:xfrm>
            <a:off x="3093875" y="2967335"/>
            <a:ext cx="2956257"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altLang="zh-CN"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Thanks </a:t>
            </a:r>
            <a:endParaRPr lang="zh-CN" alt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36462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奥斯汀">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奥斯汀">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奥斯汀">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TotalTime>
  <Words>291</Words>
  <Application>Microsoft Office PowerPoint</Application>
  <PresentationFormat>全屏显示(4:3)</PresentationFormat>
  <Paragraphs>15</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奥斯汀</vt:lpstr>
      <vt:lpstr>Flight Delay Data Analysis CSE 140</vt:lpstr>
      <vt:lpstr>Motivation</vt:lpstr>
      <vt:lpstr>Summary of my project</vt:lpstr>
      <vt:lpstr>Result</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Flight Delay Data Analysis CSE 140</dc:title>
  <dc:creator>youruncle</dc:creator>
  <cp:lastModifiedBy>youruncle</cp:lastModifiedBy>
  <cp:revision>4</cp:revision>
  <dcterms:created xsi:type="dcterms:W3CDTF">2013-03-18T01:02:03Z</dcterms:created>
  <dcterms:modified xsi:type="dcterms:W3CDTF">2013-03-18T01:44:28Z</dcterms:modified>
</cp:coreProperties>
</file>