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308B-4BE8-FB4C-B78B-C84168A23B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340-2BF7-6041-9D3A-B4E9C8FC3AA0}" type="datetimeFigureOut">
              <a:rPr lang="en-US" smtClean="0"/>
              <a:t>3/16/13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340-2BF7-6041-9D3A-B4E9C8FC3AA0}" type="datetimeFigureOut">
              <a:rPr lang="en-US" smtClean="0"/>
              <a:t>3/16/13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308B-4BE8-FB4C-B78B-C84168A23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340-2BF7-6041-9D3A-B4E9C8FC3AA0}" type="datetimeFigureOut">
              <a:rPr lang="en-US" smtClean="0"/>
              <a:t>3/16/13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308B-4BE8-FB4C-B78B-C84168A23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8D8B5340-2BF7-6041-9D3A-B4E9C8FC3AA0}" type="datetimeFigureOut">
              <a:rPr lang="en-US" smtClean="0"/>
              <a:t>3/16/13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308B-4BE8-FB4C-B78B-C84168A23B9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8D8B5340-2BF7-6041-9D3A-B4E9C8FC3AA0}" type="datetimeFigureOut">
              <a:rPr lang="en-US" smtClean="0"/>
              <a:t>3/16/13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308B-4BE8-FB4C-B78B-C84168A23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8D8B5340-2BF7-6041-9D3A-B4E9C8FC3AA0}" type="datetimeFigureOut">
              <a:rPr lang="en-US" smtClean="0"/>
              <a:t>3/16/13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308B-4BE8-FB4C-B78B-C84168A23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340-2BF7-6041-9D3A-B4E9C8FC3AA0}" type="datetimeFigureOut">
              <a:rPr lang="en-US" smtClean="0"/>
              <a:t>3/16/13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308B-4BE8-FB4C-B78B-C84168A23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340-2BF7-6041-9D3A-B4E9C8FC3AA0}" type="datetimeFigureOut">
              <a:rPr lang="en-US" smtClean="0"/>
              <a:t>3/16/13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308B-4BE8-FB4C-B78B-C84168A23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340-2BF7-6041-9D3A-B4E9C8FC3AA0}" type="datetimeFigureOut">
              <a:rPr lang="en-US" smtClean="0"/>
              <a:t>3/16/13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308B-4BE8-FB4C-B78B-C84168A23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340-2BF7-6041-9D3A-B4E9C8FC3AA0}" type="datetimeFigureOut">
              <a:rPr lang="en-US" smtClean="0"/>
              <a:t>3/16/13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308B-4BE8-FB4C-B78B-C84168A23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340-2BF7-6041-9D3A-B4E9C8FC3AA0}" type="datetimeFigureOut">
              <a:rPr lang="en-US" smtClean="0"/>
              <a:t>3/16/13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308B-4BE8-FB4C-B78B-C84168A23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340-2BF7-6041-9D3A-B4E9C8FC3AA0}" type="datetimeFigureOut">
              <a:rPr lang="en-US" smtClean="0"/>
              <a:t>3/16/13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308B-4BE8-FB4C-B78B-C84168A23B93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340-2BF7-6041-9D3A-B4E9C8FC3AA0}" type="datetimeFigureOut">
              <a:rPr lang="en-US" smtClean="0"/>
              <a:t>3/16/13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308B-4BE8-FB4C-B78B-C84168A23B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340-2BF7-6041-9D3A-B4E9C8FC3AA0}" type="datetimeFigureOut">
              <a:rPr lang="en-US" smtClean="0"/>
              <a:t>3/16/13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308B-4BE8-FB4C-B78B-C84168A23B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340-2BF7-6041-9D3A-B4E9C8FC3AA0}" type="datetimeFigureOut">
              <a:rPr lang="en-US" smtClean="0"/>
              <a:t>3/16/13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308B-4BE8-FB4C-B78B-C84168A23B9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340-2BF7-6041-9D3A-B4E9C8FC3AA0}" type="datetimeFigureOut">
              <a:rPr lang="en-US" smtClean="0"/>
              <a:t>3/16/13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308B-4BE8-FB4C-B78B-C84168A23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D8B5340-2BF7-6041-9D3A-B4E9C8FC3AA0}" type="datetimeFigureOut">
              <a:rPr lang="en-US" smtClean="0"/>
              <a:t>3/16/13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2D6308B-4BE8-FB4C-B78B-C84168A23B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irplane-on-the-sky-43445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858212"/>
            <a:ext cx="6762749" cy="89568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Airplane </a:t>
            </a:r>
            <a:r>
              <a:rPr lang="en-US" dirty="0" smtClean="0">
                <a:solidFill>
                  <a:srgbClr val="000000"/>
                </a:solidFill>
              </a:rPr>
              <a:t>Delay </a:t>
            </a:r>
            <a:r>
              <a:rPr lang="en-US" dirty="0" smtClean="0">
                <a:solidFill>
                  <a:srgbClr val="000000"/>
                </a:solidFill>
              </a:rPr>
              <a:t>Analyze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n-US" b="1" dirty="0" smtClean="0">
              <a:solidFill>
                <a:schemeClr val="tx1"/>
              </a:solidFill>
            </a:endParaRPr>
          </a:p>
          <a:p>
            <a:pPr algn="r"/>
            <a:endParaRPr lang="en-US" b="1" dirty="0">
              <a:solidFill>
                <a:schemeClr val="tx1"/>
              </a:solidFill>
            </a:endParaRPr>
          </a:p>
          <a:p>
            <a:pPr algn="r"/>
            <a:r>
              <a:rPr lang="en-US" b="1" dirty="0" smtClean="0">
                <a:solidFill>
                  <a:schemeClr val="tx1"/>
                </a:solidFill>
              </a:rPr>
              <a:t>Encheng Zhang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97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Questions?</a:t>
            </a:r>
            <a:endParaRPr lang="en-US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are the key factors that cause the delay?</a:t>
            </a:r>
          </a:p>
          <a:p>
            <a:endParaRPr lang="en-US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I. Is it cause by airport? Is some airport just performance so bad?</a:t>
            </a:r>
            <a:endParaRPr lang="en-US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II. Is it cause by distance? Is longer or shorter distance delay more often</a:t>
            </a:r>
          </a:p>
          <a:p>
            <a:r>
              <a:rPr lang="en-US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III. Is some specific day that it is more often that will delay</a:t>
            </a:r>
          </a:p>
          <a:p>
            <a:r>
              <a:rPr lang="en-US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IV. Is some airline just performance so bad than the other?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0947" y="294105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85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data by airline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sort the information base on airlines and get the delay percentage, airline is a big factor for delay.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41053" y="407736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Untitl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684" y="2673685"/>
            <a:ext cx="7045158" cy="378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333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by travel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Travel distance due affect the delay, but it make not as we think, the shorter the distance travel, the more often to get delay</a:t>
            </a:r>
            <a:endParaRPr lang="en-US" dirty="0"/>
          </a:p>
        </p:txBody>
      </p:sp>
      <p:pic>
        <p:nvPicPr>
          <p:cNvPr id="4" name="Picture 3" descr="Untitl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841" y="3026864"/>
            <a:ext cx="4253831" cy="325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41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Finally, analyze by travel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departure and arrival city also is a key factor that impact the delay.</a:t>
            </a:r>
          </a:p>
          <a:p>
            <a:endParaRPr lang="en-US" dirty="0"/>
          </a:p>
        </p:txBody>
      </p:sp>
      <p:pic>
        <p:nvPicPr>
          <p:cNvPr id="4" name="Picture 3" descr="Untitl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063" y="2557714"/>
            <a:ext cx="5486400" cy="39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39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76</TotalTime>
  <Words>153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Revolution</vt:lpstr>
      <vt:lpstr>Airplane Delay Analyze</vt:lpstr>
      <vt:lpstr>Questions?</vt:lpstr>
      <vt:lpstr>Analyze data by airline</vt:lpstr>
      <vt:lpstr>Analyze by travel distance</vt:lpstr>
      <vt:lpstr>Finally, analyze by travel city</vt:lpstr>
    </vt:vector>
  </TitlesOfParts>
  <Company>NPAA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Airplane Delay Analyze</dc:title>
  <dc:creator>Encheng Zhang</dc:creator>
  <cp:lastModifiedBy>Encheng Zhang</cp:lastModifiedBy>
  <cp:revision>8</cp:revision>
  <dcterms:created xsi:type="dcterms:W3CDTF">2013-03-17T05:31:59Z</dcterms:created>
  <dcterms:modified xsi:type="dcterms:W3CDTF">2013-03-17T07:13:43Z</dcterms:modified>
</cp:coreProperties>
</file>