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3179-78AD-4F8C-95B6-9368B011EEB9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60998-E4DD-40A7-AF28-94D20998B4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3179-78AD-4F8C-95B6-9368B011EEB9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60998-E4DD-40A7-AF28-94D20998B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3179-78AD-4F8C-95B6-9368B011EEB9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60998-E4DD-40A7-AF28-94D20998B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3179-78AD-4F8C-95B6-9368B011EEB9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60998-E4DD-40A7-AF28-94D20998B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3179-78AD-4F8C-95B6-9368B011EEB9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9560998-E4DD-40A7-AF28-94D20998B4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3179-78AD-4F8C-95B6-9368B011EEB9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60998-E4DD-40A7-AF28-94D20998B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3179-78AD-4F8C-95B6-9368B011EEB9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60998-E4DD-40A7-AF28-94D20998B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3179-78AD-4F8C-95B6-9368B011EEB9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60998-E4DD-40A7-AF28-94D20998B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3179-78AD-4F8C-95B6-9368B011EEB9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60998-E4DD-40A7-AF28-94D20998B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3179-78AD-4F8C-95B6-9368B011EEB9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60998-E4DD-40A7-AF28-94D20998B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3179-78AD-4F8C-95B6-9368B011EEB9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60998-E4DD-40A7-AF28-94D20998B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683179-78AD-4F8C-95B6-9368B011EEB9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560998-E4DD-40A7-AF28-94D20998B44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visualizing disease </a:t>
            </a:r>
            <a:r>
              <a:rPr lang="en-US" dirty="0">
                <a:effectLst/>
              </a:rPr>
              <a:t>and injury </a:t>
            </a:r>
            <a:r>
              <a:rPr lang="en-US" dirty="0" smtClean="0">
                <a:effectLst/>
              </a:rPr>
              <a:t>rates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6" y="5638800"/>
            <a:ext cx="8991600" cy="1219200"/>
          </a:xfrm>
        </p:spPr>
        <p:txBody>
          <a:bodyPr/>
          <a:lstStyle/>
          <a:p>
            <a:r>
              <a:rPr lang="en-US" dirty="0" smtClean="0"/>
              <a:t>Ian Bolliger</a:t>
            </a:r>
          </a:p>
          <a:p>
            <a:r>
              <a:rPr lang="en-US" dirty="0" smtClean="0"/>
              <a:t>Institute for Health Metrics and Evaluation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7400"/>
            <a:ext cx="5294461" cy="358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93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DisMod 3 model produces country-age-sex-year-specific prevalence, incidence, excess mortality</a:t>
            </a:r>
          </a:p>
          <a:p>
            <a:r>
              <a:rPr lang="en-US" dirty="0" smtClean="0"/>
              <a:t>Over 20,000 estimates per disease cause</a:t>
            </a:r>
          </a:p>
          <a:p>
            <a:r>
              <a:rPr lang="en-US" dirty="0" smtClean="0"/>
              <a:t>Models can be very sensitive to parameter choice</a:t>
            </a:r>
          </a:p>
          <a:p>
            <a:r>
              <a:rPr lang="en-US" dirty="0" smtClean="0"/>
              <a:t>Need a way to evaluate plausibility of each disease model along several criteria</a:t>
            </a:r>
          </a:p>
          <a:p>
            <a:pPr lvl="1"/>
            <a:r>
              <a:rPr lang="en-US" dirty="0" smtClean="0"/>
              <a:t>Solution: Visualizations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438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results stored in several formats (i.e. CSV, JSON)</a:t>
            </a:r>
          </a:p>
          <a:p>
            <a:r>
              <a:rPr lang="en-US" dirty="0" smtClean="0"/>
              <a:t>Model is still evolving</a:t>
            </a:r>
          </a:p>
          <a:p>
            <a:pPr lvl="1"/>
            <a:r>
              <a:rPr lang="en-US" dirty="0" smtClean="0"/>
              <a:t>Result formats will continue to change</a:t>
            </a:r>
          </a:p>
          <a:p>
            <a:r>
              <a:rPr lang="en-US" dirty="0" smtClean="0"/>
              <a:t>Need to adapt to researchers desiring new visualizations</a:t>
            </a:r>
          </a:p>
        </p:txBody>
      </p:sp>
    </p:spTree>
    <p:extLst>
      <p:ext uri="{BB962C8B-B14F-4D97-AF65-F5344CB8AC3E}">
        <p14:creationId xmlns:p14="http://schemas.microsoft.com/office/powerpoint/2010/main" val="418914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types of summary figures deemed most valuable</a:t>
            </a:r>
          </a:p>
          <a:p>
            <a:pPr lvl="1"/>
            <a:r>
              <a:rPr lang="en-US" dirty="0" smtClean="0"/>
              <a:t>Age pattern of disease by region</a:t>
            </a:r>
          </a:p>
          <a:p>
            <a:pPr lvl="1"/>
            <a:r>
              <a:rPr lang="en-US" dirty="0" smtClean="0"/>
              <a:t>Scatterplot of age-standardized rate in 1990 and 2010 by country</a:t>
            </a:r>
          </a:p>
          <a:p>
            <a:r>
              <a:rPr lang="en-US" dirty="0" smtClean="0"/>
              <a:t>Class developed to standardize format of model results at country and region level</a:t>
            </a:r>
          </a:p>
          <a:p>
            <a:pPr lvl="1"/>
            <a:r>
              <a:rPr lang="en-US" dirty="0" err="1" smtClean="0"/>
              <a:t>MeanEstimates</a:t>
            </a:r>
            <a:endParaRPr lang="en-US" dirty="0" smtClean="0"/>
          </a:p>
          <a:p>
            <a:r>
              <a:rPr lang="en-US" dirty="0" smtClean="0"/>
              <a:t>Methods within this class written to produce plots</a:t>
            </a:r>
          </a:p>
        </p:txBody>
      </p:sp>
    </p:spTree>
    <p:extLst>
      <p:ext uri="{BB962C8B-B14F-4D97-AF65-F5344CB8AC3E}">
        <p14:creationId xmlns:p14="http://schemas.microsoft.com/office/powerpoint/2010/main" val="2516287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5729288" cy="389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255" y="2971800"/>
            <a:ext cx="5644947" cy="375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7488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</TotalTime>
  <Words>135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visualizing disease and injury rates</vt:lpstr>
      <vt:lpstr>Background</vt:lpstr>
      <vt:lpstr>Challenges</vt:lpstr>
      <vt:lpstr>Implementation</vt:lpstr>
      <vt:lpstr>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visualizing disease and injury rates</dc:title>
  <dc:creator>Ian Bolliger</dc:creator>
  <cp:lastModifiedBy>Ian Bolliger</cp:lastModifiedBy>
  <cp:revision>5</cp:revision>
  <dcterms:created xsi:type="dcterms:W3CDTF">2013-03-17T01:06:49Z</dcterms:created>
  <dcterms:modified xsi:type="dcterms:W3CDTF">2013-03-17T01:50:20Z</dcterms:modified>
</cp:coreProperties>
</file>