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0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9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7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9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2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F3FA-FD57-4DF0-961B-399C0EFA462E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8F07-7EFA-482D-BF3F-3976ADCD0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9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Shift in the Game, and a look at phenomenon in the NBA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/>
          <a:lstStyle/>
          <a:p>
            <a:r>
              <a:rPr lang="en-US" dirty="0" smtClean="0"/>
              <a:t>By Alexander Ngo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191336" cy="348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80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036" name="Picture 12" descr="http://1.bp.blogspot.com/-0N5e0AO6j3E/TrKOc-Cc3LI/AAAAAAAAAOU/DMQgXI-5CBI/s1600/nba_g_shooters_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17973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a.espncdn.com/photo/2009/0610/nba_g_shaq01_5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7881"/>
            <a:ext cx="717973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a.espncdn.com/combiner/i?img=/photo/2012/1205/la_g_bryant_b1_640.jpg&amp;w=640&amp;h=3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19780"/>
            <a:ext cx="7238078" cy="407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26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NBA Shots through the seasons</a:t>
            </a:r>
            <a:endParaRPr lang="en-US" dirty="0"/>
          </a:p>
        </p:txBody>
      </p:sp>
      <p:pic>
        <p:nvPicPr>
          <p:cNvPr id="4099" name="Picture 3" descr="C:\Users\Alex\Documents\HW9\06-07 Season Heat 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231" y="76200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lex\Documents\HW9\06-07 Season Scatterpl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7427"/>
            <a:ext cx="4391434" cy="32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lex\Documents\HW9\07-08 Season Heat M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6527"/>
            <a:ext cx="4619831" cy="346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lex\Documents\HW9\07-08 Season Scatterplo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7427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lex\Documents\HW9\08-09 Season Heat Ma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16" y="116528"/>
            <a:ext cx="4525846" cy="33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Alex\Documents\HW9\08-09 Season Scatterplo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71850"/>
            <a:ext cx="4419600" cy="33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Alex\Documents\HW9\09-10 Season Heat Map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335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Alex\Documents\HW9\09-10 Season Scatterplo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46" y="3427834"/>
            <a:ext cx="4268754" cy="320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81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and Hot Streaks</a:t>
            </a:r>
            <a:endParaRPr lang="en-US" dirty="0"/>
          </a:p>
        </p:txBody>
      </p:sp>
      <p:pic>
        <p:nvPicPr>
          <p:cNvPr id="2050" name="Picture 2" descr="C:\Users\Alex\Documents\HW9\Cold Streak 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26055"/>
            <a:ext cx="4387851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lex\Documents\HW9\Hot Streaks Ch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948" y="21336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5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Shift in the Game, and a look at phenomenon in the NBA</vt:lpstr>
      <vt:lpstr>Background</vt:lpstr>
      <vt:lpstr>NBA Shots through the seasons</vt:lpstr>
      <vt:lpstr>Cold and Hot Streaks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in the Game, and a look at phenomenon in the NBA</dc:title>
  <dc:creator>Alex</dc:creator>
  <cp:lastModifiedBy>Alex</cp:lastModifiedBy>
  <cp:revision>8</cp:revision>
  <dcterms:created xsi:type="dcterms:W3CDTF">2013-03-18T00:53:37Z</dcterms:created>
  <dcterms:modified xsi:type="dcterms:W3CDTF">2013-03-18T06:16:23Z</dcterms:modified>
</cp:coreProperties>
</file>