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1" r:id="rId3"/>
    <p:sldId id="283" r:id="rId4"/>
    <p:sldId id="284" r:id="rId5"/>
    <p:sldId id="285" r:id="rId6"/>
    <p:sldId id="290" r:id="rId7"/>
    <p:sldId id="286" r:id="rId8"/>
    <p:sldId id="287" r:id="rId9"/>
    <p:sldId id="288" r:id="rId10"/>
    <p:sldId id="289" r:id="rId11"/>
    <p:sldId id="282" r:id="rId12"/>
    <p:sldId id="281" r:id="rId1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0A"/>
    <a:srgbClr val="FFF300"/>
    <a:srgbClr val="19FF00"/>
    <a:srgbClr val="FB000B"/>
    <a:srgbClr val="924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376" autoAdjust="0"/>
  </p:normalViewPr>
  <p:slideViewPr>
    <p:cSldViewPr>
      <p:cViewPr varScale="1">
        <p:scale>
          <a:sx n="54" d="100"/>
          <a:sy n="54" d="100"/>
        </p:scale>
        <p:origin x="-108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92129B-BD8B-43B9-ABC4-E161B3C34547}" type="datetime1">
              <a:rPr lang="en-US"/>
              <a:pPr>
                <a:defRPr/>
              </a:pPr>
              <a:t>8/7/12</a:t>
            </a:fld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8A1EFA-B176-41B6-BD61-67EEF5527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4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9671C01-92CF-4C95-8F8A-6B82E9E6B201}" type="datetime1">
              <a:rPr lang="en-US"/>
              <a:pPr>
                <a:defRPr/>
              </a:pPr>
              <a:t>8/7/12</a:t>
            </a:fld>
            <a:endParaRPr lang="en-US"/>
          </a:p>
        </p:txBody>
      </p:sp>
      <p:sp>
        <p:nvSpPr>
          <p:cNvPr id="13316" name="Placeholder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F08B97-EE0A-40A9-82D5-11C2482BC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36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Plot(x, 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8B97-EE0A-40A9-82D5-11C2482BC8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99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8B97-EE0A-40A9-82D5-11C2482BC8D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90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Plot( </a:t>
            </a:r>
            <a:r>
              <a:rPr lang="en-US" dirty="0" err="1" smtClean="0"/>
              <a:t>Rcos</a:t>
            </a:r>
            <a:r>
              <a:rPr lang="en-US" dirty="0" smtClean="0"/>
              <a:t>(theta),</a:t>
            </a:r>
            <a:r>
              <a:rPr lang="en-US" baseline="0" dirty="0" smtClean="0"/>
              <a:t> </a:t>
            </a:r>
            <a:r>
              <a:rPr lang="en-US" dirty="0" err="1" smtClean="0"/>
              <a:t>Rsin</a:t>
            </a:r>
            <a:r>
              <a:rPr lang="en-US" dirty="0" smtClean="0"/>
              <a:t>(theta) 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8B97-EE0A-40A9-82D5-11C2482BC8D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55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Getx</a:t>
            </a:r>
            <a:endParaRPr lang="en-US" dirty="0" smtClean="0"/>
          </a:p>
          <a:p>
            <a:r>
              <a:rPr lang="en-US" dirty="0" err="1" smtClean="0"/>
              <a:t>Gety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8B97-EE0A-40A9-82D5-11C2482BC8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43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Point data, slice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8B97-EE0A-40A9-82D5-11C2482BC8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32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31D89-6495-4233-9375-D4DF3A23BB42}" type="datetimeFigureOut">
              <a:rPr lang="zh-TW" altLang="en-US"/>
              <a:pPr>
                <a:defRPr/>
              </a:pPr>
              <a:t>8/7/12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62498-18F4-4FE6-A001-57C8CF368F1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7744D-092B-40A4-A06B-571181E3238C}" type="datetimeFigureOut">
              <a:rPr lang="zh-TW" altLang="en-US"/>
              <a:pPr>
                <a:defRPr/>
              </a:pPr>
              <a:t>8/7/12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0C5BA-8A6B-423E-B702-44AFC3CBC56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44078-9B7C-475E-B853-2F7DD6243074}" type="datetimeFigureOut">
              <a:rPr lang="zh-TW" altLang="en-US"/>
              <a:pPr>
                <a:defRPr/>
              </a:pPr>
              <a:t>8/7/12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24176-E3E7-407E-91BD-688C3CEDD54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7F23B-D014-4F0A-B327-B6676B3CA015}" type="datetimeFigureOut">
              <a:rPr lang="zh-TW" altLang="en-US"/>
              <a:pPr>
                <a:defRPr/>
              </a:pPr>
              <a:t>8/7/12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78797-147A-4C0D-A0DF-1726A6B46B8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28EB1-5448-45A4-A5E5-3D32AE447DFA}" type="datetimeFigureOut">
              <a:rPr lang="zh-TW" altLang="en-US"/>
              <a:pPr>
                <a:defRPr/>
              </a:pPr>
              <a:t>8/7/12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F07BA-02C1-4E26-95DF-D75EB21F259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9866F-59FE-47E9-B389-593ECA260830}" type="datetimeFigureOut">
              <a:rPr lang="zh-TW" altLang="en-US"/>
              <a:pPr>
                <a:defRPr/>
              </a:pPr>
              <a:t>8/7/12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BEABB-2176-43A1-979F-01C2A370B66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64F21-D08A-4053-AAF8-93CB50B05BDB}" type="datetimeFigureOut">
              <a:rPr lang="zh-TW" altLang="en-US"/>
              <a:pPr>
                <a:defRPr/>
              </a:pPr>
              <a:t>8/7/12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D9007-6A08-4DDB-90E1-77976825568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6C896-EA5C-4B27-A837-FA93189EB735}" type="datetimeFigureOut">
              <a:rPr lang="zh-TW" altLang="en-US"/>
              <a:pPr>
                <a:defRPr/>
              </a:pPr>
              <a:t>8/7/12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6CC87-8B89-4BEC-845F-C34AA56F55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5B24E-5635-4E81-B783-FA7C6D4DDEB6}" type="datetimeFigureOut">
              <a:rPr lang="zh-TW" altLang="en-US"/>
              <a:pPr>
                <a:defRPr/>
              </a:pPr>
              <a:t>8/7/12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D7107-09A0-45DD-8461-1F6DC348452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28C69-421F-4B57-8533-FBD3032A9E97}" type="datetimeFigureOut">
              <a:rPr lang="zh-TW" altLang="en-US"/>
              <a:pPr>
                <a:defRPr/>
              </a:pPr>
              <a:t>8/7/12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6C556-5F3A-4EE5-9357-CC84526EB56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BDAEC-D7E8-492E-9874-0DF213974A79}" type="datetimeFigureOut">
              <a:rPr lang="zh-TW" altLang="en-US"/>
              <a:pPr>
                <a:defRPr/>
              </a:pPr>
              <a:t>8/7/12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3610B-5A8D-4181-8133-1FA34C647CD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005B310-B28E-4646-A650-A6FEB12448A4}" type="datetimeFigureOut">
              <a:rPr lang="zh-TW" altLang="en-US"/>
              <a:pPr>
                <a:defRPr/>
              </a:pPr>
              <a:t>8/7/12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47AFFFB-B1B4-4025-AC50-AF50F8F61A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9246B3"/>
          </a:solidFill>
          <a:latin typeface="+mj-lt"/>
          <a:ea typeface="+mj-ea"/>
          <a:cs typeface="新細明體" pitchFamily="-72" charset="-12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UW CSE 190p Section</a:t>
            </a:r>
            <a:endParaRPr lang="zh-TW" altLang="en-US" b="0" smtClean="0">
              <a:solidFill>
                <a:srgbClr val="604A7B"/>
              </a:solidFill>
            </a:endParaRPr>
          </a:p>
        </p:txBody>
      </p:sp>
      <p:sp>
        <p:nvSpPr>
          <p:cNvPr id="15362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chemeClr val="tx1"/>
                </a:solidFill>
              </a:rPr>
              <a:t>8</a:t>
            </a:r>
            <a:r>
              <a:rPr lang="en-US" altLang="zh-TW" dirty="0" smtClean="0">
                <a:solidFill>
                  <a:schemeClr val="tx1"/>
                </a:solidFill>
              </a:rPr>
              <a:t>/9, </a:t>
            </a:r>
            <a:r>
              <a:rPr lang="en-US" altLang="zh-TW" dirty="0" smtClean="0">
                <a:solidFill>
                  <a:schemeClr val="tx1"/>
                </a:solidFill>
              </a:rPr>
              <a:t>Summer 2012</a:t>
            </a:r>
          </a:p>
          <a:p>
            <a:pPr eaLnBrk="1" hangingPunct="1"/>
            <a:r>
              <a:rPr lang="en-US" altLang="zh-TW" dirty="0" smtClean="0">
                <a:solidFill>
                  <a:schemeClr val="tx1"/>
                </a:solidFill>
              </a:rPr>
              <a:t>Dun-Yu Hsiao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Manipulation with basic data types:</a:t>
            </a:r>
          </a:p>
          <a:p>
            <a:pPr lvl="1"/>
            <a:r>
              <a:rPr lang="en-US" sz="2400" dirty="0" smtClean="0"/>
              <a:t>List, set, dictionary, number</a:t>
            </a:r>
          </a:p>
          <a:p>
            <a:r>
              <a:rPr lang="en-US" sz="2800" dirty="0" smtClean="0"/>
              <a:t>List slice and comprehension</a:t>
            </a:r>
          </a:p>
          <a:p>
            <a:r>
              <a:rPr lang="en-US" sz="2800" dirty="0" smtClean="0"/>
              <a:t>Integer/floating point calculation</a:t>
            </a:r>
          </a:p>
          <a:p>
            <a:r>
              <a:rPr lang="en-US" sz="2800" dirty="0" smtClean="0"/>
              <a:t>If, for, function</a:t>
            </a:r>
          </a:p>
          <a:p>
            <a:r>
              <a:rPr lang="en-US" sz="2800" dirty="0" smtClean="0"/>
              <a:t>English to code</a:t>
            </a:r>
          </a:p>
          <a:p>
            <a:r>
              <a:rPr lang="en-US" sz="2800" dirty="0" smtClean="0"/>
              <a:t>Sequence of expression evaluation</a:t>
            </a:r>
          </a:p>
          <a:p>
            <a:r>
              <a:rPr lang="en-US" sz="2800" dirty="0" smtClean="0"/>
              <a:t>Visualize stack environment</a:t>
            </a:r>
          </a:p>
          <a:p>
            <a:r>
              <a:rPr lang="en-US" sz="2800" dirty="0" smtClean="0"/>
              <a:t>How do you test the program?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0563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336704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import </a:t>
            </a:r>
            <a:r>
              <a:rPr lang="en-US" sz="2400" dirty="0" smtClean="0"/>
              <a:t>math</a:t>
            </a:r>
          </a:p>
          <a:p>
            <a:pPr marL="0" indent="0">
              <a:buNone/>
            </a:pPr>
            <a:r>
              <a:rPr lang="en-US" sz="2400" dirty="0" smtClean="0"/>
              <a:t>Import </a:t>
            </a:r>
            <a:r>
              <a:rPr lang="en-US" sz="2400" dirty="0" err="1" smtClean="0"/>
              <a:t>numpy</a:t>
            </a:r>
            <a:r>
              <a:rPr lang="en-US" sz="2400" dirty="0" smtClean="0"/>
              <a:t> as </a:t>
            </a:r>
            <a:r>
              <a:rPr lang="en-US" sz="2400" dirty="0" err="1" smtClean="0"/>
              <a:t>np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data </a:t>
            </a:r>
            <a:r>
              <a:rPr lang="en-US" sz="2400" dirty="0"/>
              <a:t>= [ 1, 2, 3, 4, 3, 2, 3, 4]</a:t>
            </a:r>
          </a:p>
          <a:p>
            <a:pPr marL="0" indent="0">
              <a:buNone/>
            </a:pPr>
            <a:r>
              <a:rPr lang="en-US" sz="2400" dirty="0" err="1" smtClean="0"/>
              <a:t>def</a:t>
            </a:r>
            <a:r>
              <a:rPr lang="en-US" sz="2400" dirty="0" smtClean="0"/>
              <a:t> </a:t>
            </a:r>
            <a:r>
              <a:rPr lang="en-US" sz="2400" dirty="0"/>
              <a:t>mean ( input ):</a:t>
            </a:r>
          </a:p>
          <a:p>
            <a:pPr marL="0" indent="0">
              <a:buNone/>
            </a:pPr>
            <a:r>
              <a:rPr lang="en-US" sz="2400" dirty="0"/>
              <a:t>	return sum(input)/float(</a:t>
            </a:r>
            <a:r>
              <a:rPr lang="en-US" sz="2400" dirty="0" err="1"/>
              <a:t>len</a:t>
            </a:r>
            <a:r>
              <a:rPr lang="en-US" sz="2400" dirty="0"/>
              <a:t>(input)</a:t>
            </a:r>
            <a:r>
              <a:rPr lang="en-US" sz="2400" dirty="0" smtClean="0"/>
              <a:t>)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def</a:t>
            </a:r>
            <a:r>
              <a:rPr lang="en-US" sz="2400" dirty="0" smtClean="0"/>
              <a:t> </a:t>
            </a:r>
            <a:r>
              <a:rPr lang="en-US" sz="2400" dirty="0" err="1"/>
              <a:t>sqr</a:t>
            </a:r>
            <a:r>
              <a:rPr lang="en-US" sz="2400" dirty="0"/>
              <a:t> ( x ):</a:t>
            </a:r>
          </a:p>
          <a:p>
            <a:pPr marL="0" indent="0">
              <a:buNone/>
            </a:pPr>
            <a:r>
              <a:rPr lang="en-US" sz="2400" dirty="0"/>
              <a:t>	return x*</a:t>
            </a:r>
            <a:r>
              <a:rPr lang="en-US" sz="2400" dirty="0" smtClean="0"/>
              <a:t>x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def</a:t>
            </a:r>
            <a:r>
              <a:rPr lang="en-US" sz="2400" dirty="0" smtClean="0"/>
              <a:t> </a:t>
            </a:r>
            <a:r>
              <a:rPr lang="en-US" sz="2400" dirty="0" err="1"/>
              <a:t>std</a:t>
            </a:r>
            <a:r>
              <a:rPr lang="en-US" sz="2400" dirty="0"/>
              <a:t>( input ):</a:t>
            </a:r>
          </a:p>
          <a:p>
            <a:pPr marL="0" indent="0">
              <a:buNone/>
            </a:pPr>
            <a:r>
              <a:rPr lang="en-US" sz="2400" dirty="0"/>
              <a:t>	m = mean( input )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var</a:t>
            </a:r>
            <a:r>
              <a:rPr lang="en-US" sz="2400" dirty="0"/>
              <a:t> = [ </a:t>
            </a:r>
            <a:r>
              <a:rPr lang="en-US" sz="2400" dirty="0" err="1"/>
              <a:t>sqr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-m) for </a:t>
            </a:r>
            <a:r>
              <a:rPr lang="en-US" sz="2400" dirty="0" err="1"/>
              <a:t>i</a:t>
            </a:r>
            <a:r>
              <a:rPr lang="en-US" sz="2400" dirty="0"/>
              <a:t> in input ]</a:t>
            </a:r>
          </a:p>
          <a:p>
            <a:pPr marL="0" indent="0">
              <a:buNone/>
            </a:pPr>
            <a:r>
              <a:rPr lang="en-US" sz="2400" dirty="0"/>
              <a:t>	return </a:t>
            </a:r>
            <a:r>
              <a:rPr lang="en-US" sz="2400" dirty="0" err="1"/>
              <a:t>math.sqrt</a:t>
            </a:r>
            <a:r>
              <a:rPr lang="en-US" sz="2400" dirty="0"/>
              <a:t>( sum(</a:t>
            </a:r>
            <a:r>
              <a:rPr lang="en-US" sz="2400" dirty="0" err="1"/>
              <a:t>var</a:t>
            </a:r>
            <a:r>
              <a:rPr lang="en-US" sz="2400" dirty="0"/>
              <a:t>)/float(</a:t>
            </a:r>
            <a:r>
              <a:rPr lang="en-US" sz="2400" dirty="0" err="1"/>
              <a:t>len</a:t>
            </a:r>
            <a:r>
              <a:rPr lang="en-US" sz="2400" dirty="0"/>
              <a:t>(</a:t>
            </a:r>
            <a:r>
              <a:rPr lang="en-US" sz="2400" dirty="0" err="1"/>
              <a:t>var</a:t>
            </a:r>
            <a:r>
              <a:rPr lang="en-US" sz="2400" dirty="0"/>
              <a:t>)) 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/>
              <a:t>m</a:t>
            </a:r>
            <a:r>
              <a:rPr lang="en-US" sz="2400" dirty="0" smtClean="0"/>
              <a:t>ean(data)</a:t>
            </a:r>
          </a:p>
          <a:p>
            <a:pPr marL="0" indent="0">
              <a:buNone/>
            </a:pPr>
            <a:r>
              <a:rPr lang="en-US" sz="2400" dirty="0" err="1"/>
              <a:t>s</a:t>
            </a:r>
            <a:r>
              <a:rPr lang="en-US" sz="2400" dirty="0" err="1" smtClean="0"/>
              <a:t>td</a:t>
            </a:r>
            <a:r>
              <a:rPr lang="en-US" sz="2400" dirty="0" smtClean="0"/>
              <a:t>(data)</a:t>
            </a:r>
          </a:p>
          <a:p>
            <a:pPr marL="0" indent="0">
              <a:buNone/>
            </a:pPr>
            <a:r>
              <a:rPr lang="en-US" sz="2400" dirty="0" smtClean="0"/>
              <a:t>assert </a:t>
            </a:r>
            <a:r>
              <a:rPr lang="en-US" sz="2400" dirty="0" err="1"/>
              <a:t>std</a:t>
            </a:r>
            <a:r>
              <a:rPr lang="en-US" sz="2400" dirty="0"/>
              <a:t>(data) == </a:t>
            </a:r>
            <a:r>
              <a:rPr lang="en-US" sz="2400" dirty="0" err="1"/>
              <a:t>np.std</a:t>
            </a:r>
            <a:r>
              <a:rPr lang="en-US" sz="2400" dirty="0"/>
              <a:t>(data)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9104" y="-171400"/>
            <a:ext cx="6501408" cy="1143000"/>
          </a:xfrm>
        </p:spPr>
        <p:txBody>
          <a:bodyPr/>
          <a:lstStyle/>
          <a:p>
            <a:r>
              <a:rPr lang="en-US" dirty="0" smtClean="0"/>
              <a:t>Ex3-Calculate STD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68144" y="822191"/>
            <a:ext cx="3275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/>
              <a:t>English to code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Sequence of expression evaluation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Visualize stack environment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How do you test the program?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1553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71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Abstraction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Course Review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Questions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311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Representing the essential features of something without including background or inessential </a:t>
            </a:r>
            <a:r>
              <a:rPr lang="en-US" dirty="0" smtClean="0"/>
              <a:t>detail.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b="1" dirty="0"/>
              <a:t>process</a:t>
            </a:r>
            <a:r>
              <a:rPr lang="en-US" dirty="0"/>
              <a:t> of deciding which parts of the implementation that should be </a:t>
            </a:r>
            <a:r>
              <a:rPr lang="en-US" b="1" dirty="0"/>
              <a:t>hidden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479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Ex1-Plotting </a:t>
            </a:r>
            <a:r>
              <a:rPr lang="en-US" dirty="0"/>
              <a:t>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points </a:t>
            </a:r>
            <a:r>
              <a:rPr lang="en-US" dirty="0"/>
              <a:t>data (‘</a:t>
            </a:r>
            <a:r>
              <a:rPr lang="en-US" dirty="0" err="1" smtClean="0"/>
              <a:t>euclidean</a:t>
            </a:r>
            <a:r>
              <a:rPr lang="en-US" dirty="0" smtClean="0"/>
              <a:t>’, x, y) in a text file, you want to plot the points:</a:t>
            </a:r>
            <a:endParaRPr lang="en-US" dirty="0"/>
          </a:p>
          <a:p>
            <a:pPr lvl="1"/>
            <a:r>
              <a:rPr lang="en-US" dirty="0" smtClean="0"/>
              <a:t>Save each point as a tuple</a:t>
            </a:r>
          </a:p>
          <a:p>
            <a:pPr lvl="1"/>
            <a:r>
              <a:rPr lang="en-US" dirty="0" smtClean="0"/>
              <a:t>Make all the points as a list</a:t>
            </a:r>
          </a:p>
          <a:p>
            <a:pPr lvl="1"/>
            <a:r>
              <a:rPr lang="en-US" dirty="0" smtClean="0"/>
              <a:t>Print all the points</a:t>
            </a:r>
          </a:p>
          <a:p>
            <a:pPr lvl="1"/>
            <a:r>
              <a:rPr lang="en-US" dirty="0" smtClean="0"/>
              <a:t>Plot them</a:t>
            </a:r>
          </a:p>
          <a:p>
            <a:endParaRPr lang="en-US" dirty="0"/>
          </a:p>
          <a:p>
            <a:r>
              <a:rPr lang="en-US" dirty="0" smtClean="0"/>
              <a:t>What are the necessary functions?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685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the supplied input file changes its format, </a:t>
            </a:r>
            <a:r>
              <a:rPr lang="en-US" dirty="0"/>
              <a:t>(‘</a:t>
            </a:r>
            <a:r>
              <a:rPr lang="en-US" dirty="0" err="1"/>
              <a:t>euclidean</a:t>
            </a:r>
            <a:r>
              <a:rPr lang="en-US" dirty="0"/>
              <a:t>’, </a:t>
            </a:r>
            <a:r>
              <a:rPr lang="en-US" dirty="0" smtClean="0"/>
              <a:t>x, y) </a:t>
            </a:r>
            <a:r>
              <a:rPr lang="en-US" dirty="0" smtClean="0">
                <a:sym typeface="Wingdings"/>
              </a:rPr>
              <a:t> (‘polar’, r, theta)</a:t>
            </a: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Which part of the code will break?</a:t>
            </a:r>
          </a:p>
          <a:p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000147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Plotting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r>
              <a:rPr lang="en-US" dirty="0">
                <a:sym typeface="Wingdings"/>
              </a:rPr>
              <a:t>Modify your code to accept the new type of data.</a:t>
            </a:r>
          </a:p>
          <a:p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Note how many parts you need to change!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81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says your clients take the point data and implement the plot function by themselves.</a:t>
            </a:r>
          </a:p>
          <a:p>
            <a:r>
              <a:rPr lang="en-US" dirty="0" smtClean="0"/>
              <a:t>You don’t want to bother them every time the input format is changed.</a:t>
            </a:r>
          </a:p>
          <a:p>
            <a:r>
              <a:rPr lang="en-US" dirty="0" smtClean="0"/>
              <a:t>Can we reduce the amount of modification?</a:t>
            </a:r>
            <a:endParaRPr lang="en-US" dirty="0"/>
          </a:p>
          <a:p>
            <a:r>
              <a:rPr lang="en-US" dirty="0" smtClean="0"/>
              <a:t>Evaluate the necessary components of each function.</a:t>
            </a:r>
            <a:endParaRPr lang="en-US" dirty="0"/>
          </a:p>
          <a:p>
            <a:r>
              <a:rPr lang="en-US" dirty="0" smtClean="0"/>
              <a:t>What data can be abstract to concept?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094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the data format changes again: </a:t>
            </a:r>
            <a:br>
              <a:rPr lang="en-US" dirty="0" smtClean="0"/>
            </a:br>
            <a:r>
              <a:rPr lang="en-US" dirty="0">
                <a:sym typeface="Wingdings"/>
              </a:rPr>
              <a:t>(‘polar’, r, theta</a:t>
            </a:r>
            <a:r>
              <a:rPr lang="en-US" dirty="0" smtClean="0">
                <a:sym typeface="Wingdings"/>
              </a:rPr>
              <a:t>)  (color, ‘polar</a:t>
            </a:r>
            <a:r>
              <a:rPr lang="en-US" dirty="0">
                <a:sym typeface="Wingdings"/>
              </a:rPr>
              <a:t>’, r, theta)</a:t>
            </a: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Modify </a:t>
            </a:r>
            <a:r>
              <a:rPr lang="en-US" dirty="0">
                <a:sym typeface="Wingdings"/>
              </a:rPr>
              <a:t>your code to accept the new type of data.</a:t>
            </a:r>
          </a:p>
          <a:p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Note how many parts you need to </a:t>
            </a:r>
            <a:r>
              <a:rPr lang="en-US" dirty="0" smtClean="0">
                <a:sym typeface="Wingdings"/>
              </a:rPr>
              <a:t>change!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8765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Ex2-Fraction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Input: tuples of (</a:t>
            </a:r>
            <a:r>
              <a:rPr lang="en-US" dirty="0" err="1" smtClean="0"/>
              <a:t>n,d</a:t>
            </a:r>
            <a:r>
              <a:rPr lang="en-US" dirty="0" smtClean="0"/>
              <a:t>)</a:t>
            </a:r>
          </a:p>
          <a:p>
            <a:r>
              <a:rPr lang="en-US" dirty="0" smtClean="0"/>
              <a:t>You want to implement some basic fraction operation such as plus, product, and equal.</a:t>
            </a:r>
          </a:p>
          <a:p>
            <a:endParaRPr lang="en-US" dirty="0"/>
          </a:p>
          <a:p>
            <a:r>
              <a:rPr lang="en-US" dirty="0" smtClean="0"/>
              <a:t>How would you plan the data and function to increase maintainability?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95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10373</TotalTime>
  <Words>399</Words>
  <Application>Microsoft Macintosh PowerPoint</Application>
  <PresentationFormat>On-screen Show (4:3)</PresentationFormat>
  <Paragraphs>86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佈景主題</vt:lpstr>
      <vt:lpstr>UW CSE 190p Section</vt:lpstr>
      <vt:lpstr>Outlines</vt:lpstr>
      <vt:lpstr>Data Abstraction</vt:lpstr>
      <vt:lpstr>Ex1-Plotting Points</vt:lpstr>
      <vt:lpstr>Plotting Points</vt:lpstr>
      <vt:lpstr>Plotting Points</vt:lpstr>
      <vt:lpstr>Plotting Points</vt:lpstr>
      <vt:lpstr>Plotting Points</vt:lpstr>
      <vt:lpstr>Ex2-Fraction Operation</vt:lpstr>
      <vt:lpstr>Course Review</vt:lpstr>
      <vt:lpstr>Ex3-Calculate STD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UW CSE 190p Section</dc:title>
  <dc:creator>Surfer</dc:creator>
  <cp:lastModifiedBy>ss s</cp:lastModifiedBy>
  <cp:revision>176</cp:revision>
  <dcterms:created xsi:type="dcterms:W3CDTF">2012-06-21T06:15:53Z</dcterms:created>
  <dcterms:modified xsi:type="dcterms:W3CDTF">2012-08-09T07:49:45Z</dcterms:modified>
</cp:coreProperties>
</file>