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74" r:id="rId4"/>
    <p:sldId id="271" r:id="rId5"/>
    <p:sldId id="284" r:id="rId6"/>
    <p:sldId id="289" r:id="rId7"/>
    <p:sldId id="290" r:id="rId8"/>
    <p:sldId id="291" r:id="rId9"/>
    <p:sldId id="288" r:id="rId10"/>
    <p:sldId id="283" r:id="rId11"/>
    <p:sldId id="285" r:id="rId12"/>
    <p:sldId id="286" r:id="rId13"/>
    <p:sldId id="287" r:id="rId14"/>
    <p:sldId id="270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76" autoAdjust="0"/>
  </p:normalViewPr>
  <p:slideViewPr>
    <p:cSldViewPr>
      <p:cViewPr varScale="1">
        <p:scale>
          <a:sx n="79" d="100"/>
          <a:sy n="79" d="100"/>
        </p:scale>
        <p:origin x="-25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 smtClean="0">
                <a:solidFill>
                  <a:schemeClr val="tx1"/>
                </a:solidFill>
              </a:rPr>
              <a:t>/19, 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output</a:t>
            </a:r>
          </a:p>
          <a:p>
            <a:pPr lvl="1"/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PDB</a:t>
            </a:r>
          </a:p>
          <a:p>
            <a:pPr lvl="1"/>
            <a:endParaRPr lang="en-US" dirty="0"/>
          </a:p>
          <a:p>
            <a:r>
              <a:rPr lang="en-US" dirty="0" smtClean="0"/>
              <a:t>How to correctly make the user as a set?</a:t>
            </a:r>
          </a:p>
          <a:p>
            <a:pPr marL="0" indent="0" algn="ctr">
              <a:buNone/>
            </a:pPr>
            <a:r>
              <a:rPr lang="en-US" dirty="0" smtClean="0"/>
              <a:t>user</a:t>
            </a:r>
            <a:r>
              <a:rPr lang="en-US" dirty="0"/>
              <a:t>=set(user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sym typeface="Wingdings"/>
              </a:rPr>
              <a:t> user=set</a:t>
            </a:r>
            <a:r>
              <a:rPr lang="en-US" dirty="0" smtClean="0">
                <a:sym typeface="Wingdings"/>
              </a:rPr>
              <a:t>([user])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5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Print, type</a:t>
            </a:r>
          </a:p>
          <a:p>
            <a:r>
              <a:rPr lang="en-US" dirty="0" smtClean="0"/>
              <a:t>PDB</a:t>
            </a:r>
          </a:p>
          <a:p>
            <a:endParaRPr lang="en-US" dirty="0"/>
          </a:p>
          <a:p>
            <a:r>
              <a:rPr lang="en-US" dirty="0" smtClean="0"/>
              <a:t>Change indentation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fof</a:t>
            </a:r>
            <a:r>
              <a:rPr lang="en-US" dirty="0"/>
              <a:t> = </a:t>
            </a:r>
            <a:r>
              <a:rPr lang="en-US" dirty="0" err="1"/>
              <a:t>fof.remove</a:t>
            </a:r>
            <a:r>
              <a:rPr lang="en-US" dirty="0"/>
              <a:t>(user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Keep user as a set</a:t>
            </a:r>
          </a:p>
          <a:p>
            <a:endParaRPr lang="en-US" dirty="0"/>
          </a:p>
          <a:p>
            <a:r>
              <a:rPr lang="en-US" dirty="0" smtClean="0"/>
              <a:t>Keep the remove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5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Type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friends = friends(</a:t>
            </a:r>
            <a:r>
              <a:rPr lang="en-US" dirty="0" err="1"/>
              <a:t>rj</a:t>
            </a:r>
            <a:r>
              <a:rPr lang="en-US" dirty="0"/>
              <a:t>, "</a:t>
            </a:r>
            <a:r>
              <a:rPr lang="en-US" dirty="0" err="1"/>
              <a:t>Mercutio</a:t>
            </a:r>
            <a:r>
              <a:rPr lang="en-US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7937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Homework/Quiz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and remember save every code and steps you try today!</a:t>
            </a:r>
          </a:p>
          <a:p>
            <a:endParaRPr lang="en-US" dirty="0" smtClean="0"/>
          </a:p>
          <a:p>
            <a:r>
              <a:rPr lang="en-US" dirty="0" smtClean="0"/>
              <a:t>If you have any question about today’s material, email your report to 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PDB recap</a:t>
            </a:r>
          </a:p>
          <a:p>
            <a:r>
              <a:rPr lang="en-US" dirty="0" smtClean="0"/>
              <a:t>Error messages</a:t>
            </a:r>
          </a:p>
          <a:p>
            <a:r>
              <a:rPr lang="en-US" dirty="0" smtClean="0"/>
              <a:t>Debugging exercise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PDB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PDB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pdb</a:t>
            </a:r>
            <a:endParaRPr lang="en-US" dirty="0"/>
          </a:p>
          <a:p>
            <a:pPr lvl="1"/>
            <a:r>
              <a:rPr lang="en-US" dirty="0" err="1" smtClean="0"/>
              <a:t>pdb.set_trace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Next, continue, quit, print, list, step in, return</a:t>
            </a:r>
          </a:p>
          <a:p>
            <a:pPr lvl="1"/>
            <a:r>
              <a:rPr lang="en-US" b="1" dirty="0"/>
              <a:t>Careful about overwriting variables</a:t>
            </a:r>
          </a:p>
        </p:txBody>
      </p:sp>
    </p:spTree>
    <p:extLst>
      <p:ext uri="{BB962C8B-B14F-4D97-AF65-F5344CB8AC3E}">
        <p14:creationId xmlns:p14="http://schemas.microsoft.com/office/powerpoint/2010/main" val="31751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AssertionError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an assert statement fails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EOFError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one of the built-in functions (input() or </a:t>
            </a:r>
            <a:r>
              <a:rPr lang="en-US" dirty="0" err="1"/>
              <a:t>raw_input</a:t>
            </a:r>
            <a:r>
              <a:rPr lang="en-US" dirty="0"/>
              <a:t>()) hits an end-of-file condition (EOF) without reading any data. </a:t>
            </a:r>
            <a:endParaRPr lang="en-US" dirty="0" smtClean="0"/>
          </a:p>
          <a:p>
            <a:r>
              <a:rPr lang="en-US" dirty="0" err="1" smtClean="0"/>
              <a:t>IndexError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a sequence subscript is out of range.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a mapping (dictionary) key is not found in the set of existing keys.</a:t>
            </a:r>
          </a:p>
          <a:p>
            <a:r>
              <a:rPr lang="en-US" dirty="0" err="1" smtClean="0"/>
              <a:t>KeyboardInterrupt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the user hits the interrupt key (normally Control-C or Delete). </a:t>
            </a:r>
          </a:p>
          <a:p>
            <a:r>
              <a:rPr lang="en-US" dirty="0" err="1" smtClean="0"/>
              <a:t>NameError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a local or global name is not found.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SyntaxError</a:t>
            </a:r>
            <a:endParaRPr lang="en-US" dirty="0" smtClean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the parser encounters a syntax error. </a:t>
            </a:r>
            <a:endParaRPr lang="en-US" dirty="0" smtClean="0"/>
          </a:p>
          <a:p>
            <a:r>
              <a:rPr lang="en-US" dirty="0" err="1" smtClean="0"/>
              <a:t>IndentationError</a:t>
            </a:r>
            <a:endParaRPr lang="en-US" dirty="0" smtClean="0"/>
          </a:p>
          <a:p>
            <a:pPr lvl="1"/>
            <a:r>
              <a:rPr lang="en-US" dirty="0" smtClean="0"/>
              <a:t>Base </a:t>
            </a:r>
            <a:r>
              <a:rPr lang="en-US" dirty="0"/>
              <a:t>class for syntax errors related to incorrect indentation.</a:t>
            </a:r>
          </a:p>
          <a:p>
            <a:r>
              <a:rPr lang="en-US" dirty="0" err="1" smtClean="0"/>
              <a:t>TypeError</a:t>
            </a:r>
            <a:endParaRPr lang="en-US" dirty="0"/>
          </a:p>
          <a:p>
            <a:pPr lvl="1"/>
            <a:r>
              <a:rPr lang="en-US" dirty="0" smtClean="0"/>
              <a:t>Raised </a:t>
            </a:r>
            <a:r>
              <a:rPr lang="en-US" dirty="0"/>
              <a:t>when an operation or function is applied to an object of inappropriate type.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7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 Local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and check variable names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friends = friends(graph, </a:t>
            </a:r>
            <a:r>
              <a:rPr lang="en-US" dirty="0" err="1"/>
              <a:t>fren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fof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fof</a:t>
            </a:r>
            <a:r>
              <a:rPr lang="en-US" dirty="0"/>
              <a:t> | </a:t>
            </a:r>
            <a:r>
              <a:rPr lang="en-US" dirty="0" smtClean="0"/>
              <a:t>friends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dirty="0" smtClean="0"/>
              <a:t>friend </a:t>
            </a:r>
            <a:r>
              <a:rPr lang="en-US" dirty="0"/>
              <a:t>= friends(graph, </a:t>
            </a:r>
            <a:r>
              <a:rPr lang="en-US" dirty="0" err="1"/>
              <a:t>fren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fof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fof</a:t>
            </a:r>
            <a:r>
              <a:rPr lang="en-US" dirty="0"/>
              <a:t> | </a:t>
            </a:r>
            <a:r>
              <a:rPr lang="en-US" dirty="0" smtClean="0"/>
              <a:t>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6208</TotalTime>
  <Words>299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佈景主題</vt:lpstr>
      <vt:lpstr>UW CSE 190p Section</vt:lpstr>
      <vt:lpstr>Homework/Quiz Questions?</vt:lpstr>
      <vt:lpstr>Before We Start</vt:lpstr>
      <vt:lpstr>Outlines</vt:lpstr>
      <vt:lpstr>PDB Recap</vt:lpstr>
      <vt:lpstr>Common Error Types</vt:lpstr>
      <vt:lpstr>PowerPoint Presentation</vt:lpstr>
      <vt:lpstr>PowerPoint Presentation</vt:lpstr>
      <vt:lpstr>Unbound Local Error</vt:lpstr>
      <vt:lpstr>Assertion Error?</vt:lpstr>
      <vt:lpstr>Type Error?</vt:lpstr>
      <vt:lpstr>More Errors</vt:lpstr>
      <vt:lpstr>Another Type Error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CSE</cp:lastModifiedBy>
  <cp:revision>108</cp:revision>
  <dcterms:created xsi:type="dcterms:W3CDTF">2012-06-21T06:15:53Z</dcterms:created>
  <dcterms:modified xsi:type="dcterms:W3CDTF">2012-08-25T04:01:53Z</dcterms:modified>
</cp:coreProperties>
</file>