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4" r:id="rId3"/>
    <p:sldId id="271" r:id="rId4"/>
    <p:sldId id="273" r:id="rId5"/>
    <p:sldId id="279" r:id="rId6"/>
    <p:sldId id="280" r:id="rId7"/>
    <p:sldId id="281" r:id="rId8"/>
    <p:sldId id="270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0A"/>
    <a:srgbClr val="FFF300"/>
    <a:srgbClr val="19FF00"/>
    <a:srgbClr val="FB000B"/>
    <a:srgbClr val="924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376" autoAdjust="0"/>
  </p:normalViewPr>
  <p:slideViewPr>
    <p:cSldViewPr>
      <p:cViewPr varScale="1">
        <p:scale>
          <a:sx n="79" d="100"/>
          <a:sy n="79" d="100"/>
        </p:scale>
        <p:origin x="-25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92129B-BD8B-43B9-ABC4-E161B3C34547}" type="datetime1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A1EFA-B176-41B6-BD61-67EEF552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671C01-92CF-4C95-8F8A-6B82E9E6B201}" type="datetime1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F08B97-EE0A-40A9-82D5-11C2482BC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6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1D89-6495-4233-9375-D4DF3A23BB42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2498-18F4-4FE6-A001-57C8CF368F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744D-092B-40A4-A06B-571181E3238C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C5BA-8A6B-423E-B702-44AFC3CBC5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4078-9B7C-475E-B853-2F7DD6243074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24176-E3E7-407E-91BD-688C3CEDD5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F23B-D014-4F0A-B327-B6676B3CA015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8797-147A-4C0D-A0DF-1726A6B46B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28EB1-5448-45A4-A5E5-3D32AE447DFA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07BA-02C1-4E26-95DF-D75EB21F25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866F-59FE-47E9-B389-593ECA260830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EABB-2176-43A1-979F-01C2A370B6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4F21-D08A-4053-AAF8-93CB50B05BDB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9007-6A08-4DDB-90E1-7797682556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C896-EA5C-4B27-A837-FA93189EB735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CC87-8B89-4BEC-845F-C34AA56F55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5B24E-5635-4E81-B783-FA7C6D4DDEB6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7107-09A0-45DD-8461-1F6DC34845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28C69-421F-4B57-8533-FBD3032A9E97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C556-5F3A-4EE5-9357-CC84526EB5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BDAEC-D7E8-492E-9874-0DF213974A79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610B-5A8D-4181-8133-1FA34C647C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05B310-B28E-4646-A650-A6FEB12448A4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7AFFFB-B1B4-4025-AC50-AF50F8F61A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9246B3"/>
          </a:solidFill>
          <a:latin typeface="+mj-lt"/>
          <a:ea typeface="+mj-ea"/>
          <a:cs typeface="新細明體" pitchFamily="-72" charset="-12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UW CSE 190p Section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6/28, Summer 2012</a:t>
            </a:r>
          </a:p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Dun-Yu Hsiao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empty text file and save everything you try and get in it as a report for today.</a:t>
            </a:r>
          </a:p>
          <a:p>
            <a:r>
              <a:rPr lang="en-US" dirty="0" smtClean="0"/>
              <a:t>Include the following in the report file:</a:t>
            </a:r>
          </a:p>
          <a:p>
            <a:pPr lvl="1"/>
            <a:r>
              <a:rPr lang="en-US" dirty="0" smtClean="0"/>
              <a:t>Your name and your teammate’s name</a:t>
            </a:r>
          </a:p>
          <a:p>
            <a:pPr lvl="1"/>
            <a:r>
              <a:rPr lang="en-US" dirty="0" smtClean="0"/>
              <a:t>The command scripts you run today</a:t>
            </a:r>
          </a:p>
          <a:p>
            <a:r>
              <a:rPr lang="en-US" dirty="0" smtClean="0"/>
              <a:t>Email to TA after class. </a:t>
            </a:r>
          </a:p>
          <a:p>
            <a:endParaRPr lang="en-US" dirty="0"/>
          </a:p>
          <a:p>
            <a:r>
              <a:rPr lang="en-US" dirty="0" smtClean="0"/>
              <a:t>As usual, work with your teammate and you are welcomed to ask!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Import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Debugging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Problem 2 in Homework 2.</a:t>
            </a:r>
          </a:p>
          <a:p>
            <a:r>
              <a:rPr lang="en-US" dirty="0" smtClean="0"/>
              <a:t>Save the results of Problem 2 in the report.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dirty="0" smtClean="0">
                <a:latin typeface="Calibri" pitchFamily="-72" charset="0"/>
                <a:ea typeface="新細明體" pitchFamily="-72" charset="-120"/>
              </a:rPr>
              <a:t>Import</a:t>
            </a:r>
          </a:p>
          <a:p>
            <a:pPr lvl="1"/>
            <a:r>
              <a:rPr lang="en-US" altLang="zh-TW" dirty="0" smtClean="0">
                <a:latin typeface="Calibri" pitchFamily="-72" charset="0"/>
                <a:ea typeface="新細明體" pitchFamily="-72" charset="-120"/>
              </a:rPr>
              <a:t>To </a:t>
            </a:r>
            <a:r>
              <a:rPr lang="en-US" altLang="zh-TW" dirty="0">
                <a:latin typeface="Calibri" pitchFamily="-72" charset="0"/>
                <a:ea typeface="新細明體" pitchFamily="-72" charset="-120"/>
              </a:rPr>
              <a:t>not reinvent the wheel</a:t>
            </a:r>
            <a:r>
              <a:rPr lang="en-US" altLang="zh-TW" dirty="0" smtClean="0">
                <a:latin typeface="Calibri" pitchFamily="-72" charset="0"/>
                <a:ea typeface="新細明體" pitchFamily="-72" charset="-120"/>
              </a:rPr>
              <a:t>!</a:t>
            </a:r>
          </a:p>
          <a:p>
            <a:pPr lvl="1"/>
            <a:r>
              <a:rPr lang="en-US" altLang="zh-TW" dirty="0" smtClean="0">
                <a:latin typeface="Calibri" pitchFamily="-72" charset="0"/>
                <a:ea typeface="新細明體" pitchFamily="-72" charset="-120"/>
              </a:rPr>
              <a:t>Use </a:t>
            </a:r>
            <a:r>
              <a:rPr lang="en-US" altLang="zh-TW" dirty="0">
                <a:latin typeface="Calibri" pitchFamily="-72" charset="0"/>
                <a:ea typeface="新細明體" pitchFamily="-72" charset="-120"/>
              </a:rPr>
              <a:t>the console to check usage quickly</a:t>
            </a:r>
            <a:r>
              <a:rPr lang="en-US" altLang="zh-TW" dirty="0" smtClean="0">
                <a:latin typeface="Calibri" pitchFamily="-72" charset="0"/>
                <a:ea typeface="新細明體" pitchFamily="-72" charset="-120"/>
              </a:rPr>
              <a:t>!</a:t>
            </a:r>
          </a:p>
          <a:p>
            <a:endParaRPr lang="en-US" altLang="zh-TW" dirty="0">
              <a:latin typeface="Calibri" pitchFamily="-72" charset="0"/>
              <a:ea typeface="新細明體" pitchFamily="-72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Calibri" pitchFamily="-72" charset="0"/>
                <a:ea typeface="新細明體" pitchFamily="-72" charset="-120"/>
              </a:rPr>
              <a:t>Use “tab” to loop through available functions! </a:t>
            </a:r>
          </a:p>
          <a:p>
            <a:pPr>
              <a:buNone/>
            </a:pPr>
            <a:endParaRPr lang="en-US" altLang="zh-TW" dirty="0">
              <a:latin typeface="Calibri" pitchFamily="-72" charset="0"/>
              <a:ea typeface="新細明體" pitchFamily="-72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</a:t>
            </a:r>
          </a:p>
          <a:p>
            <a:pPr lvl="1"/>
            <a:endParaRPr lang="en-US" dirty="0"/>
          </a:p>
          <a:p>
            <a:r>
              <a:rPr lang="en-US" dirty="0" smtClean="0"/>
              <a:t>Using PDB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mport </a:t>
            </a:r>
            <a:r>
              <a:rPr lang="en-US" dirty="0" err="1" smtClean="0"/>
              <a:t>pdb</a:t>
            </a:r>
            <a:endParaRPr lang="en-US" dirty="0" smtClean="0"/>
          </a:p>
          <a:p>
            <a:pPr lvl="1"/>
            <a:r>
              <a:rPr lang="en-US" dirty="0" err="1" smtClean="0"/>
              <a:t>Pdb.set_trace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Next, continue, quit, print, list, step in, return</a:t>
            </a:r>
          </a:p>
          <a:p>
            <a:pPr lvl="1"/>
            <a:r>
              <a:rPr lang="en-US" b="1" dirty="0" smtClean="0"/>
              <a:t>Careful about overwriting variables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346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 1. try to print </a:t>
            </a:r>
            <a:r>
              <a:rPr lang="en-US" dirty="0"/>
              <a:t>total</a:t>
            </a:r>
          </a:p>
          <a:p>
            <a:r>
              <a:rPr lang="en-US" dirty="0" smtClean="0"/>
              <a:t>Ex 2. </a:t>
            </a:r>
            <a:r>
              <a:rPr lang="en-US" dirty="0"/>
              <a:t>insert one print statement to check the </a:t>
            </a:r>
            <a:r>
              <a:rPr lang="en-US" dirty="0" err="1"/>
              <a:t>i</a:t>
            </a:r>
            <a:r>
              <a:rPr lang="en-US" dirty="0"/>
              <a:t> iterations on each factorial</a:t>
            </a:r>
          </a:p>
          <a:p>
            <a:r>
              <a:rPr lang="en-US" dirty="0" smtClean="0"/>
              <a:t>Ex 3. </a:t>
            </a:r>
            <a:r>
              <a:rPr lang="en-US" dirty="0"/>
              <a:t>use </a:t>
            </a:r>
            <a:r>
              <a:rPr lang="en-US" dirty="0" err="1"/>
              <a:t>pdb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4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Questions?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4608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177</Words>
  <Application>Microsoft Office PowerPoint</Application>
  <PresentationFormat>On-screen Show (4:3)</PresentationFormat>
  <Paragraphs>37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佈景主題</vt:lpstr>
      <vt:lpstr>UW CSE 190p Section</vt:lpstr>
      <vt:lpstr>Before We Start</vt:lpstr>
      <vt:lpstr>Outline</vt:lpstr>
      <vt:lpstr>Exercise</vt:lpstr>
      <vt:lpstr>Import Basics</vt:lpstr>
      <vt:lpstr>Debug Basics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CSE 190p Section</dc:title>
  <dc:creator>Surfer</dc:creator>
  <cp:lastModifiedBy>CSE</cp:lastModifiedBy>
  <cp:revision>50</cp:revision>
  <dcterms:created xsi:type="dcterms:W3CDTF">2012-06-21T06:15:53Z</dcterms:created>
  <dcterms:modified xsi:type="dcterms:W3CDTF">2012-08-25T03:57:28Z</dcterms:modified>
</cp:coreProperties>
</file>