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5.xml" ContentType="application/vnd.openxmlformats-officedocument.presentationml.notesSlide+xml"/>
  <Override PartName="/ppt/ink/ink26.xml" ContentType="application/inkml+xml"/>
  <Override PartName="/ppt/notesSlides/notesSlide6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7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1" r:id="rId18"/>
    <p:sldId id="272" r:id="rId19"/>
    <p:sldId id="299" r:id="rId20"/>
    <p:sldId id="273" r:id="rId21"/>
    <p:sldId id="275" r:id="rId22"/>
    <p:sldId id="277" r:id="rId23"/>
    <p:sldId id="278" r:id="rId24"/>
    <p:sldId id="279" r:id="rId25"/>
    <p:sldId id="280" r:id="rId26"/>
    <p:sldId id="300" r:id="rId27"/>
    <p:sldId id="281" r:id="rId28"/>
    <p:sldId id="282" r:id="rId29"/>
    <p:sldId id="283" r:id="rId30"/>
    <p:sldId id="296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3"/>
    <p:restoredTop sz="85202"/>
  </p:normalViewPr>
  <p:slideViewPr>
    <p:cSldViewPr snapToGrid="0" snapToObjects="1">
      <p:cViewPr varScale="1">
        <p:scale>
          <a:sx n="108" d="100"/>
          <a:sy n="108" d="100"/>
        </p:scale>
        <p:origin x="19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8D5D76-CC33-CF4E-96D0-ECD7B4183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0D187-487D-9747-9DB9-FC2D57BA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AF78F-3137-4341-9328-CC538D2AF18B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A2B63-1F0E-F84E-94B6-A6FD83424E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B71F-78F7-294C-B540-0997EFE60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E6C2-D3DA-434A-AF0C-44A81605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05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105 104 24575,'21'-7'0,"-5"-1"0,-14 6 0,-10-10 0,2 6 0,-4-5 0,3 8 0,1 0 0,-3-1 0,0-1 0,1 1 0,1-2 0,1 1 0,-3 1 0,0 0 0,0 1 0,1-1 0,1 0 0,-1-1 0,-1 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33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35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24575,'23'0'0,"0"0"0,-18 0 0,2 0 0,4 0 0,-5 0 0,7 0 0,-5 0 0,1-2 0,0 1 0,1-1 0,-1 2 0,0 0 0,1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05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105 104 24575,'21'-7'0,"-5"-1"0,-14 6 0,-10-10 0,2 6 0,-4-5 0,3 8 0,1 0 0,-3-1 0,0-1 0,1 1 0,1-2 0,1 1 0,-3 1 0,0 0 0,0 1 0,1-1 0,1 0 0,-1-1 0,-1 3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0:33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58 13060,'86'4'0,"1"0"0,5 1 0,-20-1 983,-52-1 0,21-1 0,-34-2 0,11 0 0,-11 0 0,3 0 0,0 2 0,-3-1 0,-25 9 0,9-9 0,-21 7-281,19-8-702,5 0 0,-5 2 0,3-1 0,0 1 0,-3 0 0,3-1 0,-1 1 0,-1-2 0,2 0 0,-1 0 0,-1 0 0,-1-2 0,1 1 0,0-1 0,-1-1 0,4 3 0,-6-5 0,4 4 0,1-1 0,-3-3 0,2 3 0,1-2 0,-6 1 0,5 0 0,-5 0 0,2-2 0,0 4 0,-3-4 0,3 1 0,-3-2 0,6 0 0,-2 3 0,4-2 0,-1 2 0,0-5 0,5 0 0,-2-1 0,17 2 0,-7 4 0,10 0 0,-7 3 0,-2 3 0,6 0 0,-5 2 0,3-2 0,-2 2 0,4-4 0,3 4 0,0-4 0,3 1 0,-2 1 0,3 1 0,0-1 0,0 3 0,0-5 0,0 4 0,-1-1 0,1-1 0,-3 3 0,-1-6 0,0 6 0,-3-6 0,3 3 0,-3 0 0,0-3 0,-1 5 0,1-4 0,0 4 0,-1-4 0,1 2 0,0-1 0,-1-1 0,1 1 0,0-2 0,-1 0 0,1 0 0,0 0 0,-1 0 0,1 0 0,0 3 0,-1-2 0,1 1 0,3-2 0,0 0 0,0 0 0,-1 3 0,-2-3 0,-3 3 0,2-3 0,0 3 0,-1-3 0,3 3 0,-7-3 0,5 2 0,-3-1 0,0 1 0,3 1 0,-3-3 0,3 5 0,-2-4 0,2 1 0,0 1 0,1 0 0,5 3 0,-4-3 0,2 3 0,-3-3 0,-1 0 0,1 2 0,3-1 0,-3 2 0,6-3 0,-2 2 0,3-1 0,0-1 0,0 3 0,0-5 0,-3 4 0,2-4 0,-6 4 0,3-4 0,-3 4 0,-1-5 0,1 3 0,-3-1 0,2-1 0,-2 4 0,0-4 0,1 1 0,1 1 0,4-3 0,0 5 0,0-2 0,0 6 0,1 1 0,3 0 0,-3-1 0,-2-3 0,-2-1 0,0 1 0,-3 0 0,2 0 0,-3-1 0,1 1 0,0-3 0,-1 2 0,0-2 0,1 3 0,1-3 0,-4 2 0,4-2 0,-4 2 0,2 0 0,2 1 0,-3-3 0,5-1 0,-3 0 0,-1-1 0,2 4 0,-1-2 0,-1 0 0,3-1 0,-3-2 0,1 3 0,1-3 0,-2 5 0,1-4 0,1 3 0,-2-1 0,1 0 0,1 2 0,-4-2 0,4 2 0,-4 1 0,4-1 0,-2 1 0,1-3 0,1 4 0,-4-4 0,2 5 0,0 0 0,-2-4 0,1 5 0,1-5 0,-2 3 0,4-1 0,-4-1 0,2 1 0,0-1 0,-2 0 0,4 1 0,-4 2 0,2-2 0,-1 1 0,-1-1 0,2-1 0,0 3 0,-2-5 0,2 7 0,-1-4 0,-1 0 0,2 4 0,-2-7 0,-1 5 0,3 0 0,-5-2 0,7 4 0,-6-4 0,1 2 0,2-1 0,-3-1 0,3 2 0,-1 0 0,-1-2 0,1 4 0,-1-4 0,0 2 0,1 0 0,-1-2 0,3 1 0,-2-1 0,2-1 0,-3 3 0,0-2 0,3 4 0,-2-4 0,0 2 0,3-1 0,-7-1 0,7 2 0,-3 0 0,0-2 0,2 2 0,-3 0 0,0-2 0,3 4 0,-2-4 0,2 1 0,0 1 0,-2-2 0,1 2 0,1-3 0,-2 1 0,2 2 0,-3-2 0,1 1 0,-1 1 0,1-2 0,-18-25 0,8 15 0,-11-23 0,10 26 0,2-3 0,-5-7 0,5 4 0,-5-3 0,5 2 0,-2 5 0,0-7 0,-3 3 0,4 0 0,-3-1 0,4 2 0,-5-5 0,2 8 0,-2-4 0,3 1 0,-3 0 0,-1-2 0,1 5 0,0-2 0,0 2 0,2-2 0,-4-1 0,4 1 0,-2-1 0,0 1 0,-1 2 0,-2 1 0,3 2 0,0-5 0,0-1 0,2 0 0,-2-2 0,3 3 0,23 1 0,-12-1 0,18 5 0,-21 3 0,2 0 0,0 9 0,-1-4 0,3 2 0,-4-3 0,0-1 0,4 5 0,-5-3 0,5 0 0,-2 0 0,-1-2 0,5 4 0,-5-4 0,4 1 0,-3 2 0,3 0 0,-1 2 0,7 1 0,-4 3 0,6 1 0,-4 0 0,1 2 0,2-1 0,-2-2 0,3 4 0,-4-6 0,-3 2 0,2-4 0,-4 1 0,1-3 0,-2 2 0,-1-5 0,1 2 0,2 0 0,-2-2 0,1 4 0,-4-4 0,2 4 0,-2-1 0,0-1 0,0 3 0,-1-3 0,-1 1 0,1 1 0,-2 4 0,0-4 0,0 18 0,0-10 0,0 17 0,0 12 0,0-7 0,0 15 0,0-13 0,0 4 0,4 0 0,0-4 0,3-6 0,0 0 0,0-12 0,0 6 0,-1-10 0,1 3 0,-1-8 0,0 0 0,-1-3 0,-1 0 0,1-1 0,-4-2 0,4-1 0,-5 2 0,5-3 0,-4 6 0,4-2 0,-5-2 0,3 1 0,-1-2 0,1 1 0,3-1 0,4-3 0,-4-2 0,7-3 0,-5 0 0,1 0 0,1-3 0,-2 0 0,0-2 0,0-1 0,-2-2 0,-1 0 0,1-4 0,-3 3 0,2-2 0,-1 2 0,-1-2 0,2-1 0,-2 0 0,0 0 0,3 1 0,-6 2 0,5-2 0,-4 5 0,2-5 0,-3 2 0,0 0 0,-15 1 0,0 2 0,-28-4 0,-12-11 0,-29-8-492,30 7 0,-4-1 138,-6-4 0,-2-1 354,-11-3 0,0-1 0,0-3 0,3 1 0,13 8 0,1 1 0,-7-7 0,2 1-704,-25-10 704,36 16 0,2-1 0,-17-10 0,1 2 0,29 11 0,-8-4 0,18 5 983,6 5-337,-8 7 121,-5 5-767,-27 5 0,-8-4 0,-17-2-760,-2-3 760,40 2 0,-2 0 0,0 1 0,0 1 0,-3-5 0,0 1 0,0 1 0,0 0 0,3 0 0,0 1 0,-44-7-119,24 5 119,0 0 0,18 5 0,-4-4 0,7 8 0,10-4 755,4 4-755,9 0 124,6 0-124,6 0 0,1 0 0,3 0 0,1 0 0,2 0 0,-2 0 0,2 0 0,0 0 0,-1 0 0,1 0 0,41-7 0,-11 5 0,36-5 0,-11 7 0,7 0 0,16 0 0,7 0 0,6 0 0,-16 0 0,32 0 0,-33 0 0,10 0 0,-16 0 0,2-4 0,-13-1 0,18 0 0,-28-1 0,8 5 0,0-2 0,-4-1 0,-1 4 0,-9-4 0,3 4 0,-3 0 0,0 0 0,4 0 0,-4 0 0,4 0 0,5 0 0,-4 0 0,8 0 0,-8 0 0,8 0 0,-7-3 0,-2 2 0,-5-2 0,-7 3 0,-2-3 0,2 0 0,-3-1 0,0-1 0,-7 2 0,-2 0 0,0-3 0,-1 6 0,1-5 0,-3 4 0,-1-2 0,2 1 0,-3-1 0,6 0 0,-8-2 0,6 4 0,-2-4 0,-1 5 0,2-5 0,-1 4 0,0-1 0,1 0 0,-1 1 0,-1-1 0,-38 8 0,-8 7 0,-36 12 0,-1 6 0,10-1 0,-14 5-515,0 3 515,1-1 0,-11 5 0,13-7 0,3 1 0,0-5 0,7 3 0,3-8 0,0 3 0,6-8 0,0 2 0,13-10 0,-5 2 515,11-7-515,-4-1 0,2 0 0,3 1 0,1-1 0,4-3 0,-3-1 0,3-3 0,-5 0 0,5 0 0,-8 0 0,-2 0 0,-1 0 0,1 0 0,3 0 0,1 0 0,-8 0 0,4 0 0,1 0 0,9 0 0,1 0 0,3 0 0,1-3 0,4-1 0,-4 1 0,8-3 0,-4 3 0,4-4 0,0 1 0,3 2 0,-2-1 0,3-1 0,2-1 0,3-1 0,7 3 0,0-5 0,15 3 0,-6-1 0,12 6 0,-9 2 0,3 0 0,6-3 0,2 2 0,16-9 0,2 5 0,13-10 0,-4 3 0,0-1 0,-2 2 0,-3 0 0,4-1 0,-5 1 0,0-3 0,-9 6 0,-1-3 0,-4 5 0,1-1 0,-5 0 0,3 3 0,2-2 0,8 6 0,-2-4 0,15 4 0,-11 0 0,14 0 0,11 0 0,-13 0 0,13 0 0,-21 0 0,3 0 0,-8 0 0,13 0 0,-7 4 0,8 0 0,-5 4 0,-8-1 0,2 0 0,-4 0 0,1 1 0,0-1 0,-2 0 0,-7 0 0,0 0 0,-2-1 0,-6 1 0,10 3 0,-5-3 0,22 10 0,-8-5 0,11 5 0,-14-2 0,0-1 0,-8 0 0,7-3 0,-11 1 0,3-5 0,-8 3 0,-3-4 0,-2 0 0,-2 0 0,3-3 0,-2-1 0,1-2 0,1 3 0,-2-2 0,2 2 0,-4-3 0,-2 0 0,2 0 0,-3 2 0,-2 6 0,-1 1 0,-8 4 0,-6 2 0,-9 3 0,-7 6 0,-4-2 0,-5 7 0,8-7 0,-6 7 0,7-4 0,-4 1 0,-5 7 0,11-10 0,-6 6 0,8-8 0,4-5 0,-3 0 0,9-4 0,-1-3 0,3-1 0,1-2 0,2-1 0,1 4 0,-1-3 0,0 2 0,1 0 0,-1-2 0,3 5 0,-2-5 0,0 5 0,1-5 0,-3 4 0,3-41 0,1 2 0,-4-37 0,3 3 0,-9 0 0,3-12 0,-7-7 0,3-2-457,-5-4 457,1 6 0,5 21 0,-3-5 0,7 23 0,-2-4 0,3 11 0,4 8 0,-1 9 457,4 6-457,-1 5 0,21 28 0,-2-7 0,14 16 0,-7-13 0,-1-3 0,-3 1 0,3 0 0,-4-2 0,-3-3 0,-1 1 0,-6-2 0,2 0 0,-5-2 0,2 2 0,-2 1 0,-1-3 0,1 5 0,-1-5 0,1 5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0:36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1531 433 24575,'-26'0'0,"5"0"0,15 0 0,-5 0 0,4 0 0,-8 0 0,9 0 0,-8 0 0,7 0 0,-10 0 0,7 0 0,-5 0 0,-4 0 0,3 0 0,-11 0 0,0 0 0,-1 0 0,-8 0 0,4 0 0,-4 0 0,0 0 0,-1 0 0,-8 0 0,14 0 0,-27 0 0,21 0 0,-19 0 0,18 0 0,-16-4 0,13-4 0,-15-4 0,10-4 0,8 5 0,-2-3 0,8 2 0,-4-2 0,-1 3 0,5-3 0,1 7 0,8-6 0,0 6 0,4-2 0,3 3 0,1-1 0,3 2 0,3-1 0,1 0 0,0 1 0,0 2 0,-1-2 0,-1 2 0,4-3 0,-4 3 0,1-1 0,-2 0 0,2 1 0,1-2 0,-2 2 0,3 0 0,-7-2 0,8 4 0,-2-4 0,-2 2 0,3-3 0,-3 1 0,2 2 0,-1-2 0,-2 2 0,3 0 0,-5-2 0,9 2 0,-9-3 0,9-2 0,-1 2 0,0-4 0,5 2 0,-3-1 0,3-1 0,0-1 0,0 1 0,0-3 0,0 4 0,0 0 0,0-2 0,-2 3 0,1-1 0,-1-2 0,16 8 0,-7-2 0,13 5 0,-14 0 0,2 0 0,3 0 0,-4 0 0,8 0 0,-8 0 0,4 0 0,-1 0 0,-4 0 0,7 0 0,-5 0 0,1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10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61 24575,'-20'-11'0,"5"0"0,12 11 0,0-7 0,-7 3 0,3-4 0,-1 2 0,6-4 0,-7 10 0,0-3 0,-2 7 0,5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12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0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1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4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 24575,'-24'0'0,"5"0"0,14 0 0,-2 0 0,-5 0 0,3 0 0,-3 0 0,4 0 0,2 0 0,-7 0 0,5 2 0,-2-2 0,-1 4 0,5-1 0,0 6 0,3 1 0,3 0 0,0 0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0:33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58 13060,'86'4'0,"1"0"0,5 1 0,-20-1 983,-52-1 0,21-1 0,-34-2 0,11 0 0,-11 0 0,3 0 0,0 2 0,-3-1 0,-25 9 0,9-9 0,-21 7-281,19-8-702,5 0 0,-5 2 0,3-1 0,0 1 0,-3 0 0,3-1 0,-1 1 0,-1-2 0,2 0 0,-1 0 0,-1 0 0,-1-2 0,1 1 0,0-1 0,-1-1 0,4 3 0,-6-5 0,4 4 0,1-1 0,-3-3 0,2 3 0,1-2 0,-6 1 0,5 0 0,-5 0 0,2-2 0,0 4 0,-3-4 0,3 1 0,-3-2 0,6 0 0,-2 3 0,4-2 0,-1 2 0,0-5 0,5 0 0,-2-1 0,17 2 0,-7 4 0,10 0 0,-7 3 0,-2 3 0,6 0 0,-5 2 0,3-2 0,-2 2 0,4-4 0,3 4 0,0-4 0,3 1 0,-2 1 0,3 1 0,0-1 0,0 3 0,0-5 0,0 4 0,-1-1 0,1-1 0,-3 3 0,-1-6 0,0 6 0,-3-6 0,3 3 0,-3 0 0,0-3 0,-1 5 0,1-4 0,0 4 0,-1-4 0,1 2 0,0-1 0,-1-1 0,1 1 0,0-2 0,-1 0 0,1 0 0,0 0 0,-1 0 0,1 0 0,0 3 0,-1-2 0,1 1 0,3-2 0,0 0 0,0 0 0,-1 3 0,-2-3 0,-3 3 0,2-3 0,0 3 0,-1-3 0,3 3 0,-7-3 0,5 2 0,-3-1 0,0 1 0,3 1 0,-3-3 0,3 5 0,-2-4 0,2 1 0,0 1 0,1 0 0,5 3 0,-4-3 0,2 3 0,-3-3 0,-1 0 0,1 2 0,3-1 0,-3 2 0,6-3 0,-2 2 0,3-1 0,0-1 0,0 3 0,0-5 0,-3 4 0,2-4 0,-6 4 0,3-4 0,-3 4 0,-1-5 0,1 3 0,-3-1 0,2-1 0,-2 4 0,0-4 0,1 1 0,1 1 0,4-3 0,0 5 0,0-2 0,0 6 0,1 1 0,3 0 0,-3-1 0,-2-3 0,-2-1 0,0 1 0,-3 0 0,2 0 0,-3-1 0,1 1 0,0-3 0,-1 2 0,0-2 0,1 3 0,1-3 0,-4 2 0,4-2 0,-4 2 0,2 0 0,2 1 0,-3-3 0,5-1 0,-3 0 0,-1-1 0,2 4 0,-1-2 0,-1 0 0,3-1 0,-3-2 0,1 3 0,1-3 0,-2 5 0,1-4 0,1 3 0,-2-1 0,1 0 0,1 2 0,-4-2 0,4 2 0,-4 1 0,4-1 0,-2 1 0,1-3 0,1 4 0,-4-4 0,2 5 0,0 0 0,-2-4 0,1 5 0,1-5 0,-2 3 0,4-1 0,-4-1 0,2 1 0,0-1 0,-2 0 0,4 1 0,-4 2 0,2-2 0,-1 1 0,-1-1 0,2-1 0,0 3 0,-2-5 0,2 7 0,-1-4 0,-1 0 0,2 4 0,-2-7 0,-1 5 0,3 0 0,-5-2 0,7 4 0,-6-4 0,1 2 0,2-1 0,-3-1 0,3 2 0,-1 0 0,-1-2 0,1 4 0,-1-4 0,0 2 0,1 0 0,-1-2 0,3 1 0,-2-1 0,2-1 0,-3 3 0,0-2 0,3 4 0,-2-4 0,0 2 0,3-1 0,-7-1 0,7 2 0,-3 0 0,0-2 0,2 2 0,-3 0 0,0-2 0,3 4 0,-2-4 0,2 1 0,0 1 0,-2-2 0,1 2 0,1-3 0,-2 1 0,2 2 0,-3-2 0,1 1 0,-1 1 0,1-2 0,-18-25 0,8 15 0,-11-23 0,10 26 0,2-3 0,-5-7 0,5 4 0,-5-3 0,5 2 0,-2 5 0,0-7 0,-3 3 0,4 0 0,-3-1 0,4 2 0,-5-5 0,2 8 0,-2-4 0,3 1 0,-3 0 0,-1-2 0,1 5 0,0-2 0,0 2 0,2-2 0,-4-1 0,4 1 0,-2-1 0,0 1 0,-1 2 0,-2 1 0,3 2 0,0-5 0,0-1 0,2 0 0,-2-2 0,3 3 0,23 1 0,-12-1 0,18 5 0,-21 3 0,2 0 0,0 9 0,-1-4 0,3 2 0,-4-3 0,0-1 0,4 5 0,-5-3 0,5 0 0,-2 0 0,-1-2 0,5 4 0,-5-4 0,4 1 0,-3 2 0,3 0 0,-1 2 0,7 1 0,-4 3 0,6 1 0,-4 0 0,1 2 0,2-1 0,-2-2 0,3 4 0,-4-6 0,-3 2 0,2-4 0,-4 1 0,1-3 0,-2 2 0,-1-5 0,1 2 0,2 0 0,-2-2 0,1 4 0,-4-4 0,2 4 0,-2-1 0,0-1 0,0 3 0,-1-3 0,-1 1 0,1 1 0,-2 4 0,0-4 0,0 18 0,0-10 0,0 17 0,0 12 0,0-7 0,0 15 0,0-13 0,0 4 0,4 0 0,0-4 0,3-6 0,0 0 0,0-12 0,0 6 0,-1-10 0,1 3 0,-1-8 0,0 0 0,-1-3 0,-1 0 0,1-1 0,-4-2 0,4-1 0,-5 2 0,5-3 0,-4 6 0,4-2 0,-5-2 0,3 1 0,-1-2 0,1 1 0,3-1 0,4-3 0,-4-2 0,7-3 0,-5 0 0,1 0 0,1-3 0,-2 0 0,0-2 0,0-1 0,-2-2 0,-1 0 0,1-4 0,-3 3 0,2-2 0,-1 2 0,-1-2 0,2-1 0,-2 0 0,0 0 0,3 1 0,-6 2 0,5-2 0,-4 5 0,2-5 0,-3 2 0,0 0 0,-15 1 0,0 2 0,-28-4 0,-12-11 0,-29-8-492,30 7 0,-4-1 138,-6-4 0,-2-1 354,-11-3 0,0-1 0,0-3 0,3 1 0,13 8 0,1 1 0,-7-7 0,2 1-704,-25-10 704,36 16 0,2-1 0,-17-10 0,1 2 0,29 11 0,-8-4 0,18 5 983,6 5-337,-8 7 121,-5 5-767,-27 5 0,-8-4 0,-17-2-760,-2-3 760,40 2 0,-2 0 0,0 1 0,0 1 0,-3-5 0,0 1 0,0 1 0,0 0 0,3 0 0,0 1 0,-44-7-119,24 5 119,0 0 0,18 5 0,-4-4 0,7 8 0,10-4 755,4 4-755,9 0 124,6 0-124,6 0 0,1 0 0,3 0 0,1 0 0,2 0 0,-2 0 0,2 0 0,0 0 0,-1 0 0,1 0 0,41-7 0,-11 5 0,36-5 0,-11 7 0,7 0 0,16 0 0,7 0 0,6 0 0,-16 0 0,32 0 0,-33 0 0,10 0 0,-16 0 0,2-4 0,-13-1 0,18 0 0,-28-1 0,8 5 0,0-2 0,-4-1 0,-1 4 0,-9-4 0,3 4 0,-3 0 0,0 0 0,4 0 0,-4 0 0,4 0 0,5 0 0,-4 0 0,8 0 0,-8 0 0,8 0 0,-7-3 0,-2 2 0,-5-2 0,-7 3 0,-2-3 0,2 0 0,-3-1 0,0-1 0,-7 2 0,-2 0 0,0-3 0,-1 6 0,1-5 0,-3 4 0,-1-2 0,2 1 0,-3-1 0,6 0 0,-8-2 0,6 4 0,-2-4 0,-1 5 0,2-5 0,-1 4 0,0-1 0,1 0 0,-1 1 0,-1-1 0,-38 8 0,-8 7 0,-36 12 0,-1 6 0,10-1 0,-14 5-515,0 3 515,1-1 0,-11 5 0,13-7 0,3 1 0,0-5 0,7 3 0,3-8 0,0 3 0,6-8 0,0 2 0,13-10 0,-5 2 515,11-7-515,-4-1 0,2 0 0,3 1 0,1-1 0,4-3 0,-3-1 0,3-3 0,-5 0 0,5 0 0,-8 0 0,-2 0 0,-1 0 0,1 0 0,3 0 0,1 0 0,-8 0 0,4 0 0,1 0 0,9 0 0,1 0 0,3 0 0,1-3 0,4-1 0,-4 1 0,8-3 0,-4 3 0,4-4 0,0 1 0,3 2 0,-2-1 0,3-1 0,2-1 0,3-1 0,7 3 0,0-5 0,15 3 0,-6-1 0,12 6 0,-9 2 0,3 0 0,6-3 0,2 2 0,16-9 0,2 5 0,13-10 0,-4 3 0,0-1 0,-2 2 0,-3 0 0,4-1 0,-5 1 0,0-3 0,-9 6 0,-1-3 0,-4 5 0,1-1 0,-5 0 0,3 3 0,2-2 0,8 6 0,-2-4 0,15 4 0,-11 0 0,14 0 0,11 0 0,-13 0 0,13 0 0,-21 0 0,3 0 0,-8 0 0,13 0 0,-7 4 0,8 0 0,-5 4 0,-8-1 0,2 0 0,-4 0 0,1 1 0,0-1 0,-2 0 0,-7 0 0,0 0 0,-2-1 0,-6 1 0,10 3 0,-5-3 0,22 10 0,-8-5 0,11 5 0,-14-2 0,0-1 0,-8 0 0,7-3 0,-11 1 0,3-5 0,-8 3 0,-3-4 0,-2 0 0,-2 0 0,3-3 0,-2-1 0,1-2 0,1 3 0,-2-2 0,2 2 0,-4-3 0,-2 0 0,2 0 0,-3 2 0,-2 6 0,-1 1 0,-8 4 0,-6 2 0,-9 3 0,-7 6 0,-4-2 0,-5 7 0,8-7 0,-6 7 0,7-4 0,-4 1 0,-5 7 0,11-10 0,-6 6 0,8-8 0,4-5 0,-3 0 0,9-4 0,-1-3 0,3-1 0,1-2 0,2-1 0,1 4 0,-1-3 0,0 2 0,1 0 0,-1-2 0,3 5 0,-2-5 0,0 5 0,1-5 0,-3 4 0,3-41 0,1 2 0,-4-37 0,3 3 0,-9 0 0,3-12 0,-7-7 0,3-2-457,-5-4 457,1 6 0,5 21 0,-3-5 0,7 23 0,-2-4 0,3 11 0,4 8 0,-1 9 457,4 6-457,-1 5 0,21 28 0,-2-7 0,14 16 0,-7-13 0,-1-3 0,-3 1 0,3 0 0,-4-2 0,-3-3 0,-1 1 0,-6-2 0,2 0 0,-5-2 0,2 2 0,-2 1 0,-1-3 0,1 5 0,-1-5 0,1 5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6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24575,'28'0'0,"-3"0"0,-15 0 0,-2 0 0,3 2 0,-3-2 0,1 2 0,2 0 0,-5 1 0,5 4 0,-6-2 0,4 0 0,-4 3 0,2-2 0,-3 3 0,-1 0 0,3-2 0,-3 0 0,4 2 0,0-4 0,-2 2 0,4-2 0,-2 0 0,0-1 0,0 5 0,-2-3 0,0 5 0,-1-4 0,1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33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35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24575,'23'0'0,"0"0"0,-18 0 0,2 0 0,4 0 0,-5 0 0,7 0 0,-5 0 0,1-2 0,0 1 0,1-1 0,-1 2 0,0 0 0,1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07:18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33 112 24575,'35'0'0,"6"0"0,-11 0 0,10 0 0,0 0 0,-5 0 0,-2 0 0,-10 0 0,-1 0 0,-5 0 0,5 0 0,-8 0 0,3 0 0,-9 0 0,4 0 0,-3 0 0,7 0 0,-7 0 0,7 0 0,2 0 0,5 0 0,0 0 0,-1 0 0,0 0 0,1-4 0,5 3 0,0-8 0,0 4 0,-1 0 0,1-3 0,0 7 0,0-8 0,-5 8 0,-1-3 0,0 0 0,9-1 0,-6 0 0,9-4 0,-11 4 0,5 0 0,0-3 0,0 7 0,-5-4 0,3 1 0,-7 3 0,3-3 0,-9 0 0,3 4 0,-7-4 0,3 4 0,-4 0 0,0 0 0,3 0 0,-2 0 0,2 0 0,-3 0 0,0 0 0,4 0 0,-4 0 0,4 0 0,0 0 0,-3 0 0,7 0 0,-3 0 0,9 0 0,-4 0 0,4 0 0,0 0 0,-3 0 0,3 0 0,-1 0 0,-2 0 0,3 0 0,-5 0 0,-4 0 0,-1 0 0,-4 0 0,0 4 0,3-4 0,-2 4 0,2-1 0,-6 5 0,-2 1 0,-3 3 0,0-4 0,0-1 0,0 5 0,0-3 0,0 2 0,0-3 0,0 0 0,-7 3 0,-2-2 0,-8 3 0,0-3 0,0-1 0,-1 1 0,1-4 0,0 2 0,0-6 0,-1 3 0,-4 0 0,4-3 0,-9 3 0,-2 1 0,0 0 0,-9 5 0,-3 0 0,0-5 0,-5 5 0,6-5 0,0 5 0,0 0 0,5-5 0,6 0 0,7-5 0,9 3 0,-3-2 0,7 3 0,-3-4 0,4 0 0,0 0 0,-4 0 0,-1 0 0,-5 0 0,-4 4 0,-1-3 0,-5 3 0,-5 0 0,4-2 0,-16 7 0,9-4 0,-10 5 0,6 0 0,5-4 0,-3 3 0,-4 0 0,6-3 0,-5 7 0,18-12 0,1 7 0,5-3 0,-1-1 0,1 4 0,0-7 0,4 6 0,-8-6 0,6 6 0,-7-6 0,5 3 0,0-4 0,0 4 0,-1-3 0,5 3 0,-3-4 0,7 0 0,-3 0 0,4 0 0,0 0 0,-4 0 0,3 0 0,-2 0 0,3 0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07:22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33 112 24575,'35'0'0,"6"0"0,-11 0 0,10 0 0,0 0 0,-5 0 0,-2 0 0,-10 0 0,-1 0 0,-5 0 0,5 0 0,-8 0 0,3 0 0,-9 0 0,4 0 0,-3 0 0,7 0 0,-7 0 0,7 0 0,2 0 0,5 0 0,0 0 0,-1 0 0,0 0 0,1-4 0,5 3 0,0-8 0,0 4 0,-1 0 0,1-3 0,0 7 0,0-8 0,-5 8 0,-1-3 0,0 0 0,9-1 0,-6 0 0,9-4 0,-11 4 0,5 0 0,0-3 0,0 7 0,-5-4 0,3 1 0,-7 3 0,3-3 0,-9 0 0,3 4 0,-7-4 0,3 4 0,-4 0 0,0 0 0,3 0 0,-2 0 0,2 0 0,-3 0 0,0 0 0,4 0 0,-4 0 0,4 0 0,0 0 0,-3 0 0,7 0 0,-3 0 0,9 0 0,-4 0 0,4 0 0,0 0 0,-3 0 0,3 0 0,-1 0 0,-2 0 0,3 0 0,-5 0 0,-4 0 0,-1 0 0,-4 0 0,0 4 0,3-4 0,-2 4 0,2-1 0,-6 5 0,-2 1 0,-3 3 0,0-4 0,0-1 0,0 5 0,0-3 0,0 2 0,0-3 0,0 0 0,-7 3 0,-2-2 0,-8 3 0,0-3 0,0-1 0,-1 1 0,1-4 0,0 2 0,0-6 0,-1 3 0,-4 0 0,4-3 0,-9 3 0,-2 1 0,0 0 0,-9 5 0,-3 0 0,0-5 0,-5 5 0,6-5 0,0 5 0,0 0 0,5-5 0,6 0 0,7-5 0,9 3 0,-3-2 0,7 3 0,-3-4 0,4 0 0,0 0 0,-4 0 0,-1 0 0,-5 0 0,-4 4 0,-1-3 0,-5 3 0,-5 0 0,4-2 0,-16 7 0,9-4 0,-10 5 0,6 0 0,5-4 0,-3 3 0,-4 0 0,6-3 0,-5 7 0,18-12 0,1 7 0,5-3 0,-1-1 0,1 4 0,0-7 0,4 6 0,-8-6 0,6 6 0,-7-6 0,5 3 0,0-4 0,0 4 0,-1-3 0,5 3 0,-3-4 0,7 0 0,-3 0 0,4 0 0,0 0 0,-4 0 0,3 0 0,-2 0 0,3 0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07:24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33 112 24575,'35'0'0,"6"0"0,-11 0 0,10 0 0,0 0 0,-5 0 0,-2 0 0,-10 0 0,-1 0 0,-5 0 0,5 0 0,-8 0 0,3 0 0,-9 0 0,4 0 0,-3 0 0,7 0 0,-7 0 0,7 0 0,2 0 0,5 0 0,0 0 0,-1 0 0,0 0 0,1-4 0,5 3 0,0-8 0,0 4 0,-1 0 0,1-3 0,0 7 0,0-8 0,-5 8 0,-1-3 0,0 0 0,9-1 0,-6 0 0,9-4 0,-11 4 0,5 0 0,0-3 0,0 7 0,-5-4 0,3 1 0,-7 3 0,3-3 0,-9 0 0,3 4 0,-7-4 0,3 4 0,-4 0 0,0 0 0,3 0 0,-2 0 0,2 0 0,-3 0 0,0 0 0,4 0 0,-4 0 0,4 0 0,0 0 0,-3 0 0,7 0 0,-3 0 0,9 0 0,-4 0 0,4 0 0,0 0 0,-3 0 0,3 0 0,-1 0 0,-2 0 0,3 0 0,-5 0 0,-4 0 0,-1 0 0,-4 0 0,0 4 0,3-4 0,-2 4 0,2-1 0,-6 5 0,-2 1 0,-3 3 0,0-4 0,0-1 0,0 5 0,0-3 0,0 2 0,0-3 0,0 0 0,-7 3 0,-2-2 0,-8 3 0,0-3 0,0-1 0,-1 1 0,1-4 0,0 2 0,0-6 0,-1 3 0,-4 0 0,4-3 0,-9 3 0,-2 1 0,0 0 0,-9 5 0,-3 0 0,0-5 0,-5 5 0,6-5 0,0 5 0,0 0 0,5-5 0,6 0 0,7-5 0,9 3 0,-3-2 0,7 3 0,-3-4 0,4 0 0,0 0 0,-4 0 0,-1 0 0,-5 0 0,-4 4 0,-1-3 0,-5 3 0,-5 0 0,4-2 0,-16 7 0,9-4 0,-10 5 0,6 0 0,5-4 0,-3 3 0,-4 0 0,6-3 0,-5 7 0,18-12 0,1 7 0,5-3 0,-1-1 0,1 4 0,0-7 0,4 6 0,-8-6 0,6 6 0,-7-6 0,5 3 0,0-4 0,0 4 0,-1-3 0,5 3 0,-3-4 0,7 0 0,-3 0 0,4 0 0,0 0 0,-4 0 0,3 0 0,-2 0 0,3 0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12:46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2065 0 24575,'0'50'0,"0"2"0,0 17 0,0-21 0,0 17 0,-6-28 0,-8 13 0,5-8 0,-4-14 0,13-2 0,0-14 0,0 0 0,-5-6 0,-7-1 0,-2-5 0,-3-5 0,5 4 0,0-5 0,0 1 0,-7 4 0,6-5 0,-6 1 0,1 4 0,-2-5 0,-13 0 0,-2 4 0,-7-10 0,7 4 0,-5-6 0,12 7 0,-5-5 0,7 5 0,6-1 0,1-3 0,7 10 0,0-10 0,0 10 0,0-4 0,0 5 0,0 0 0,0 0 0,0 0 0,0 0 0,0 0 0,0 0 0,0 0 0,-7 0 0,-8 0 0,-16 0 0,-1 6 0,-14-5 0,6 12 0,-18-11 0,-1 12 0,0-13 0,-8 13 0,17-12 0,-7 12 0,9-12 0,7 4 0,3-6 0,15 0 0,2 0 0,7 0 0,6 0 0,2 0 0,6 0 0,0 0 0,0 0 0,0 0 0,-1 0 0,1 0 0,0 0 0,0 0 0,0 0 0,0 0 0,0 0 0,0 0 0,5 6 0,2 6 0,5 1 0,0 4 0,-6-10 0,0 3 0,-6-8 0,0 8 0,0-8 0,-1 3 0,1 0 0,0-4 0,0 10 0,0-10 0,0 10 0,0-4 0,0 5 0,0-6 0,0 5 0,5-5 0,-4 1 0,5-2 0,-7 1 0,1-5 0,0 4 0,0-5 0,0 0 0,5-5 0,-3-2 0,8-5 0,-3-6 0,5 4 0,0-4 0,0 6 0,0 0 0,0 0 0,0 0 0,0 0 0,0 0 0,0-1 0,5 1 0,2 0 0,5 6 0,0-5 0,0 9 0,0-8 0,0 8 0,-6-8 0,5 8 0,-10-8 0,15 8 0,-8-3 0,9 5 0,-5 0 0,0 0 0,0 0 0,0 0 0,0 0 0,0 0 0,0 0 0,0 0 0,0 0 0,0 5 0,0-3 0,0 3 0,-1-5 0,1 5 0,0-4 0,0 5 0,0-6 0,0 0 0,6 0 0,2 0 0,13 0 0,-5 0 0,12 0 0,-5 0 0,7 0 0,8 0 0,-6 0 0,14 0 0,-14 0 0,14 0 0,-14 0 0,6 0 0,0 0 0,-6 0 0,-1 0 0,-3 0 0,-5 0 0,0 0 0,5 0 0,-12 0 0,12 0 0,-13 0 0,14 0 0,-14 0 0,14 0 0,-7-7 0,8 0 0,-7-1 0,5-5 0,-12 12 0,12-6 0,-12 2 0,5 3 0,-7-4 0,-6 6 0,4-5 0,-11 3 0,12-4 0,0 0 0,-4 5 0,15-11 0,-14 5 0,11-7 0,-7 1 0,0 0 0,7-1 0,-6 7 0,0-5 0,-2 5 0,-12 0 0,5-4 0,-6 10 0,0-5 0,0 1 0,-40 4 0,6-5 0,-36 13 0,23 0 0,2 6 0,-1 1 0,7-1 0,-7 0 0,15 0 0,-6-1 0,12 0 0,-6 1 0,1-7 0,4 5 0,-4-4 0,6-1 0,0 5 0,0-4 0,-6-1 0,4 5 0,-4-5 0,-1 7 0,6-1 0,-12-5 0,12 4 0,-12-4 0,5 5 0,0 1 0,-4-6 0,10 3 0,-10-3 0,10 5 0,-4 1 0,0-1 0,4 0 0,-4 1 0,6-1 0,0-6 0,0 5 0,0-5 0,-1 6 0,1-5 0,6 4 0,-5-10 0,4 10 0,-5-5 0,5 6 0,23-5 0,-5-2 0,17-5 0,-16-5 0,0 3 0,0-8 0,-1 3 0,1-5 0,0 0 0,0 0 0,0 5 0,0-4 0,0 10 0,0-10 0,0 10 0,0-5 0,0 1 0,0 4 0,0-5 0,6 6 0,-5 0 0,12 0 0,-6 0 0,7 0 0,7 0 0,2 0 0,15-6 0,-6 4 0,23-12 0,23 12 0,-12-12 0,10 13 0,-30-13 0,-14 13 0,-1-6 0,-10 7 0,-14 0 0,0 0 0,-7-5 0,-1 3 0,1-3 0,0 5 0,0 0 0,-5 0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12:46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2065 0 24575,'0'50'0,"0"2"0,0 17 0,0-21 0,0 17 0,-6-28 0,-8 13 0,5-8 0,-4-14 0,13-2 0,0-14 0,0 0 0,-5-6 0,-7-1 0,-2-5 0,-3-5 0,5 4 0,0-5 0,0 1 0,-7 4 0,6-5 0,-6 1 0,1 4 0,-2-5 0,-13 0 0,-2 4 0,-7-10 0,7 4 0,-5-6 0,12 7 0,-5-5 0,7 5 0,6-1 0,1-3 0,7 10 0,0-10 0,0 10 0,0-4 0,0 5 0,0 0 0,0 0 0,0 0 0,0 0 0,0 0 0,0 0 0,0 0 0,-7 0 0,-8 0 0,-16 0 0,-1 6 0,-14-5 0,6 12 0,-18-11 0,-1 12 0,0-13 0,-8 13 0,17-12 0,-7 12 0,9-12 0,7 4 0,3-6 0,15 0 0,2 0 0,7 0 0,6 0 0,2 0 0,6 0 0,0 0 0,0 0 0,0 0 0,-1 0 0,1 0 0,0 0 0,0 0 0,0 0 0,0 0 0,0 0 0,0 0 0,5 6 0,2 6 0,5 1 0,0 4 0,-6-10 0,0 3 0,-6-8 0,0 8 0,0-8 0,-1 3 0,1 0 0,0-4 0,0 10 0,0-10 0,0 10 0,0-4 0,0 5 0,0-6 0,0 5 0,5-5 0,-4 1 0,5-2 0,-7 1 0,1-5 0,0 4 0,0-5 0,0 0 0,5-5 0,-3-2 0,8-5 0,-3-6 0,5 4 0,0-4 0,0 6 0,0 0 0,0 0 0,0 0 0,0 0 0,0 0 0,0-1 0,5 1 0,2 0 0,5 6 0,0-5 0,0 9 0,0-8 0,0 8 0,-6-8 0,5 8 0,-10-8 0,15 8 0,-8-3 0,9 5 0,-5 0 0,0 0 0,0 0 0,0 0 0,0 0 0,0 0 0,0 0 0,0 0 0,0 0 0,0 5 0,0-3 0,0 3 0,-1-5 0,1 5 0,0-4 0,0 5 0,0-6 0,0 0 0,6 0 0,2 0 0,13 0 0,-5 0 0,12 0 0,-5 0 0,7 0 0,8 0 0,-6 0 0,14 0 0,-14 0 0,14 0 0,-14 0 0,6 0 0,0 0 0,-6 0 0,-1 0 0,-3 0 0,-5 0 0,0 0 0,5 0 0,-12 0 0,12 0 0,-13 0 0,14 0 0,-14 0 0,14 0 0,-7-7 0,8 0 0,-7-1 0,5-5 0,-12 12 0,12-6 0,-12 2 0,5 3 0,-7-4 0,-6 6 0,4-5 0,-11 3 0,12-4 0,0 0 0,-4 5 0,15-11 0,-14 5 0,11-7 0,-7 1 0,0 0 0,7-1 0,-6 7 0,0-5 0,-2 5 0,-12 0 0,5-4 0,-6 10 0,0-5 0,0 1 0,-40 4 0,6-5 0,-36 13 0,23 0 0,2 6 0,-1 1 0,7-1 0,-7 0 0,15 0 0,-6-1 0,12 0 0,-6 1 0,1-7 0,4 5 0,-4-4 0,6-1 0,0 5 0,0-4 0,-6-1 0,4 5 0,-4-5 0,-1 7 0,6-1 0,-12-5 0,12 4 0,-12-4 0,5 5 0,0 1 0,-4-6 0,10 3 0,-10-3 0,10 5 0,-4 1 0,0-1 0,4 0 0,-4 1 0,6-1 0,0-6 0,0 5 0,0-5 0,-1 6 0,1-5 0,6 4 0,-5-10 0,4 10 0,-5-5 0,5 6 0,23-5 0,-5-2 0,17-5 0,-16-5 0,0 3 0,0-8 0,-1 3 0,1-5 0,0 0 0,0 0 0,0 5 0,0-4 0,0 10 0,0-10 0,0 10 0,0-5 0,0 1 0,0 4 0,0-5 0,6 6 0,-5 0 0,12 0 0,-6 0 0,7 0 0,7 0 0,2 0 0,15-6 0,-6 4 0,23-12 0,23 12 0,-12-12 0,10 13 0,-30-13 0,-14 13 0,-1-6 0,-10 7 0,-14 0 0,0 0 0,-7-5 0,-1 3 0,1-3 0,0 5 0,0 0 0,-5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20:18:41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107 313 24575,'74'0'0,"-2"0"0,-12 0 0,9 0 0,-6 0 0,24 0-943,-3 0 943,-33 0 0,0 0 0,42 0-14,-12 0 14,-3 0 0,-16 0 0,-1 0 0,-3 0 0,-21 0 0,4 0 702,-8 0-702,-5 0 255,5 0-255,-7 0 0,0 0 0,-6 0 0,11 0 0,-9 0 0,18 0 0,-13 0 0,14 0 0,-14 0 0,6 0 0,-7 0 0,0 0 0,0 0 0,7 0 0,-5 0 0,12 0 0,-12-6 0,12 5 0,-13-5 0,7 6 0,-9-6 0,1 5 0,-6-5 0,-2 6 0,-6 0 0,0 0 0,-40 17 0,6-7 0,-36 15 0,16-11 0,-10 16 0,-1-6 0,-9 15 0,17-11 0,-13 9 0,12-6 0,-9 13 0,4-13 0,8 5 0,8-15 0,2-2 0,13-6 0,2-1 0,5 0 0,1-5 0,0-2 0,0-5 0,0 0 0,0 0 0,0 0 0,0 0 0,-6 0 0,-9 0 0,-1 0 0,-21 0 0,-5 0 0,0 0 0,-13 0 0,15 0 0,-1 0 0,3 0 0,15 0 0,2 0 0,7 0 0,6 0 0,2 0 0,6 0 0,0 0 0,0 0 0,5-5 0,2-7 0,10-2 0,2 2 0,18 1 0,4 3 0,30-7 0,-5 0 0,15 0 0,0-1 0,2-7 0,9 5 0,1-12 0,-1 5 0,-9 0 0,-2-4 0,-9 12 0,-8-11 0,-2 12 0,-15-3 0,5 5 0,-12 0 0,-1 1 0,-3 6 0,-10-4 0,4 10 0,-6-4 0,0-1 0,0 0 0,0-1 0,6-4 0,-5 4 0,12-12 0,-6 5 0,1-4 0,4 5 0,-10-6 0,11 5 0,-5-5 0,6 6 0,-7 0 0,6-6 0,2 5 0,-6-5 0,11 6 0,-13 0 0,7 0 0,0 0 0,-6 6 0,-2-4 0,-6 9 0,0-3 0,0 5 0,-41 0 0,-21 0 0,-23 0 0,19 0 0,-1 0-496,-42 0 496,-1-7-492,25 7 0,3-1 328,-4-6 164,7 6 0,1 2 0,1-1 0,-14 0 0,19 0 0,15 0 467,3 0-467,23 0 983,0 0-789,7 0-194,0 0 0,0 0 0,0 0 0,5 5 0,-3 2 0,3 5 0,-5 0 0,-6 0 0,-2 1 0,-6 0 0,0 5 0,-8 3 0,7 5 0,-14 2 0,6-1 0,-7 1 0,-1 7 0,0-5 0,7 5 0,-4-7 0,12-2 0,-13-5 0,14 4 0,-7-10 0,8 3 0,-7 2 0,-2-5 0,-7 11 0,0-10 0,0 10 0,0-10 0,7 3 0,2-5 0,7-1 0,0 0 0,6-6 0,1-2 0,7-5 0,6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0:36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1531 433 24575,'-26'0'0,"5"0"0,15 0 0,-5 0 0,4 0 0,-8 0 0,9 0 0,-8 0 0,7 0 0,-10 0 0,7 0 0,-5 0 0,-4 0 0,3 0 0,-11 0 0,0 0 0,-1 0 0,-8 0 0,4 0 0,-4 0 0,0 0 0,-1 0 0,-8 0 0,14 0 0,-27 0 0,21 0 0,-19 0 0,18 0 0,-16-4 0,13-4 0,-15-4 0,10-4 0,8 5 0,-2-3 0,8 2 0,-4-2 0,-1 3 0,5-3 0,1 7 0,8-6 0,0 6 0,4-2 0,3 3 0,1-1 0,3 2 0,3-1 0,1 0 0,0 1 0,0 2 0,-1-2 0,-1 2 0,4-3 0,-4 3 0,1-1 0,-2 0 0,2 1 0,1-2 0,-2 2 0,3 0 0,-7-2 0,8 4 0,-2-4 0,-2 2 0,3-3 0,-3 1 0,2 2 0,-1-2 0,-2 2 0,3 0 0,-5-2 0,9 2 0,-9-3 0,9-2 0,-1 2 0,0-4 0,5 2 0,-3-1 0,3-1 0,0-1 0,0 1 0,0-3 0,0 4 0,0 0 0,0-2 0,-2 3 0,1-1 0,-1-2 0,16 8 0,-7-2 0,13 5 0,-14 0 0,2 0 0,3 0 0,-4 0 0,8 0 0,-8 0 0,4 0 0,-1 0 0,-4 0 0,7 0 0,-5 0 0,1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10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61 24575,'-20'-11'0,"5"0"0,12 11 0,0-7 0,-7 3 0,3-4 0,-1 2 0,6-4 0,-7 10 0,0-3 0,-2 7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12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0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1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4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 24575,'-24'0'0,"5"0"0,14 0 0,-2 0 0,-5 0 0,3 0 0,-3 0 0,4 0 0,2 0 0,-7 0 0,5 2 0,-2-2 0,-1 4 0,5-1 0,0 6 0,3 1 0,3 0 0,0 0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9:01:26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24575,'28'0'0,"-3"0"0,-15 0 0,-2 0 0,3 2 0,-3-2 0,1 2 0,2 0 0,-5 1 0,5 4 0,-6-2 0,4 0 0,-4 3 0,2-2 0,-3 3 0,-1 0 0,3-2 0,-3 0 0,4 2 0,0-4 0,-2 2 0,4-2 0,-2 0 0,0-1 0,0 5 0,-2-3 0,0 5 0,-1-4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06F5-6EA2-1143-97E7-7C52A983EBA4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D176-011B-FE4D-B10C-9D21D2DC2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you run your Processing program, with all of its complex logic, if-statements, drawing, etc., on a CPU that only offers a few instructions?</a:t>
            </a:r>
          </a:p>
          <a:p>
            <a:r>
              <a:rPr lang="en-US" dirty="0"/>
              <a:t>This all happens in real time when you hit “run”!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Compiled code and assembled code mean the same thing; the only difference is that compiled code is written so that humans can understand what it means, whereas assembled code is just bytes.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4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Throwback to Lightbot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8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9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01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7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7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9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71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Equally important: speed of storage (SSD vs. hard drive), also important: speed of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Amplifiers use the small currents produced by reading CDs, radio signals, etc. and use them to control larger currents that drive the speakers.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worry about the “R”s here (they’re resistors to prevent short-circuits) – talk with me after class if you’re interested.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0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omitted the wires to the battery here, but the same idea applies, can apply voltage to A or B.</a:t>
            </a:r>
          </a:p>
          <a:p>
            <a:r>
              <a:rPr lang="en-US" dirty="0"/>
              <a:t>Here, you can complete the circuit in two possible ways – if either transistor lets electricity through, then there will be electricity on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T1 lets voltage through, it goes directly to ground instead of OUT.</a:t>
            </a:r>
          </a:p>
          <a:p>
            <a:r>
              <a:rPr lang="en-US" dirty="0"/>
              <a:t>When T1 blocks voltage, it goes to OUT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“XOR” means A or B but not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easier to represent these wires on/off as </a:t>
            </a:r>
            <a:r>
              <a:rPr lang="en-US" i="1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some level, we’re just putting voltages on wires to instruct circuits to connect in certain ways and perform the instructions that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69" cy="112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565" y="1625601"/>
            <a:ext cx="8348869" cy="486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4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4.tiff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customXml" Target="../ink/ink24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customXml" Target="../ink/ink25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4.xml"/><Relationship Id="rId18" Type="http://schemas.openxmlformats.org/officeDocument/2006/relationships/customXml" Target="../ink/ink7.xml"/><Relationship Id="rId26" Type="http://schemas.microsoft.com/office/2007/relationships/hdphoto" Target="../media/hdphoto8.wdp"/><Relationship Id="rId3" Type="http://schemas.microsoft.com/office/2007/relationships/hdphoto" Target="../media/hdphoto6.wdp"/><Relationship Id="rId21" Type="http://schemas.openxmlformats.org/officeDocument/2006/relationships/customXml" Target="../ink/ink9.xml"/><Relationship Id="rId7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6.xml"/><Relationship Id="rId25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customXml" Target="../ink/ink11.xml"/><Relationship Id="rId5" Type="http://schemas.microsoft.com/office/2007/relationships/hdphoto" Target="../media/hdphoto7.wdp"/><Relationship Id="rId15" Type="http://schemas.openxmlformats.org/officeDocument/2006/relationships/customXml" Target="../ink/ink5.xml"/><Relationship Id="rId23" Type="http://schemas.openxmlformats.org/officeDocument/2006/relationships/customXml" Target="../ink/ink10.xml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8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7.xml"/><Relationship Id="rId18" Type="http://schemas.openxmlformats.org/officeDocument/2006/relationships/image" Target="../media/image11.png"/><Relationship Id="rId26" Type="http://schemas.microsoft.com/office/2007/relationships/hdphoto" Target="../media/hdphoto11.wdp"/><Relationship Id="rId3" Type="http://schemas.openxmlformats.org/officeDocument/2006/relationships/customXml" Target="../ink/ink12.xml"/><Relationship Id="rId21" Type="http://schemas.openxmlformats.org/officeDocument/2006/relationships/image" Target="../media/image12.png"/><Relationship Id="rId7" Type="http://schemas.openxmlformats.org/officeDocument/2006/relationships/customXml" Target="../ink/ink14.xml"/><Relationship Id="rId12" Type="http://schemas.openxmlformats.org/officeDocument/2006/relationships/image" Target="../media/image9.png"/><Relationship Id="rId17" Type="http://schemas.openxmlformats.org/officeDocument/2006/relationships/customXml" Target="../ink/ink20.xml"/><Relationship Id="rId25" Type="http://schemas.openxmlformats.org/officeDocument/2006/relationships/image" Target="../media/image4.png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16.xml"/><Relationship Id="rId24" Type="http://schemas.microsoft.com/office/2007/relationships/hdphoto" Target="../media/hdphoto10.wdp"/><Relationship Id="rId5" Type="http://schemas.openxmlformats.org/officeDocument/2006/relationships/customXml" Target="../ink/ink13.xml"/><Relationship Id="rId15" Type="http://schemas.openxmlformats.org/officeDocument/2006/relationships/customXml" Target="../ink/ink19.xml"/><Relationship Id="rId23" Type="http://schemas.microsoft.com/office/2007/relationships/hdphoto" Target="../media/hdphoto9.wdp"/><Relationship Id="rId10" Type="http://schemas.openxmlformats.org/officeDocument/2006/relationships/image" Target="../media/image8.png"/><Relationship Id="rId19" Type="http://schemas.openxmlformats.org/officeDocument/2006/relationships/customXml" Target="../ink/ink21.xml"/><Relationship Id="rId4" Type="http://schemas.openxmlformats.org/officeDocument/2006/relationships/image" Target="../media/image50.png"/><Relationship Id="rId9" Type="http://schemas.openxmlformats.org/officeDocument/2006/relationships/customXml" Target="../ink/ink15.xml"/><Relationship Id="rId14" Type="http://schemas.openxmlformats.org/officeDocument/2006/relationships/customXml" Target="../ink/ink18.xml"/><Relationship Id="rId2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C1C8-BDB1-B249-A8FE-EF8916247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Computers: </a:t>
            </a:r>
            <a:br>
              <a:rPr lang="en-US" sz="4800" dirty="0"/>
            </a:br>
            <a:r>
              <a:rPr lang="en-US" sz="4800" dirty="0"/>
              <a:t>A Look Behind The Curtain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38E40-1DBB-5C47-8DB0-5A7FD6A6A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Sam Wolfson</a:t>
            </a:r>
          </a:p>
          <a:p>
            <a:r>
              <a:rPr lang="en-US" dirty="0"/>
              <a:t>CSE 120, Winter 2020</a:t>
            </a:r>
          </a:p>
        </p:txBody>
      </p:sp>
    </p:spTree>
    <p:extLst>
      <p:ext uri="{BB962C8B-B14F-4D97-AF65-F5344CB8AC3E}">
        <p14:creationId xmlns:p14="http://schemas.microsoft.com/office/powerpoint/2010/main" val="5610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6F4-B9B9-BA4F-B8DA-F5D7FDD3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83DB-A902-F14C-B1F0-56FD0F4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7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OUT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=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A &amp;&amp; B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C8BC2-4289-BF40-B6C2-37DE69E6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30" y="1972536"/>
            <a:ext cx="4147225" cy="42044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63B71E-4BCD-7445-899A-544A8A642FD2}"/>
              </a:ext>
            </a:extLst>
          </p:cNvPr>
          <p:cNvGrpSpPr/>
          <p:nvPr/>
        </p:nvGrpSpPr>
        <p:grpSpPr>
          <a:xfrm rot="5400000" flipH="1">
            <a:off x="426377" y="3261641"/>
            <a:ext cx="1078100" cy="1330109"/>
            <a:chOff x="3771636" y="4619327"/>
            <a:chExt cx="1746499" cy="18735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316BEB-29DA-4042-B168-AC1C82B6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83" b="98810" l="9735" r="89381">
                          <a14:foregroundMark x1="25664" y1="21131" x2="25221" y2="55357"/>
                          <a14:foregroundMark x1="25221" y1="57440" x2="35841" y2="85417"/>
                          <a14:foregroundMark x1="35841" y1="85417" x2="72566" y2="85119"/>
                          <a14:foregroundMark x1="76991" y1="88690" x2="37168" y2="95536"/>
                          <a14:foregroundMark x1="37168" y1="95536" x2="17699" y2="94643"/>
                          <a14:foregroundMark x1="45575" y1="86012" x2="42920" y2="47321"/>
                          <a14:foregroundMark x1="43363" y1="47024" x2="49115" y2="69345"/>
                          <a14:foregroundMark x1="26106" y1="7738" x2="29204" y2="4762"/>
                          <a14:foregroundMark x1="29204" y1="4464" x2="23451" y2="16667"/>
                          <a14:foregroundMark x1="23451" y1="16369" x2="12389" y2="29464"/>
                          <a14:foregroundMark x1="12389" y1="29167" x2="12389" y2="49405"/>
                          <a14:foregroundMark x1="12389" y1="49107" x2="13717" y2="85417"/>
                          <a14:foregroundMark x1="39381" y1="72917" x2="48230" y2="41369"/>
                          <a14:foregroundMark x1="48230" y1="41369" x2="46903" y2="36905"/>
                          <a14:foregroundMark x1="46018" y1="37500" x2="12832" y2="95833"/>
                          <a14:foregroundMark x1="21681" y1="90179" x2="58407" y2="99107"/>
                          <a14:foregroundMark x1="58407" y1="99107" x2="71681" y2="95238"/>
                          <a14:foregroundMark x1="32743" y1="6845" x2="31416" y2="2381"/>
                          <a14:foregroundMark x1="57805" y1="4463" x2="70796" y2="5655"/>
                          <a14:foregroundMark x1="31858" y1="2083" x2="45203" y2="3307"/>
                          <a14:foregroundMark x1="70796" y1="5655" x2="63274" y2="33333"/>
                          <a14:foregroundMark x1="63274" y1="33333" x2="70796" y2="58631"/>
                          <a14:foregroundMark x1="70796" y1="58631" x2="84071" y2="32738"/>
                          <a14:foregroundMark x1="84071" y1="32738" x2="68584" y2="91667"/>
                          <a14:foregroundMark x1="43805" y1="47321" x2="44248" y2="29167"/>
                          <a14:backgroundMark x1="46460" y1="2381" x2="53097" y2="2381"/>
                          <a14:backgroundMark x1="53540" y1="5655" x2="50000" y2="4762"/>
                          <a14:backgroundMark x1="50442" y1="4762" x2="54425" y2="4762"/>
                          <a14:backgroundMark x1="54425" y1="4762" x2="57522" y2="4762"/>
                          <a14:backgroundMark x1="53540" y1="4167" x2="46018" y2="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133" y="4619327"/>
              <a:ext cx="1260183" cy="18735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8DA80-9022-0F42-8811-2630DE71E652}"/>
                </a:ext>
              </a:extLst>
            </p:cNvPr>
            <p:cNvSpPr txBox="1"/>
            <p:nvPr/>
          </p:nvSpPr>
          <p:spPr>
            <a:xfrm>
              <a:off x="5195612" y="4674867"/>
              <a:ext cx="322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304E2-7410-5344-BEB9-34713A7C2421}"/>
                </a:ext>
              </a:extLst>
            </p:cNvPr>
            <p:cNvSpPr txBox="1"/>
            <p:nvPr/>
          </p:nvSpPr>
          <p:spPr>
            <a:xfrm rot="5400000">
              <a:off x="3861224" y="4803804"/>
              <a:ext cx="245589" cy="42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-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87DF9F-596C-7049-BD1B-AE70E3F09F61}"/>
              </a:ext>
            </a:extLst>
          </p:cNvPr>
          <p:cNvCxnSpPr>
            <a:cxnSpLocks/>
          </p:cNvCxnSpPr>
          <p:nvPr/>
        </p:nvCxnSpPr>
        <p:spPr>
          <a:xfrm flipV="1">
            <a:off x="1569308" y="2297676"/>
            <a:ext cx="0" cy="14587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5563DB-BD46-184F-B257-16F31FEC5963}"/>
              </a:ext>
            </a:extLst>
          </p:cNvPr>
          <p:cNvCxnSpPr>
            <a:cxnSpLocks/>
          </p:cNvCxnSpPr>
          <p:nvPr/>
        </p:nvCxnSpPr>
        <p:spPr>
          <a:xfrm flipH="1" flipV="1">
            <a:off x="1561072" y="3076833"/>
            <a:ext cx="415558" cy="32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F9BB2-385B-C342-8C04-6DD907572299}"/>
              </a:ext>
            </a:extLst>
          </p:cNvPr>
          <p:cNvCxnSpPr>
            <a:cxnSpLocks/>
          </p:cNvCxnSpPr>
          <p:nvPr/>
        </p:nvCxnSpPr>
        <p:spPr>
          <a:xfrm flipH="1">
            <a:off x="2485253" y="3080115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4FD730-14AC-2F45-9300-1601B1A7F616}"/>
              </a:ext>
            </a:extLst>
          </p:cNvPr>
          <p:cNvCxnSpPr>
            <a:cxnSpLocks/>
          </p:cNvCxnSpPr>
          <p:nvPr/>
        </p:nvCxnSpPr>
        <p:spPr>
          <a:xfrm flipH="1">
            <a:off x="1965744" y="2877654"/>
            <a:ext cx="545695" cy="2133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524DCF-209D-3D4D-B6B5-64B162A54B89}"/>
              </a:ext>
            </a:extLst>
          </p:cNvPr>
          <p:cNvCxnSpPr>
            <a:cxnSpLocks/>
          </p:cNvCxnSpPr>
          <p:nvPr/>
        </p:nvCxnSpPr>
        <p:spPr>
          <a:xfrm flipH="1">
            <a:off x="1556953" y="3781173"/>
            <a:ext cx="5560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CC9434-D9E1-F44A-9945-CC0A23894785}"/>
              </a:ext>
            </a:extLst>
          </p:cNvPr>
          <p:cNvCxnSpPr>
            <a:cxnSpLocks/>
          </p:cNvCxnSpPr>
          <p:nvPr/>
        </p:nvCxnSpPr>
        <p:spPr>
          <a:xfrm flipV="1">
            <a:off x="2113005" y="3780510"/>
            <a:ext cx="0" cy="358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F09920-CD54-CB4D-928B-2656398EC8B3}"/>
              </a:ext>
            </a:extLst>
          </p:cNvPr>
          <p:cNvCxnSpPr>
            <a:cxnSpLocks/>
          </p:cNvCxnSpPr>
          <p:nvPr/>
        </p:nvCxnSpPr>
        <p:spPr>
          <a:xfrm flipH="1">
            <a:off x="2110003" y="4139407"/>
            <a:ext cx="4628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26A72-2A0B-9547-BD7F-298ABE5C49BD}"/>
              </a:ext>
            </a:extLst>
          </p:cNvPr>
          <p:cNvCxnSpPr>
            <a:cxnSpLocks/>
          </p:cNvCxnSpPr>
          <p:nvPr/>
        </p:nvCxnSpPr>
        <p:spPr>
          <a:xfrm flipH="1">
            <a:off x="3056347" y="4142690"/>
            <a:ext cx="5587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3FFAC7-AF93-754A-B2E5-73EDB3A64DC5}"/>
              </a:ext>
            </a:extLst>
          </p:cNvPr>
          <p:cNvCxnSpPr>
            <a:cxnSpLocks/>
          </p:cNvCxnSpPr>
          <p:nvPr/>
        </p:nvCxnSpPr>
        <p:spPr>
          <a:xfrm flipH="1">
            <a:off x="2562085" y="3935271"/>
            <a:ext cx="490325" cy="204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58D09A-EA49-CD40-80A4-572DA1165F4C}"/>
              </a:ext>
            </a:extLst>
          </p:cNvPr>
          <p:cNvCxnSpPr>
            <a:cxnSpLocks/>
          </p:cNvCxnSpPr>
          <p:nvPr/>
        </p:nvCxnSpPr>
        <p:spPr>
          <a:xfrm flipH="1">
            <a:off x="1581892" y="2297676"/>
            <a:ext cx="43783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BB0F93-D52F-2C44-AF6B-8BB69500BDA7}"/>
              </a:ext>
            </a:extLst>
          </p:cNvPr>
          <p:cNvCxnSpPr>
            <a:cxnSpLocks/>
          </p:cNvCxnSpPr>
          <p:nvPr/>
        </p:nvCxnSpPr>
        <p:spPr>
          <a:xfrm flipV="1">
            <a:off x="1569308" y="4074750"/>
            <a:ext cx="3101" cy="21022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8AF9011-5189-7943-9FD1-F5F1C35FFBE5}"/>
              </a:ext>
            </a:extLst>
          </p:cNvPr>
          <p:cNvCxnSpPr>
            <a:cxnSpLocks/>
          </p:cNvCxnSpPr>
          <p:nvPr/>
        </p:nvCxnSpPr>
        <p:spPr>
          <a:xfrm>
            <a:off x="1569308" y="6176963"/>
            <a:ext cx="439091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5998B87A-2CBB-044C-8142-CA7857245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" b="95219" l="3125" r="99349">
                        <a14:foregroundMark x1="17839" y1="24216" x2="51432" y2="18182"/>
                        <a14:foregroundMark x1="51432" y1="18182" x2="83594" y2="46865"/>
                        <a14:foregroundMark x1="83594" y1="46865" x2="52865" y2="54545"/>
                        <a14:foregroundMark x1="52865" y1="54545" x2="58594" y2="17241"/>
                        <a14:foregroundMark x1="58594" y1="17241" x2="70443" y2="7915"/>
                        <a14:foregroundMark x1="69010" y1="13323" x2="80078" y2="31426"/>
                        <a14:foregroundMark x1="80078" y1="31426" x2="45703" y2="16144"/>
                        <a14:foregroundMark x1="45703" y1="16144" x2="21354" y2="12931"/>
                        <a14:foregroundMark x1="13672" y1="28762" x2="33333" y2="8386"/>
                        <a14:foregroundMark x1="33333" y1="8386" x2="67448" y2="10188"/>
                        <a14:foregroundMark x1="67448" y1="10188" x2="89583" y2="24216"/>
                        <a14:foregroundMark x1="89583" y1="24216" x2="91146" y2="34169"/>
                        <a14:foregroundMark x1="90495" y1="34169" x2="74479" y2="15439"/>
                        <a14:foregroundMark x1="74479" y1="15439" x2="48568" y2="3762"/>
                        <a14:foregroundMark x1="48568" y1="3762" x2="46224" y2="3370"/>
                        <a14:foregroundMark x1="38672" y1="50000" x2="12109" y2="37853"/>
                        <a14:foregroundMark x1="12109" y1="37853" x2="3385" y2="30408"/>
                        <a14:foregroundMark x1="62109" y1="33777" x2="99479" y2="28370"/>
                        <a14:foregroundMark x1="50391" y1="67476" x2="51823" y2="89577"/>
                        <a14:foregroundMark x1="51042" y1="89107" x2="36589" y2="75784"/>
                        <a14:foregroundMark x1="36589" y1="75784" x2="38151" y2="95219"/>
                        <a14:foregroundMark x1="38151" y1="95219" x2="61719" y2="79545"/>
                        <a14:foregroundMark x1="61719" y1="79545" x2="63542" y2="76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55895" y="3932659"/>
            <a:ext cx="539430" cy="896241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E68DC-87F6-9F4B-86FC-8F5757D930D8}"/>
              </a:ext>
            </a:extLst>
          </p:cNvPr>
          <p:cNvCxnSpPr>
            <a:cxnSpLocks/>
          </p:cNvCxnSpPr>
          <p:nvPr/>
        </p:nvCxnSpPr>
        <p:spPr>
          <a:xfrm flipH="1">
            <a:off x="6701653" y="4680316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09007F-5F49-FC4C-97CD-A5648C0A9B9A}"/>
              </a:ext>
            </a:extLst>
          </p:cNvPr>
          <p:cNvCxnSpPr>
            <a:cxnSpLocks/>
          </p:cNvCxnSpPr>
          <p:nvPr/>
        </p:nvCxnSpPr>
        <p:spPr>
          <a:xfrm flipH="1">
            <a:off x="5888853" y="6176963"/>
            <a:ext cx="20367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9BE556-6F4B-8D44-A001-D1EB5F529235}"/>
              </a:ext>
            </a:extLst>
          </p:cNvPr>
          <p:cNvCxnSpPr>
            <a:cxnSpLocks/>
          </p:cNvCxnSpPr>
          <p:nvPr/>
        </p:nvCxnSpPr>
        <p:spPr>
          <a:xfrm flipH="1">
            <a:off x="7925610" y="4788430"/>
            <a:ext cx="1" cy="1388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E6653D-24BC-E146-81D7-96780A373340}"/>
                  </a:ext>
                </a:extLst>
              </p14:cNvPr>
              <p14:cNvContentPartPr/>
              <p14:nvPr/>
            </p14:nvContentPartPr>
            <p14:xfrm>
              <a:off x="6788478" y="4797803"/>
              <a:ext cx="587520" cy="152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E6653D-24BC-E146-81D7-96780A3733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5838" y="4735163"/>
                <a:ext cx="713160" cy="27828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722D48E-0494-DB4E-9FB6-C439A1DECC4D}"/>
              </a:ext>
            </a:extLst>
          </p:cNvPr>
          <p:cNvSpPr txBox="1"/>
          <p:nvPr/>
        </p:nvSpPr>
        <p:spPr>
          <a:xfrm>
            <a:off x="5478823" y="16323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voltage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C7717C-AD66-8649-9A79-D047296F187C}"/>
              </a:ext>
            </a:extLst>
          </p:cNvPr>
          <p:cNvSpPr txBox="1"/>
          <p:nvPr/>
        </p:nvSpPr>
        <p:spPr>
          <a:xfrm>
            <a:off x="5486837" y="62202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ground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C86E43-FAF1-7D43-8BDC-79C259E798FC}"/>
              </a:ext>
            </a:extLst>
          </p:cNvPr>
          <p:cNvSpPr/>
          <p:nvPr/>
        </p:nvSpPr>
        <p:spPr>
          <a:xfrm>
            <a:off x="6420106" y="247640"/>
            <a:ext cx="2459061" cy="715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false: </a:t>
            </a:r>
            <a:r>
              <a:rPr lang="en-US" dirty="0">
                <a:latin typeface="Nunito Sans" pitchFamily="2" charset="77"/>
                <a:ea typeface="Fira Code" panose="020B0509050000020004" pitchFamily="49" charset="0"/>
              </a:rPr>
              <a:t>circuit off</a:t>
            </a:r>
          </a:p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circuit on</a:t>
            </a:r>
          </a:p>
        </p:txBody>
      </p:sp>
    </p:spTree>
    <p:extLst>
      <p:ext uri="{BB962C8B-B14F-4D97-AF65-F5344CB8AC3E}">
        <p14:creationId xmlns:p14="http://schemas.microsoft.com/office/powerpoint/2010/main" val="389308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6F4-B9B9-BA4F-B8DA-F5D7FDD3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83DB-A902-F14C-B1F0-56FD0F4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7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OUT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=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A &amp;&amp; B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C8BC2-4289-BF40-B6C2-37DE69E6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30" y="1972536"/>
            <a:ext cx="4147225" cy="42044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63B71E-4BCD-7445-899A-544A8A642FD2}"/>
              </a:ext>
            </a:extLst>
          </p:cNvPr>
          <p:cNvGrpSpPr/>
          <p:nvPr/>
        </p:nvGrpSpPr>
        <p:grpSpPr>
          <a:xfrm rot="5400000" flipH="1">
            <a:off x="426377" y="3261641"/>
            <a:ext cx="1078100" cy="1330109"/>
            <a:chOff x="3771636" y="4619327"/>
            <a:chExt cx="1746499" cy="18735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316BEB-29DA-4042-B168-AC1C82B6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83" b="98810" l="9735" r="89381">
                          <a14:foregroundMark x1="25664" y1="21131" x2="25221" y2="55357"/>
                          <a14:foregroundMark x1="25221" y1="57440" x2="35841" y2="85417"/>
                          <a14:foregroundMark x1="35841" y1="85417" x2="72566" y2="85119"/>
                          <a14:foregroundMark x1="76991" y1="88690" x2="37168" y2="95536"/>
                          <a14:foregroundMark x1="37168" y1="95536" x2="17699" y2="94643"/>
                          <a14:foregroundMark x1="45575" y1="86012" x2="42920" y2="47321"/>
                          <a14:foregroundMark x1="43363" y1="47024" x2="49115" y2="69345"/>
                          <a14:foregroundMark x1="26106" y1="7738" x2="29204" y2="4762"/>
                          <a14:foregroundMark x1="29204" y1="4464" x2="23451" y2="16667"/>
                          <a14:foregroundMark x1="23451" y1="16369" x2="12389" y2="29464"/>
                          <a14:foregroundMark x1="12389" y1="29167" x2="12389" y2="49405"/>
                          <a14:foregroundMark x1="12389" y1="49107" x2="13717" y2="85417"/>
                          <a14:foregroundMark x1="39381" y1="72917" x2="48230" y2="41369"/>
                          <a14:foregroundMark x1="48230" y1="41369" x2="46903" y2="36905"/>
                          <a14:foregroundMark x1="46018" y1="37500" x2="12832" y2="95833"/>
                          <a14:foregroundMark x1="21681" y1="90179" x2="58407" y2="99107"/>
                          <a14:foregroundMark x1="58407" y1="99107" x2="71681" y2="95238"/>
                          <a14:foregroundMark x1="32743" y1="6845" x2="31416" y2="2381"/>
                          <a14:foregroundMark x1="57805" y1="4463" x2="70796" y2="5655"/>
                          <a14:foregroundMark x1="31858" y1="2083" x2="45203" y2="3307"/>
                          <a14:foregroundMark x1="70796" y1="5655" x2="63274" y2="33333"/>
                          <a14:foregroundMark x1="63274" y1="33333" x2="70796" y2="58631"/>
                          <a14:foregroundMark x1="70796" y1="58631" x2="84071" y2="32738"/>
                          <a14:foregroundMark x1="84071" y1="32738" x2="68584" y2="91667"/>
                          <a14:foregroundMark x1="43805" y1="47321" x2="44248" y2="29167"/>
                          <a14:backgroundMark x1="46460" y1="2381" x2="53097" y2="2381"/>
                          <a14:backgroundMark x1="53540" y1="5655" x2="50000" y2="4762"/>
                          <a14:backgroundMark x1="50442" y1="4762" x2="54425" y2="4762"/>
                          <a14:backgroundMark x1="54425" y1="4762" x2="57522" y2="4762"/>
                          <a14:backgroundMark x1="53540" y1="4167" x2="46018" y2="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133" y="4619327"/>
              <a:ext cx="1260183" cy="18735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8DA80-9022-0F42-8811-2630DE71E652}"/>
                </a:ext>
              </a:extLst>
            </p:cNvPr>
            <p:cNvSpPr txBox="1"/>
            <p:nvPr/>
          </p:nvSpPr>
          <p:spPr>
            <a:xfrm>
              <a:off x="5195612" y="4674867"/>
              <a:ext cx="322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304E2-7410-5344-BEB9-34713A7C2421}"/>
                </a:ext>
              </a:extLst>
            </p:cNvPr>
            <p:cNvSpPr txBox="1"/>
            <p:nvPr/>
          </p:nvSpPr>
          <p:spPr>
            <a:xfrm rot="5400000">
              <a:off x="3861224" y="4803804"/>
              <a:ext cx="245589" cy="42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-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87DF9F-596C-7049-BD1B-AE70E3F09F61}"/>
              </a:ext>
            </a:extLst>
          </p:cNvPr>
          <p:cNvCxnSpPr>
            <a:cxnSpLocks/>
          </p:cNvCxnSpPr>
          <p:nvPr/>
        </p:nvCxnSpPr>
        <p:spPr>
          <a:xfrm flipV="1">
            <a:off x="1569308" y="2297676"/>
            <a:ext cx="0" cy="14587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5563DB-BD46-184F-B257-16F31FEC5963}"/>
              </a:ext>
            </a:extLst>
          </p:cNvPr>
          <p:cNvCxnSpPr>
            <a:cxnSpLocks/>
          </p:cNvCxnSpPr>
          <p:nvPr/>
        </p:nvCxnSpPr>
        <p:spPr>
          <a:xfrm flipH="1" flipV="1">
            <a:off x="1561072" y="3076833"/>
            <a:ext cx="415558" cy="32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F9BB2-385B-C342-8C04-6DD907572299}"/>
              </a:ext>
            </a:extLst>
          </p:cNvPr>
          <p:cNvCxnSpPr>
            <a:cxnSpLocks/>
          </p:cNvCxnSpPr>
          <p:nvPr/>
        </p:nvCxnSpPr>
        <p:spPr>
          <a:xfrm flipH="1">
            <a:off x="2485253" y="3080115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4FD730-14AC-2F45-9300-1601B1A7F616}"/>
              </a:ext>
            </a:extLst>
          </p:cNvPr>
          <p:cNvCxnSpPr>
            <a:cxnSpLocks/>
          </p:cNvCxnSpPr>
          <p:nvPr/>
        </p:nvCxnSpPr>
        <p:spPr>
          <a:xfrm flipH="1">
            <a:off x="1899138" y="3076827"/>
            <a:ext cx="6737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524DCF-209D-3D4D-B6B5-64B162A54B89}"/>
              </a:ext>
            </a:extLst>
          </p:cNvPr>
          <p:cNvCxnSpPr>
            <a:cxnSpLocks/>
          </p:cNvCxnSpPr>
          <p:nvPr/>
        </p:nvCxnSpPr>
        <p:spPr>
          <a:xfrm flipH="1">
            <a:off x="1556953" y="3781173"/>
            <a:ext cx="5560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CC9434-D9E1-F44A-9945-CC0A23894785}"/>
              </a:ext>
            </a:extLst>
          </p:cNvPr>
          <p:cNvCxnSpPr>
            <a:cxnSpLocks/>
          </p:cNvCxnSpPr>
          <p:nvPr/>
        </p:nvCxnSpPr>
        <p:spPr>
          <a:xfrm flipV="1">
            <a:off x="2113005" y="3780510"/>
            <a:ext cx="0" cy="358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F09920-CD54-CB4D-928B-2656398EC8B3}"/>
              </a:ext>
            </a:extLst>
          </p:cNvPr>
          <p:cNvCxnSpPr>
            <a:cxnSpLocks/>
          </p:cNvCxnSpPr>
          <p:nvPr/>
        </p:nvCxnSpPr>
        <p:spPr>
          <a:xfrm flipH="1">
            <a:off x="2110003" y="4139407"/>
            <a:ext cx="4628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26A72-2A0B-9547-BD7F-298ABE5C49BD}"/>
              </a:ext>
            </a:extLst>
          </p:cNvPr>
          <p:cNvCxnSpPr>
            <a:cxnSpLocks/>
          </p:cNvCxnSpPr>
          <p:nvPr/>
        </p:nvCxnSpPr>
        <p:spPr>
          <a:xfrm flipH="1">
            <a:off x="3056347" y="4142690"/>
            <a:ext cx="5587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3FFAC7-AF93-754A-B2E5-73EDB3A64DC5}"/>
              </a:ext>
            </a:extLst>
          </p:cNvPr>
          <p:cNvCxnSpPr>
            <a:cxnSpLocks/>
          </p:cNvCxnSpPr>
          <p:nvPr/>
        </p:nvCxnSpPr>
        <p:spPr>
          <a:xfrm flipH="1">
            <a:off x="2562085" y="3935271"/>
            <a:ext cx="490325" cy="204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58D09A-EA49-CD40-80A4-572DA1165F4C}"/>
              </a:ext>
            </a:extLst>
          </p:cNvPr>
          <p:cNvCxnSpPr>
            <a:cxnSpLocks/>
          </p:cNvCxnSpPr>
          <p:nvPr/>
        </p:nvCxnSpPr>
        <p:spPr>
          <a:xfrm flipH="1">
            <a:off x="1581892" y="2297676"/>
            <a:ext cx="43783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BB0F93-D52F-2C44-AF6B-8BB69500BDA7}"/>
              </a:ext>
            </a:extLst>
          </p:cNvPr>
          <p:cNvCxnSpPr>
            <a:cxnSpLocks/>
          </p:cNvCxnSpPr>
          <p:nvPr/>
        </p:nvCxnSpPr>
        <p:spPr>
          <a:xfrm flipV="1">
            <a:off x="1569308" y="4074750"/>
            <a:ext cx="3101" cy="21022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8AF9011-5189-7943-9FD1-F5F1C35FFBE5}"/>
              </a:ext>
            </a:extLst>
          </p:cNvPr>
          <p:cNvCxnSpPr>
            <a:cxnSpLocks/>
          </p:cNvCxnSpPr>
          <p:nvPr/>
        </p:nvCxnSpPr>
        <p:spPr>
          <a:xfrm>
            <a:off x="1569308" y="6176963"/>
            <a:ext cx="439091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5998B87A-2CBB-044C-8142-CA7857245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" b="95219" l="3125" r="99349">
                        <a14:foregroundMark x1="17839" y1="24216" x2="51432" y2="18182"/>
                        <a14:foregroundMark x1="51432" y1="18182" x2="83594" y2="46865"/>
                        <a14:foregroundMark x1="83594" y1="46865" x2="52865" y2="54545"/>
                        <a14:foregroundMark x1="52865" y1="54545" x2="58594" y2="17241"/>
                        <a14:foregroundMark x1="58594" y1="17241" x2="70443" y2="7915"/>
                        <a14:foregroundMark x1="69010" y1="13323" x2="80078" y2="31426"/>
                        <a14:foregroundMark x1="80078" y1="31426" x2="45703" y2="16144"/>
                        <a14:foregroundMark x1="45703" y1="16144" x2="21354" y2="12931"/>
                        <a14:foregroundMark x1="13672" y1="28762" x2="33333" y2="8386"/>
                        <a14:foregroundMark x1="33333" y1="8386" x2="67448" y2="10188"/>
                        <a14:foregroundMark x1="67448" y1="10188" x2="89583" y2="24216"/>
                        <a14:foregroundMark x1="89583" y1="24216" x2="91146" y2="34169"/>
                        <a14:foregroundMark x1="90495" y1="34169" x2="74479" y2="15439"/>
                        <a14:foregroundMark x1="74479" y1="15439" x2="48568" y2="3762"/>
                        <a14:foregroundMark x1="48568" y1="3762" x2="46224" y2="3370"/>
                        <a14:foregroundMark x1="38672" y1="50000" x2="12109" y2="37853"/>
                        <a14:foregroundMark x1="12109" y1="37853" x2="3385" y2="30408"/>
                        <a14:foregroundMark x1="62109" y1="33777" x2="99479" y2="28370"/>
                        <a14:foregroundMark x1="50391" y1="67476" x2="51823" y2="89577"/>
                        <a14:foregroundMark x1="51042" y1="89107" x2="36589" y2="75784"/>
                        <a14:foregroundMark x1="36589" y1="75784" x2="38151" y2="95219"/>
                        <a14:foregroundMark x1="38151" y1="95219" x2="61719" y2="79545"/>
                        <a14:foregroundMark x1="61719" y1="79545" x2="63542" y2="76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55895" y="3932659"/>
            <a:ext cx="539430" cy="896241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E68DC-87F6-9F4B-86FC-8F5757D930D8}"/>
              </a:ext>
            </a:extLst>
          </p:cNvPr>
          <p:cNvCxnSpPr>
            <a:cxnSpLocks/>
          </p:cNvCxnSpPr>
          <p:nvPr/>
        </p:nvCxnSpPr>
        <p:spPr>
          <a:xfrm flipH="1">
            <a:off x="6701653" y="4680316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09007F-5F49-FC4C-97CD-A5648C0A9B9A}"/>
              </a:ext>
            </a:extLst>
          </p:cNvPr>
          <p:cNvCxnSpPr>
            <a:cxnSpLocks/>
          </p:cNvCxnSpPr>
          <p:nvPr/>
        </p:nvCxnSpPr>
        <p:spPr>
          <a:xfrm flipH="1">
            <a:off x="5888853" y="6176963"/>
            <a:ext cx="20367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9BE556-6F4B-8D44-A001-D1EB5F529235}"/>
              </a:ext>
            </a:extLst>
          </p:cNvPr>
          <p:cNvCxnSpPr>
            <a:cxnSpLocks/>
          </p:cNvCxnSpPr>
          <p:nvPr/>
        </p:nvCxnSpPr>
        <p:spPr>
          <a:xfrm flipH="1">
            <a:off x="7925610" y="4788430"/>
            <a:ext cx="1" cy="1388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E02192-978B-2C4A-9E5C-3BE327E62504}"/>
                  </a:ext>
                </a:extLst>
              </p14:cNvPr>
              <p14:cNvContentPartPr/>
              <p14:nvPr/>
            </p14:nvContentPartPr>
            <p14:xfrm>
              <a:off x="6788478" y="4797803"/>
              <a:ext cx="587520" cy="152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E02192-978B-2C4A-9E5C-3BE327E625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5838" y="4735163"/>
                <a:ext cx="713160" cy="27828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AB1280-1AA1-C042-A428-F065084B8EBC}"/>
              </a:ext>
            </a:extLst>
          </p:cNvPr>
          <p:cNvSpPr txBox="1"/>
          <p:nvPr/>
        </p:nvSpPr>
        <p:spPr>
          <a:xfrm>
            <a:off x="5478823" y="16323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voltage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FB9D81-D590-4D4D-B63F-29F24B18F6DF}"/>
              </a:ext>
            </a:extLst>
          </p:cNvPr>
          <p:cNvSpPr txBox="1"/>
          <p:nvPr/>
        </p:nvSpPr>
        <p:spPr>
          <a:xfrm>
            <a:off x="5486837" y="62202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ground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D3D69C-9680-B74D-B52C-E847C48CF705}"/>
              </a:ext>
            </a:extLst>
          </p:cNvPr>
          <p:cNvSpPr/>
          <p:nvPr/>
        </p:nvSpPr>
        <p:spPr>
          <a:xfrm>
            <a:off x="6420106" y="247640"/>
            <a:ext cx="2459061" cy="715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false: </a:t>
            </a:r>
            <a:r>
              <a:rPr lang="en-US" dirty="0">
                <a:latin typeface="Nunito Sans" pitchFamily="2" charset="77"/>
                <a:ea typeface="Fira Code" panose="020B0509050000020004" pitchFamily="49" charset="0"/>
              </a:rPr>
              <a:t>circuit off</a:t>
            </a:r>
          </a:p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circuit on</a:t>
            </a:r>
          </a:p>
        </p:txBody>
      </p:sp>
    </p:spTree>
    <p:extLst>
      <p:ext uri="{BB962C8B-B14F-4D97-AF65-F5344CB8AC3E}">
        <p14:creationId xmlns:p14="http://schemas.microsoft.com/office/powerpoint/2010/main" val="133506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6F4-B9B9-BA4F-B8DA-F5D7FDD3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83DB-A902-F14C-B1F0-56FD0F4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7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OUT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=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A &amp;&amp; B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C8BC2-4289-BF40-B6C2-37DE69E6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30" y="1972536"/>
            <a:ext cx="4147225" cy="42044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63B71E-4BCD-7445-899A-544A8A642FD2}"/>
              </a:ext>
            </a:extLst>
          </p:cNvPr>
          <p:cNvGrpSpPr/>
          <p:nvPr/>
        </p:nvGrpSpPr>
        <p:grpSpPr>
          <a:xfrm rot="5400000" flipH="1">
            <a:off x="426377" y="3261641"/>
            <a:ext cx="1078100" cy="1330109"/>
            <a:chOff x="3771636" y="4619327"/>
            <a:chExt cx="1746499" cy="18735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316BEB-29DA-4042-B168-AC1C82B6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83" b="98810" l="9735" r="89381">
                          <a14:foregroundMark x1="25664" y1="21131" x2="25221" y2="55357"/>
                          <a14:foregroundMark x1="25221" y1="57440" x2="35841" y2="85417"/>
                          <a14:foregroundMark x1="35841" y1="85417" x2="72566" y2="85119"/>
                          <a14:foregroundMark x1="76991" y1="88690" x2="37168" y2="95536"/>
                          <a14:foregroundMark x1="37168" y1="95536" x2="17699" y2="94643"/>
                          <a14:foregroundMark x1="45575" y1="86012" x2="42920" y2="47321"/>
                          <a14:foregroundMark x1="43363" y1="47024" x2="49115" y2="69345"/>
                          <a14:foregroundMark x1="26106" y1="7738" x2="29204" y2="4762"/>
                          <a14:foregroundMark x1="29204" y1="4464" x2="23451" y2="16667"/>
                          <a14:foregroundMark x1="23451" y1="16369" x2="12389" y2="29464"/>
                          <a14:foregroundMark x1="12389" y1="29167" x2="12389" y2="49405"/>
                          <a14:foregroundMark x1="12389" y1="49107" x2="13717" y2="85417"/>
                          <a14:foregroundMark x1="39381" y1="72917" x2="48230" y2="41369"/>
                          <a14:foregroundMark x1="48230" y1="41369" x2="46903" y2="36905"/>
                          <a14:foregroundMark x1="46018" y1="37500" x2="12832" y2="95833"/>
                          <a14:foregroundMark x1="21681" y1="90179" x2="58407" y2="99107"/>
                          <a14:foregroundMark x1="58407" y1="99107" x2="71681" y2="95238"/>
                          <a14:foregroundMark x1="32743" y1="6845" x2="31416" y2="2381"/>
                          <a14:foregroundMark x1="57805" y1="4463" x2="70796" y2="5655"/>
                          <a14:foregroundMark x1="31858" y1="2083" x2="45203" y2="3307"/>
                          <a14:foregroundMark x1="70796" y1="5655" x2="63274" y2="33333"/>
                          <a14:foregroundMark x1="63274" y1="33333" x2="70796" y2="58631"/>
                          <a14:foregroundMark x1="70796" y1="58631" x2="84071" y2="32738"/>
                          <a14:foregroundMark x1="84071" y1="32738" x2="68584" y2="91667"/>
                          <a14:foregroundMark x1="43805" y1="47321" x2="44248" y2="29167"/>
                          <a14:backgroundMark x1="46460" y1="2381" x2="53097" y2="2381"/>
                          <a14:backgroundMark x1="53540" y1="5655" x2="50000" y2="4762"/>
                          <a14:backgroundMark x1="50442" y1="4762" x2="54425" y2="4762"/>
                          <a14:backgroundMark x1="54425" y1="4762" x2="57522" y2="4762"/>
                          <a14:backgroundMark x1="53540" y1="4167" x2="46018" y2="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133" y="4619327"/>
              <a:ext cx="1260183" cy="18735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8DA80-9022-0F42-8811-2630DE71E652}"/>
                </a:ext>
              </a:extLst>
            </p:cNvPr>
            <p:cNvSpPr txBox="1"/>
            <p:nvPr/>
          </p:nvSpPr>
          <p:spPr>
            <a:xfrm>
              <a:off x="5195612" y="4674867"/>
              <a:ext cx="322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304E2-7410-5344-BEB9-34713A7C2421}"/>
                </a:ext>
              </a:extLst>
            </p:cNvPr>
            <p:cNvSpPr txBox="1"/>
            <p:nvPr/>
          </p:nvSpPr>
          <p:spPr>
            <a:xfrm rot="5400000">
              <a:off x="3861224" y="4803804"/>
              <a:ext cx="245589" cy="42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Nunito Sans" pitchFamily="2" charset="77"/>
                </a:rPr>
                <a:t>-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87DF9F-596C-7049-BD1B-AE70E3F09F61}"/>
              </a:ext>
            </a:extLst>
          </p:cNvPr>
          <p:cNvCxnSpPr>
            <a:cxnSpLocks/>
          </p:cNvCxnSpPr>
          <p:nvPr/>
        </p:nvCxnSpPr>
        <p:spPr>
          <a:xfrm flipV="1">
            <a:off x="1569308" y="2297676"/>
            <a:ext cx="0" cy="14587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5563DB-BD46-184F-B257-16F31FEC5963}"/>
              </a:ext>
            </a:extLst>
          </p:cNvPr>
          <p:cNvCxnSpPr>
            <a:cxnSpLocks/>
          </p:cNvCxnSpPr>
          <p:nvPr/>
        </p:nvCxnSpPr>
        <p:spPr>
          <a:xfrm flipH="1" flipV="1">
            <a:off x="1561072" y="3076833"/>
            <a:ext cx="415558" cy="32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F9BB2-385B-C342-8C04-6DD907572299}"/>
              </a:ext>
            </a:extLst>
          </p:cNvPr>
          <p:cNvCxnSpPr>
            <a:cxnSpLocks/>
          </p:cNvCxnSpPr>
          <p:nvPr/>
        </p:nvCxnSpPr>
        <p:spPr>
          <a:xfrm flipH="1">
            <a:off x="2485253" y="3080115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4FD730-14AC-2F45-9300-1601B1A7F616}"/>
              </a:ext>
            </a:extLst>
          </p:cNvPr>
          <p:cNvCxnSpPr>
            <a:cxnSpLocks/>
          </p:cNvCxnSpPr>
          <p:nvPr/>
        </p:nvCxnSpPr>
        <p:spPr>
          <a:xfrm flipH="1">
            <a:off x="1899138" y="3076827"/>
            <a:ext cx="6737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524DCF-209D-3D4D-B6B5-64B162A54B89}"/>
              </a:ext>
            </a:extLst>
          </p:cNvPr>
          <p:cNvCxnSpPr>
            <a:cxnSpLocks/>
          </p:cNvCxnSpPr>
          <p:nvPr/>
        </p:nvCxnSpPr>
        <p:spPr>
          <a:xfrm flipH="1">
            <a:off x="1556953" y="3781173"/>
            <a:ext cx="5560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CC9434-D9E1-F44A-9945-CC0A23894785}"/>
              </a:ext>
            </a:extLst>
          </p:cNvPr>
          <p:cNvCxnSpPr>
            <a:cxnSpLocks/>
          </p:cNvCxnSpPr>
          <p:nvPr/>
        </p:nvCxnSpPr>
        <p:spPr>
          <a:xfrm flipV="1">
            <a:off x="2113005" y="3780510"/>
            <a:ext cx="0" cy="358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F09920-CD54-CB4D-928B-2656398EC8B3}"/>
              </a:ext>
            </a:extLst>
          </p:cNvPr>
          <p:cNvCxnSpPr>
            <a:cxnSpLocks/>
          </p:cNvCxnSpPr>
          <p:nvPr/>
        </p:nvCxnSpPr>
        <p:spPr>
          <a:xfrm flipH="1">
            <a:off x="2110003" y="4139407"/>
            <a:ext cx="4628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26A72-2A0B-9547-BD7F-298ABE5C49BD}"/>
              </a:ext>
            </a:extLst>
          </p:cNvPr>
          <p:cNvCxnSpPr>
            <a:cxnSpLocks/>
          </p:cNvCxnSpPr>
          <p:nvPr/>
        </p:nvCxnSpPr>
        <p:spPr>
          <a:xfrm flipH="1">
            <a:off x="3056347" y="4142690"/>
            <a:ext cx="5587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3FFAC7-AF93-754A-B2E5-73EDB3A64DC5}"/>
              </a:ext>
            </a:extLst>
          </p:cNvPr>
          <p:cNvCxnSpPr>
            <a:cxnSpLocks/>
          </p:cNvCxnSpPr>
          <p:nvPr/>
        </p:nvCxnSpPr>
        <p:spPr>
          <a:xfrm flipH="1">
            <a:off x="2562086" y="4139407"/>
            <a:ext cx="559183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58D09A-EA49-CD40-80A4-572DA1165F4C}"/>
              </a:ext>
            </a:extLst>
          </p:cNvPr>
          <p:cNvCxnSpPr>
            <a:cxnSpLocks/>
          </p:cNvCxnSpPr>
          <p:nvPr/>
        </p:nvCxnSpPr>
        <p:spPr>
          <a:xfrm flipH="1">
            <a:off x="1581892" y="2297676"/>
            <a:ext cx="43783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BB0F93-D52F-2C44-AF6B-8BB69500BDA7}"/>
              </a:ext>
            </a:extLst>
          </p:cNvPr>
          <p:cNvCxnSpPr>
            <a:cxnSpLocks/>
          </p:cNvCxnSpPr>
          <p:nvPr/>
        </p:nvCxnSpPr>
        <p:spPr>
          <a:xfrm flipV="1">
            <a:off x="1569308" y="4074750"/>
            <a:ext cx="3101" cy="21022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8AF9011-5189-7943-9FD1-F5F1C35FFBE5}"/>
              </a:ext>
            </a:extLst>
          </p:cNvPr>
          <p:cNvCxnSpPr>
            <a:cxnSpLocks/>
          </p:cNvCxnSpPr>
          <p:nvPr/>
        </p:nvCxnSpPr>
        <p:spPr>
          <a:xfrm>
            <a:off x="1569308" y="6176963"/>
            <a:ext cx="439091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E68DC-87F6-9F4B-86FC-8F5757D930D8}"/>
              </a:ext>
            </a:extLst>
          </p:cNvPr>
          <p:cNvCxnSpPr>
            <a:cxnSpLocks/>
          </p:cNvCxnSpPr>
          <p:nvPr/>
        </p:nvCxnSpPr>
        <p:spPr>
          <a:xfrm flipH="1">
            <a:off x="6701653" y="4680316"/>
            <a:ext cx="1117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09007F-5F49-FC4C-97CD-A5648C0A9B9A}"/>
              </a:ext>
            </a:extLst>
          </p:cNvPr>
          <p:cNvCxnSpPr>
            <a:cxnSpLocks/>
          </p:cNvCxnSpPr>
          <p:nvPr/>
        </p:nvCxnSpPr>
        <p:spPr>
          <a:xfrm flipH="1">
            <a:off x="5888853" y="6176963"/>
            <a:ext cx="20367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9BE556-6F4B-8D44-A001-D1EB5F529235}"/>
              </a:ext>
            </a:extLst>
          </p:cNvPr>
          <p:cNvCxnSpPr>
            <a:cxnSpLocks/>
          </p:cNvCxnSpPr>
          <p:nvPr/>
        </p:nvCxnSpPr>
        <p:spPr>
          <a:xfrm flipH="1">
            <a:off x="7925610" y="4788430"/>
            <a:ext cx="1" cy="1388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2B28EBB-A424-6B4E-B2EF-02AD4A8FC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1" b="90299" l="9574" r="89894">
                        <a14:foregroundMark x1="53191" y1="19030" x2="29255" y2="27612"/>
                        <a14:foregroundMark x1="29255" y1="27612" x2="24468" y2="43284"/>
                        <a14:foregroundMark x1="24468" y1="43284" x2="31915" y2="61567"/>
                        <a14:foregroundMark x1="31915" y1="61567" x2="46277" y2="76866"/>
                        <a14:foregroundMark x1="46277" y1="76866" x2="58511" y2="63806"/>
                        <a14:foregroundMark x1="58511" y1="63806" x2="63830" y2="47761"/>
                        <a14:foregroundMark x1="63830" y1="47761" x2="73936" y2="34701"/>
                        <a14:foregroundMark x1="73936" y1="34701" x2="60638" y2="22761"/>
                        <a14:foregroundMark x1="60638" y1="22761" x2="54255" y2="21642"/>
                        <a14:foregroundMark x1="54255" y1="21269" x2="50532" y2="50373"/>
                        <a14:foregroundMark x1="50532" y1="50000" x2="39362" y2="22761"/>
                        <a14:foregroundMark x1="39362" y1="22761" x2="49468" y2="13806"/>
                        <a14:foregroundMark x1="45213" y1="13433" x2="26596" y2="20522"/>
                        <a14:foregroundMark x1="26596" y1="20522" x2="26064" y2="21269"/>
                        <a14:foregroundMark x1="39362" y1="19030" x2="31383" y2="16418"/>
                        <a14:foregroundMark x1="55319" y1="30597" x2="62766" y2="44776"/>
                        <a14:foregroundMark x1="62766" y1="44776" x2="75000" y2="49254"/>
                        <a14:foregroundMark x1="44681" y1="88806" x2="51064" y2="90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579" y="3778704"/>
            <a:ext cx="776477" cy="1106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5DB8D4-0683-E645-9F4C-6DB7198650D5}"/>
                  </a:ext>
                </a:extLst>
              </p14:cNvPr>
              <p14:cNvContentPartPr/>
              <p14:nvPr/>
            </p14:nvContentPartPr>
            <p14:xfrm>
              <a:off x="6788478" y="4797803"/>
              <a:ext cx="587520" cy="15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5DB8D4-0683-E645-9F4C-6DB7198650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5838" y="4735163"/>
                <a:ext cx="713160" cy="2782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BC60AC-B5F8-BE4C-9D9E-84E989552183}"/>
              </a:ext>
            </a:extLst>
          </p:cNvPr>
          <p:cNvSpPr/>
          <p:nvPr/>
        </p:nvSpPr>
        <p:spPr>
          <a:xfrm>
            <a:off x="6859200" y="1755648"/>
            <a:ext cx="1907114" cy="9532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OUT</a:t>
            </a:r>
            <a:r>
              <a:rPr lang="en-US" sz="1600" dirty="0">
                <a:latin typeface="Nunito Sans" pitchFamily="2" charset="77"/>
              </a:rPr>
              <a:t> is only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sz="1600" dirty="0">
                <a:latin typeface="Nunito Sans" pitchFamily="2" charset="77"/>
              </a:rPr>
              <a:t> when both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</a:t>
            </a:r>
            <a:r>
              <a:rPr lang="en-US" sz="1600" dirty="0">
                <a:latin typeface="Nunito Sans" pitchFamily="2" charset="77"/>
              </a:rPr>
              <a:t> and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B</a:t>
            </a:r>
            <a:r>
              <a:rPr lang="en-US" sz="1600" dirty="0">
                <a:latin typeface="Nunito Sans" pitchFamily="2" charset="77"/>
              </a:rPr>
              <a:t> are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sz="1600" dirty="0">
                <a:latin typeface="Nunito Sans" pitchFamily="2" charset="77"/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663C9E-CE10-EF45-9905-5C3DFA1B0B95}"/>
              </a:ext>
            </a:extLst>
          </p:cNvPr>
          <p:cNvSpPr txBox="1"/>
          <p:nvPr/>
        </p:nvSpPr>
        <p:spPr>
          <a:xfrm>
            <a:off x="5478823" y="16323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voltage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4897A-0B39-F948-A700-8B0BAFB511A7}"/>
              </a:ext>
            </a:extLst>
          </p:cNvPr>
          <p:cNvSpPr txBox="1"/>
          <p:nvPr/>
        </p:nvSpPr>
        <p:spPr>
          <a:xfrm>
            <a:off x="5486837" y="62202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04D17C-5929-744D-B67A-2132A549E611}"/>
              </a:ext>
            </a:extLst>
          </p:cNvPr>
          <p:cNvSpPr/>
          <p:nvPr/>
        </p:nvSpPr>
        <p:spPr>
          <a:xfrm>
            <a:off x="6420106" y="247640"/>
            <a:ext cx="2459061" cy="715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false: </a:t>
            </a:r>
            <a:r>
              <a:rPr lang="en-US" dirty="0">
                <a:latin typeface="Nunito Sans" pitchFamily="2" charset="77"/>
                <a:ea typeface="Fira Code" panose="020B0509050000020004" pitchFamily="49" charset="0"/>
              </a:rPr>
              <a:t>circuit off</a:t>
            </a:r>
          </a:p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circuit on</a:t>
            </a:r>
          </a:p>
        </p:txBody>
      </p:sp>
    </p:spTree>
    <p:extLst>
      <p:ext uri="{BB962C8B-B14F-4D97-AF65-F5344CB8AC3E}">
        <p14:creationId xmlns:p14="http://schemas.microsoft.com/office/powerpoint/2010/main" val="336764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6F4-B9B9-BA4F-B8DA-F5D7FDD3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83DB-A902-F14C-B1F0-56FD0F4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7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OUT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=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A || B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C5BBF-5DF6-8E47-A6D9-713B811A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79" y="1890756"/>
            <a:ext cx="4552673" cy="43470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190EF59-AA99-FA49-8F90-946936BDA5E9}"/>
              </a:ext>
            </a:extLst>
          </p:cNvPr>
          <p:cNvSpPr txBox="1"/>
          <p:nvPr/>
        </p:nvSpPr>
        <p:spPr>
          <a:xfrm>
            <a:off x="5478823" y="16323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voltage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8DC0D2-C3CB-424B-928F-0BAAFF7709BA}"/>
              </a:ext>
            </a:extLst>
          </p:cNvPr>
          <p:cNvSpPr txBox="1"/>
          <p:nvPr/>
        </p:nvSpPr>
        <p:spPr>
          <a:xfrm>
            <a:off x="5486837" y="62202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ground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023F87-94F0-B448-837E-89623DB115B8}"/>
                  </a:ext>
                </a:extLst>
              </p14:cNvPr>
              <p14:cNvContentPartPr/>
              <p14:nvPr/>
            </p14:nvContentPartPr>
            <p14:xfrm>
              <a:off x="6727701" y="4560605"/>
              <a:ext cx="863640" cy="23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023F87-94F0-B448-837E-89623DB11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4701" y="4497605"/>
                <a:ext cx="989280" cy="3564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852C090-4F36-664B-BF51-F6113D617BD9}"/>
              </a:ext>
            </a:extLst>
          </p:cNvPr>
          <p:cNvSpPr/>
          <p:nvPr/>
        </p:nvSpPr>
        <p:spPr>
          <a:xfrm>
            <a:off x="6859200" y="1755648"/>
            <a:ext cx="1907114" cy="9532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OUT</a:t>
            </a:r>
            <a:r>
              <a:rPr lang="en-US" sz="1600" dirty="0">
                <a:latin typeface="Nunito Sans" pitchFamily="2" charset="77"/>
              </a:rPr>
              <a:t> is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sz="1600" dirty="0">
                <a:latin typeface="Nunito Sans" pitchFamily="2" charset="77"/>
              </a:rPr>
              <a:t> when </a:t>
            </a:r>
            <a:r>
              <a:rPr lang="en-US" sz="1600" i="1" dirty="0">
                <a:latin typeface="Nunito Sans" pitchFamily="2" charset="77"/>
              </a:rPr>
              <a:t>either</a:t>
            </a:r>
            <a:r>
              <a:rPr lang="en-US" sz="1600" dirty="0">
                <a:latin typeface="Nunito Sans" pitchFamily="2" charset="77"/>
              </a:rPr>
              <a:t>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</a:t>
            </a:r>
            <a:r>
              <a:rPr lang="en-US" sz="1600" dirty="0">
                <a:latin typeface="Nunito Sans" pitchFamily="2" charset="77"/>
              </a:rPr>
              <a:t> and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B</a:t>
            </a:r>
            <a:r>
              <a:rPr lang="en-US" sz="1600" dirty="0">
                <a:latin typeface="Nunito Sans" pitchFamily="2" charset="77"/>
              </a:rPr>
              <a:t> are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sz="1600" dirty="0">
                <a:latin typeface="Nunito Sans" pitchFamily="2" charset="77"/>
              </a:rPr>
              <a:t>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98B0A4-1699-F740-8A1D-18F4C9908475}"/>
              </a:ext>
            </a:extLst>
          </p:cNvPr>
          <p:cNvSpPr/>
          <p:nvPr/>
        </p:nvSpPr>
        <p:spPr>
          <a:xfrm>
            <a:off x="6420106" y="247640"/>
            <a:ext cx="2459061" cy="715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false: </a:t>
            </a:r>
            <a:r>
              <a:rPr lang="en-US" dirty="0">
                <a:latin typeface="Nunito Sans" pitchFamily="2" charset="77"/>
                <a:ea typeface="Fira Code" panose="020B0509050000020004" pitchFamily="49" charset="0"/>
              </a:rPr>
              <a:t>circuit off</a:t>
            </a:r>
          </a:p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circuit on</a:t>
            </a:r>
          </a:p>
        </p:txBody>
      </p:sp>
    </p:spTree>
    <p:extLst>
      <p:ext uri="{BB962C8B-B14F-4D97-AF65-F5344CB8AC3E}">
        <p14:creationId xmlns:p14="http://schemas.microsoft.com/office/powerpoint/2010/main" val="36980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6F4-B9B9-BA4F-B8DA-F5D7FDD3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83DB-A902-F14C-B1F0-56FD0F4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7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OUT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=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!A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90EF59-AA99-FA49-8F90-946936BDA5E9}"/>
              </a:ext>
            </a:extLst>
          </p:cNvPr>
          <p:cNvSpPr txBox="1"/>
          <p:nvPr/>
        </p:nvSpPr>
        <p:spPr>
          <a:xfrm>
            <a:off x="5478823" y="16323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voltage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8DC0D2-C3CB-424B-928F-0BAAFF7709BA}"/>
              </a:ext>
            </a:extLst>
          </p:cNvPr>
          <p:cNvSpPr txBox="1"/>
          <p:nvPr/>
        </p:nvSpPr>
        <p:spPr>
          <a:xfrm>
            <a:off x="5486837" y="62202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ground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023F87-94F0-B448-837E-89623DB115B8}"/>
                  </a:ext>
                </a:extLst>
              </p14:cNvPr>
              <p14:cNvContentPartPr/>
              <p14:nvPr/>
            </p14:nvContentPartPr>
            <p14:xfrm>
              <a:off x="6727701" y="4560605"/>
              <a:ext cx="863640" cy="23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023F87-94F0-B448-837E-89623DB115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4701" y="4497605"/>
                <a:ext cx="989280" cy="3564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852C090-4F36-664B-BF51-F6113D617BD9}"/>
              </a:ext>
            </a:extLst>
          </p:cNvPr>
          <p:cNvSpPr/>
          <p:nvPr/>
        </p:nvSpPr>
        <p:spPr>
          <a:xfrm>
            <a:off x="6859200" y="1755648"/>
            <a:ext cx="1907114" cy="9532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OUT</a:t>
            </a:r>
            <a:r>
              <a:rPr lang="en-US" sz="1600" dirty="0">
                <a:latin typeface="Nunito Sans" pitchFamily="2" charset="77"/>
              </a:rPr>
              <a:t> is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sz="1600" dirty="0">
                <a:latin typeface="Nunito Sans" pitchFamily="2" charset="77"/>
              </a:rPr>
              <a:t> when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</a:t>
            </a:r>
            <a:r>
              <a:rPr lang="en-US" sz="1600" dirty="0">
                <a:latin typeface="Nunito Sans" pitchFamily="2" charset="77"/>
                <a:ea typeface="Fira Code" panose="020B0509050000020004" pitchFamily="49" charset="0"/>
              </a:rPr>
              <a:t> is </a:t>
            </a: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false</a:t>
            </a:r>
            <a:r>
              <a:rPr lang="en-US" sz="1600" dirty="0">
                <a:latin typeface="Nunito Sans" pitchFamily="2" charset="77"/>
              </a:rPr>
              <a:t>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98B0A4-1699-F740-8A1D-18F4C9908475}"/>
              </a:ext>
            </a:extLst>
          </p:cNvPr>
          <p:cNvSpPr/>
          <p:nvPr/>
        </p:nvSpPr>
        <p:spPr>
          <a:xfrm>
            <a:off x="6420106" y="247640"/>
            <a:ext cx="2459061" cy="715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false: </a:t>
            </a:r>
            <a:r>
              <a:rPr lang="en-US" dirty="0">
                <a:latin typeface="Nunito Sans" pitchFamily="2" charset="77"/>
                <a:ea typeface="Fira Code" panose="020B0509050000020004" pitchFamily="49" charset="0"/>
              </a:rPr>
              <a:t>circuit off</a:t>
            </a:r>
          </a:p>
          <a:p>
            <a:pPr algn="ctr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circuit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4040B-B7F2-7442-B8CC-CC1C9BF37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15" y="1957906"/>
            <a:ext cx="5074526" cy="423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982ED0-FE42-FA48-B495-A2DF21057C2F}"/>
                  </a:ext>
                </a:extLst>
              </p14:cNvPr>
              <p14:cNvContentPartPr/>
              <p14:nvPr/>
            </p14:nvContentPartPr>
            <p14:xfrm>
              <a:off x="6875301" y="4234085"/>
              <a:ext cx="801000" cy="26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982ED0-FE42-FA48-B495-A2DF21057C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2301" y="4171085"/>
                <a:ext cx="92664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78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D64A-5AA4-864D-81A2-583DA650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Gates Galore!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EA494-CFC3-9345-A89B-19743D2C0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82"/>
          <a:stretch/>
        </p:blipFill>
        <p:spPr>
          <a:xfrm>
            <a:off x="967408" y="1690689"/>
            <a:ext cx="7209183" cy="1631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68F68-7ED2-874A-962E-EC816AB99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82"/>
          <a:stretch/>
        </p:blipFill>
        <p:spPr>
          <a:xfrm>
            <a:off x="967416" y="4052538"/>
            <a:ext cx="7209175" cy="163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B40F1-DCE6-2848-B186-7E5340D109C5}"/>
              </a:ext>
            </a:extLst>
          </p:cNvPr>
          <p:cNvSpPr txBox="1"/>
          <p:nvPr/>
        </p:nvSpPr>
        <p:spPr>
          <a:xfrm>
            <a:off x="1126435" y="342900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A ||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2BF1B-3F6F-8B4E-ACF8-BC9B2D911735}"/>
              </a:ext>
            </a:extLst>
          </p:cNvPr>
          <p:cNvSpPr txBox="1"/>
          <p:nvPr/>
        </p:nvSpPr>
        <p:spPr>
          <a:xfrm>
            <a:off x="3690730" y="342900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A &amp;&amp;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69202-6F4F-3B46-96D3-DFDD131342D2}"/>
              </a:ext>
            </a:extLst>
          </p:cNvPr>
          <p:cNvSpPr txBox="1"/>
          <p:nvPr/>
        </p:nvSpPr>
        <p:spPr>
          <a:xfrm>
            <a:off x="6255025" y="34290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A ^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7C662-36DD-7046-80D0-4564EE88253C}"/>
              </a:ext>
            </a:extLst>
          </p:cNvPr>
          <p:cNvSpPr txBox="1"/>
          <p:nvPr/>
        </p:nvSpPr>
        <p:spPr>
          <a:xfrm>
            <a:off x="919647" y="5793303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!(A || 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B4469-382D-774E-AB1E-D6E29530BCCD}"/>
              </a:ext>
            </a:extLst>
          </p:cNvPr>
          <p:cNvSpPr txBox="1"/>
          <p:nvPr/>
        </p:nvSpPr>
        <p:spPr>
          <a:xfrm>
            <a:off x="3483942" y="5793303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!(A &amp;&amp; 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4F735-FE8A-D444-A09C-22D8F5766733}"/>
              </a:ext>
            </a:extLst>
          </p:cNvPr>
          <p:cNvSpPr txBox="1"/>
          <p:nvPr/>
        </p:nvSpPr>
        <p:spPr>
          <a:xfrm>
            <a:off x="6461812" y="579330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Q = !A</a:t>
            </a:r>
          </a:p>
        </p:txBody>
      </p:sp>
    </p:spTree>
    <p:extLst>
      <p:ext uri="{BB962C8B-B14F-4D97-AF65-F5344CB8AC3E}">
        <p14:creationId xmlns:p14="http://schemas.microsoft.com/office/powerpoint/2010/main" val="177115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B0C7-F05B-2542-9E9F-90F2C8D6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Gates can be combined…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1CEB-044A-5140-859C-4E2D2DC0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build more complex circuits</a:t>
            </a:r>
          </a:p>
          <a:p>
            <a:pPr lvl="1"/>
            <a:r>
              <a:rPr lang="en-US" dirty="0"/>
              <a:t>Addition, subtraction, multiplication, comparison,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CPU in your computer contains </a:t>
            </a:r>
            <a:r>
              <a:rPr lang="en-US" b="1" dirty="0"/>
              <a:t>billions</a:t>
            </a:r>
            <a:r>
              <a:rPr lang="en-US" dirty="0"/>
              <a:t> of transistors arranged into these circuits</a:t>
            </a:r>
          </a:p>
          <a:p>
            <a:pPr lvl="1"/>
            <a:r>
              <a:rPr lang="en-US" dirty="0"/>
              <a:t>Performs these operations billions </a:t>
            </a:r>
            <a:br>
              <a:rPr lang="en-US" dirty="0"/>
            </a:br>
            <a:r>
              <a:rPr lang="en-US" dirty="0"/>
              <a:t>of times </a:t>
            </a:r>
            <a:r>
              <a:rPr lang="en-US" i="1" dirty="0"/>
              <a:t>per second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tell the CPU what to do?</a:t>
            </a:r>
          </a:p>
          <a:p>
            <a:pPr lvl="1"/>
            <a:r>
              <a:rPr lang="en-US" dirty="0"/>
              <a:t>Could switch wires on and off, but…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98619-6203-7441-B404-D24A99F2E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9" r="14309"/>
          <a:stretch/>
        </p:blipFill>
        <p:spPr>
          <a:xfrm>
            <a:off x="6820928" y="3760574"/>
            <a:ext cx="2323071" cy="1548713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6D63C-90FD-6E42-8CDB-407BDFD06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77" b="12737"/>
          <a:stretch/>
        </p:blipFill>
        <p:spPr>
          <a:xfrm>
            <a:off x="6820929" y="5309287"/>
            <a:ext cx="2323071" cy="154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6BC5-3935-A44B-B6A8-63632AA5A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680" y="4189649"/>
            <a:ext cx="1227328" cy="1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E96F-9B29-BB45-9D51-3A8DFFCB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A032-8D58-E344-A20B-A9B89951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feed certain instructions into a computer and retrieve the results.</a:t>
            </a:r>
          </a:p>
          <a:p>
            <a:r>
              <a:rPr lang="en-US" dirty="0"/>
              <a:t>But what does an instruction look like? </a:t>
            </a:r>
            <a:br>
              <a:rPr lang="en-US" dirty="0"/>
            </a:br>
            <a:r>
              <a:rPr lang="en-US" dirty="0"/>
              <a:t>How do we know which one to use?</a:t>
            </a:r>
          </a:p>
          <a:p>
            <a:r>
              <a:rPr lang="en-US" dirty="0"/>
              <a:t>Like all other data on a computer, instructions are just binary! (literally translated to electricity on wires)</a:t>
            </a:r>
          </a:p>
          <a:p>
            <a:pPr lvl="1"/>
            <a:r>
              <a:rPr lang="en-US" dirty="0"/>
              <a:t>Example: the number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0x83</a:t>
            </a:r>
            <a:r>
              <a:rPr lang="en-US" dirty="0"/>
              <a:t> tells computers with Intel processors to add two numbers together.</a:t>
            </a:r>
          </a:p>
          <a:p>
            <a:r>
              <a:rPr lang="en-US" dirty="0"/>
              <a:t>An executable file (program) contains the binary encoding of all its instructions and data.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.exe</a:t>
            </a:r>
            <a:r>
              <a:rPr lang="en-US" dirty="0">
                <a:ea typeface="Fira Code" panose="020B0509050000020004" pitchFamily="49" charset="0"/>
              </a:rPr>
              <a:t> </a:t>
            </a:r>
            <a:r>
              <a:rPr lang="en-US" dirty="0"/>
              <a:t>files on Windows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E0E4-816E-9446-99E4-7E0CBF41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Are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F012-38AB-9843-A98A-9E903980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494971"/>
            <a:ext cx="8481389" cy="51576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number and types of instructions that a CPU can perform is </a:t>
            </a:r>
            <a:r>
              <a:rPr lang="en-US" b="1" dirty="0"/>
              <a:t>always</a:t>
            </a:r>
            <a:r>
              <a:rPr lang="en-US" dirty="0"/>
              <a:t> limited.</a:t>
            </a:r>
          </a:p>
          <a:p>
            <a:pPr lvl="1"/>
            <a:r>
              <a:rPr lang="en-US" dirty="0"/>
              <a:t>Can’t change the circuits after the CPU is built!</a:t>
            </a:r>
          </a:p>
          <a:p>
            <a:r>
              <a:rPr lang="en-US" dirty="0"/>
              <a:t>Example: with Lightbot, you could only perform a certain number of actions: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instructions that a specific type of computer can understand are defined by the Instruction Set Architecture (ISA).</a:t>
            </a:r>
          </a:p>
          <a:p>
            <a:pPr lvl="1"/>
            <a:r>
              <a:rPr lang="en-US" dirty="0"/>
              <a:t>The CPU and other hardware are designed to understand </a:t>
            </a:r>
            <a:r>
              <a:rPr lang="en-US" b="1" dirty="0"/>
              <a:t>only</a:t>
            </a:r>
            <a:r>
              <a:rPr lang="en-US" dirty="0"/>
              <a:t> these predefined instructions.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75709-4B1C-734F-8A4C-13F8EDB9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82" y="3732231"/>
            <a:ext cx="5607036" cy="7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0DF7-BEC9-9948-A888-413DD411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C9836-F6E2-024B-A554-3DBE1F45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operations do you think would be useful for a computer to support?</a:t>
            </a:r>
          </a:p>
          <a:p>
            <a:pPr lvl="1"/>
            <a:r>
              <a:rPr lang="en-US" dirty="0"/>
              <a:t>Talk with your neighbor!</a:t>
            </a:r>
          </a:p>
          <a:p>
            <a:pPr lvl="2"/>
            <a:r>
              <a:rPr lang="en-US" dirty="0"/>
              <a:t>Shut down the computer</a:t>
            </a:r>
          </a:p>
          <a:p>
            <a:pPr lvl="2"/>
            <a:r>
              <a:rPr lang="en-US" dirty="0"/>
              <a:t>Arithmetic</a:t>
            </a:r>
          </a:p>
          <a:p>
            <a:pPr lvl="2"/>
            <a:r>
              <a:rPr lang="en-US" dirty="0"/>
              <a:t>User input</a:t>
            </a:r>
          </a:p>
          <a:p>
            <a:pPr lvl="2"/>
            <a:r>
              <a:rPr lang="en-US" dirty="0"/>
              <a:t>Taking pictures</a:t>
            </a:r>
          </a:p>
          <a:p>
            <a:pPr lvl="2"/>
            <a:r>
              <a:rPr lang="en-US" dirty="0"/>
              <a:t>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3660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19CF-D17A-CF4E-80A7-906FF869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8F65-76EF-424A-B5BE-853C70F2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25601"/>
            <a:ext cx="8511657" cy="4867274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Controlling Elli due tonight</a:t>
            </a:r>
          </a:p>
          <a:p>
            <a:pPr lvl="1"/>
            <a:r>
              <a:rPr lang="en-US" dirty="0"/>
              <a:t>Portfolio Update 2 due next Wednesday (Feb 26)</a:t>
            </a:r>
          </a:p>
          <a:p>
            <a:pPr lvl="1"/>
            <a:r>
              <a:rPr lang="en-US" dirty="0"/>
              <a:t>Tic-Tac-Toe (last programming assignment until your final project!) due next Thursday (Feb 27)</a:t>
            </a:r>
          </a:p>
          <a:p>
            <a:r>
              <a:rPr lang="en-US" dirty="0"/>
              <a:t>Looking ahead…</a:t>
            </a:r>
          </a:p>
          <a:p>
            <a:pPr lvl="1"/>
            <a:r>
              <a:rPr lang="en-US" dirty="0"/>
              <a:t>Final project design document due next Friday (Feb 28)</a:t>
            </a:r>
          </a:p>
          <a:p>
            <a:pPr lvl="1"/>
            <a:r>
              <a:rPr lang="en-US" dirty="0"/>
              <a:t>Living Computers Museum report due Mar 2</a:t>
            </a:r>
          </a:p>
          <a:p>
            <a:r>
              <a:rPr lang="en-US" dirty="0"/>
              <a:t>Guest lecture next Monday: HCI</a:t>
            </a:r>
          </a:p>
        </p:txBody>
      </p:sp>
    </p:spTree>
    <p:extLst>
      <p:ext uri="{BB962C8B-B14F-4D97-AF65-F5344CB8AC3E}">
        <p14:creationId xmlns:p14="http://schemas.microsoft.com/office/powerpoint/2010/main" val="4132439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943F-600E-FD42-95DC-A6EF15F2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5CAD-CD6C-9F46-A84F-B2FD0CB9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548719"/>
            <a:ext cx="8348869" cy="51339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Arithmetic operations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Control flow: what should we do next?</a:t>
            </a:r>
          </a:p>
          <a:p>
            <a:pPr lvl="1"/>
            <a:r>
              <a:rPr lang="en-US" dirty="0"/>
              <a:t>Normally, instructions are executed sequentially. However, we can use control flow instructions to:</a:t>
            </a:r>
          </a:p>
          <a:p>
            <a:pPr lvl="2"/>
            <a:r>
              <a:rPr lang="en-US" b="1" dirty="0"/>
              <a:t>Jump</a:t>
            </a:r>
            <a:r>
              <a:rPr lang="en-US" dirty="0"/>
              <a:t> to function calls</a:t>
            </a:r>
          </a:p>
          <a:p>
            <a:pPr lvl="2"/>
            <a:r>
              <a:rPr lang="en-US" b="1" dirty="0"/>
              <a:t>Possibly jump</a:t>
            </a:r>
            <a:r>
              <a:rPr lang="en-US" dirty="0"/>
              <a:t> on conditional branches </a:t>
            </a:r>
          </a:p>
          <a:p>
            <a:pPr lvl="2"/>
            <a:r>
              <a:rPr lang="en-US" b="1" dirty="0"/>
              <a:t>Possibly jump</a:t>
            </a:r>
            <a:r>
              <a:rPr lang="en-US" dirty="0"/>
              <a:t> in loops</a:t>
            </a:r>
          </a:p>
          <a:p>
            <a:r>
              <a:rPr lang="en-US" dirty="0"/>
              <a:t>Transfer data between CPU and memory</a:t>
            </a:r>
          </a:p>
          <a:p>
            <a:pPr lvl="1"/>
            <a:r>
              <a:rPr lang="en-US" b="1" dirty="0"/>
              <a:t>Load</a:t>
            </a:r>
            <a:r>
              <a:rPr lang="en-US" dirty="0"/>
              <a:t> data from memory into CPU</a:t>
            </a:r>
          </a:p>
          <a:p>
            <a:pPr lvl="1"/>
            <a:r>
              <a:rPr lang="en-US" b="1" dirty="0"/>
              <a:t>Store</a:t>
            </a:r>
            <a:r>
              <a:rPr lang="en-US" dirty="0"/>
              <a:t> data from CPU into memory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5D8D7-52BB-5C4F-B180-AD598C5E297C}"/>
              </a:ext>
            </a:extLst>
          </p:cNvPr>
          <p:cNvSpPr/>
          <p:nvPr/>
        </p:nvSpPr>
        <p:spPr>
          <a:xfrm>
            <a:off x="1233913" y="2054351"/>
            <a:ext cx="1821882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ira Code" panose="020B0509050000020004" pitchFamily="49" charset="0"/>
                <a:ea typeface="Fira Code" panose="020B0509050000020004" pitchFamily="49" charset="0"/>
              </a:rPr>
              <a:t>c = a + b;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77D46-0CF1-0540-8A8A-C25DA868C1A8}"/>
              </a:ext>
            </a:extLst>
          </p:cNvPr>
          <p:cNvSpPr/>
          <p:nvPr/>
        </p:nvSpPr>
        <p:spPr>
          <a:xfrm>
            <a:off x="3661059" y="2054351"/>
            <a:ext cx="1821882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ira Code" panose="020B0509050000020004" pitchFamily="49" charset="0"/>
                <a:ea typeface="Fira Code" panose="020B0509050000020004" pitchFamily="49" charset="0"/>
              </a:rPr>
              <a:t>z = x * y;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8705E-D88A-0E43-A80A-E0A7E6C81D99}"/>
              </a:ext>
            </a:extLst>
          </p:cNvPr>
          <p:cNvSpPr/>
          <p:nvPr/>
        </p:nvSpPr>
        <p:spPr>
          <a:xfrm>
            <a:off x="6088204" y="2054351"/>
            <a:ext cx="1982370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Fira Code" panose="020B0509050000020004" pitchFamily="49" charset="0"/>
                <a:ea typeface="Fira Code" panose="020B0509050000020004" pitchFamily="49" charset="0"/>
              </a:rPr>
              <a:t>i</a:t>
            </a:r>
            <a:r>
              <a:rPr lang="en-US" sz="2000" dirty="0">
                <a:latin typeface="Fira Code" panose="020B0509050000020004" pitchFamily="49" charset="0"/>
                <a:ea typeface="Fira Code" panose="020B0509050000020004" pitchFamily="49" charset="0"/>
              </a:rPr>
              <a:t> = h &amp;&amp; j;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B789D5-36A2-5247-B562-F050AD15DAA4}"/>
              </a:ext>
            </a:extLst>
          </p:cNvPr>
          <p:cNvSpPr/>
          <p:nvPr/>
        </p:nvSpPr>
        <p:spPr>
          <a:xfrm>
            <a:off x="6867353" y="3831576"/>
            <a:ext cx="20911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 err="1">
                <a:latin typeface="Fira Code" panose="020B0509050000020004" pitchFamily="49" charset="0"/>
              </a:rPr>
              <a:t>i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endParaRPr lang="en-US" sz="1600" dirty="0">
              <a:latin typeface="Fira Code" panose="020B0509050000020004" pitchFamily="49" charset="0"/>
            </a:endParaRPr>
          </a:p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Fira Code" panose="020B05090500000200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3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endParaRPr lang="en-US" sz="1600" dirty="0">
              <a:solidFill>
                <a:srgbClr val="2E8B57"/>
              </a:solidFill>
              <a:latin typeface="Fira Code" panose="020B0509050000020004" pitchFamily="49" charset="0"/>
            </a:endParaRPr>
          </a:p>
          <a:p>
            <a:r>
              <a:rPr lang="en-US" sz="1600" dirty="0">
                <a:latin typeface="Fira Code" panose="020B0509050000020004" pitchFamily="49" charset="0"/>
              </a:rPr>
              <a:t>    </a:t>
            </a:r>
            <a:r>
              <a:rPr lang="en-US" sz="1600" dirty="0" err="1">
                <a:latin typeface="Fira Code" panose="020B0509050000020004" pitchFamily="49" charset="0"/>
              </a:rPr>
              <a:t>i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 err="1">
                <a:latin typeface="Fira Code" panose="020B0509050000020004" pitchFamily="49" charset="0"/>
              </a:rPr>
              <a:t>i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sz="1600" dirty="0"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endParaRPr lang="en-US" sz="1600" dirty="0">
              <a:latin typeface="Fira Code" panose="020B0509050000020004" pitchFamily="49" charset="0"/>
            </a:endParaRPr>
          </a:p>
          <a:p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41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7418-7E55-0949-9711-AA80D6BC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8A4F-7390-B84F-BD74-0C1993401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somewhere to store information</a:t>
            </a:r>
          </a:p>
          <a:p>
            <a:pPr lvl="1"/>
            <a:r>
              <a:rPr lang="en-US" dirty="0"/>
              <a:t>Instructions for the computer to execute</a:t>
            </a:r>
          </a:p>
          <a:p>
            <a:pPr lvl="1"/>
            <a:r>
              <a:rPr lang="en-US" dirty="0"/>
              <a:t>Data (e.g., variables, files, etc.)</a:t>
            </a:r>
          </a:p>
          <a:p>
            <a:r>
              <a:rPr lang="en-US" dirty="0"/>
              <a:t>Treat memory like a single, massive array</a:t>
            </a:r>
          </a:p>
          <a:p>
            <a:pPr lvl="1"/>
            <a:r>
              <a:rPr lang="en-US" dirty="0"/>
              <a:t>Each entry is the same size (1 byte)</a:t>
            </a:r>
          </a:p>
          <a:p>
            <a:pPr lvl="1"/>
            <a:r>
              <a:rPr lang="en-US" dirty="0"/>
              <a:t>Each entry has an index (</a:t>
            </a:r>
            <a:r>
              <a:rPr lang="en-US" b="1" dirty="0"/>
              <a:t>address</a:t>
            </a:r>
            <a:r>
              <a:rPr lang="en-US" dirty="0"/>
              <a:t>) and a value (</a:t>
            </a:r>
            <a:r>
              <a:rPr lang="en-US" b="1" dirty="0"/>
              <a:t>data</a:t>
            </a:r>
            <a:r>
              <a:rPr lang="en-US" dirty="0"/>
              <a:t>)</a:t>
            </a:r>
          </a:p>
          <a:p>
            <a:r>
              <a:rPr lang="en-US" dirty="0"/>
              <a:t>If instructions need to reference data stored in memory, they can look it up using the address</a:t>
            </a:r>
          </a:p>
          <a:p>
            <a:pPr lvl="1"/>
            <a:r>
              <a:rPr lang="en-US" dirty="0"/>
              <a:t>Just like indexing into an array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2CB7-D3B1-2340-B11F-65BC17F3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7DFC-BCCA-8049-A059-ABD39B09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specify complex tasks using only simple actions provided by instructions</a:t>
            </a:r>
          </a:p>
          <a:p>
            <a:pPr lvl="1"/>
            <a:r>
              <a:rPr lang="en-US" dirty="0"/>
              <a:t>Luckily, this is done for us – by other programs!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CDA31-9F11-314E-AA94-D6F683916F68}"/>
              </a:ext>
            </a:extLst>
          </p:cNvPr>
          <p:cNvSpPr/>
          <p:nvPr/>
        </p:nvSpPr>
        <p:spPr>
          <a:xfrm>
            <a:off x="1222512" y="3478695"/>
            <a:ext cx="2584174" cy="6758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unito Sans" pitchFamily="2" charset="77"/>
              </a:rPr>
              <a:t>High-Level Language</a:t>
            </a:r>
          </a:p>
          <a:p>
            <a:pPr algn="ctr"/>
            <a:r>
              <a:rPr lang="en-US" dirty="0">
                <a:latin typeface="Nunito Sans" pitchFamily="2" charset="77"/>
              </a:rPr>
              <a:t>(Processing)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CA2B7-4924-914F-9869-5CE58BCC16D9}"/>
              </a:ext>
            </a:extLst>
          </p:cNvPr>
          <p:cNvSpPr/>
          <p:nvPr/>
        </p:nvSpPr>
        <p:spPr>
          <a:xfrm>
            <a:off x="1222512" y="4599815"/>
            <a:ext cx="2584174" cy="675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unito Sans" pitchFamily="2" charset="77"/>
              </a:rPr>
              <a:t>Assembly Language</a:t>
            </a:r>
          </a:p>
          <a:p>
            <a:pPr algn="ctr"/>
            <a:r>
              <a:rPr lang="en-US" dirty="0">
                <a:latin typeface="Nunito Sans" pitchFamily="2" charset="77"/>
              </a:rPr>
              <a:t>(x86, MIPS, ARM)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F76EA-4ED3-0D45-B88C-0A55E07F6CBC}"/>
              </a:ext>
            </a:extLst>
          </p:cNvPr>
          <p:cNvSpPr/>
          <p:nvPr/>
        </p:nvSpPr>
        <p:spPr>
          <a:xfrm>
            <a:off x="1222512" y="5720934"/>
            <a:ext cx="2584174" cy="67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unito Sans" pitchFamily="2" charset="77"/>
              </a:rPr>
              <a:t>Machine Language</a:t>
            </a:r>
          </a:p>
          <a:p>
            <a:pPr algn="ctr"/>
            <a:r>
              <a:rPr lang="en-US" dirty="0">
                <a:latin typeface="Nunito Sans" pitchFamily="2" charset="77"/>
              </a:rPr>
              <a:t>(Executable File)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243182-8249-7D48-885C-D63E3917293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514599" y="4154556"/>
            <a:ext cx="0" cy="445259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16E74D-7CB8-BF46-BCF0-660A8ABFE763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514599" y="5275677"/>
            <a:ext cx="0" cy="445257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E767D-310D-9341-971F-9503E3CB5C05}"/>
              </a:ext>
            </a:extLst>
          </p:cNvPr>
          <p:cNvSpPr/>
          <p:nvPr/>
        </p:nvSpPr>
        <p:spPr>
          <a:xfrm>
            <a:off x="5337316" y="3401126"/>
            <a:ext cx="2136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ira Code" panose="020B0509050000020004" pitchFamily="49" charset="0"/>
              </a:rPr>
              <a:t>temp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1600" dirty="0">
                <a:latin typeface="Fira Code" panose="020B0509050000020004" pitchFamily="49" charset="0"/>
              </a:rPr>
              <a:t> v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sz="1600" dirty="0">
                <a:latin typeface="Fira Code" panose="020B0509050000020004" pitchFamily="49" charset="0"/>
              </a:rPr>
              <a:t>k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];</a:t>
            </a:r>
            <a:endParaRPr lang="en-US" sz="1600" dirty="0">
              <a:latin typeface="Fira Code" panose="020B05090500000200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v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k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] =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v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k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];</a:t>
            </a:r>
          </a:p>
          <a:p>
            <a:r>
              <a:rPr lang="en-US" sz="1600" dirty="0">
                <a:latin typeface="Fira Code" panose="020B0509050000020004" pitchFamily="49" charset="0"/>
              </a:rPr>
              <a:t>v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sz="1600" dirty="0">
                <a:latin typeface="Fira Code" panose="020B0509050000020004" pitchFamily="49" charset="0"/>
              </a:rPr>
              <a:t>k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] =</a:t>
            </a:r>
            <a:r>
              <a:rPr lang="en-US" sz="1600" dirty="0">
                <a:latin typeface="Fira Code" panose="020B0509050000020004" pitchFamily="49" charset="0"/>
              </a:rPr>
              <a:t> temp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endParaRPr lang="en-US" sz="1600" dirty="0">
              <a:latin typeface="Fira Code" panose="020B05090500000200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86F99-F885-EF46-83BC-8D428499A67C}"/>
              </a:ext>
            </a:extLst>
          </p:cNvPr>
          <p:cNvSpPr/>
          <p:nvPr/>
        </p:nvSpPr>
        <p:spPr>
          <a:xfrm>
            <a:off x="5337316" y="4399137"/>
            <a:ext cx="278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(%</a:t>
            </a:r>
            <a:r>
              <a:rPr lang="en-US" sz="1600" dirty="0" err="1">
                <a:solidFill>
                  <a:srgbClr val="000000"/>
                </a:solidFill>
                <a:latin typeface="Fira Code" panose="020B0509050000020004" pitchFamily="49" charset="0"/>
              </a:rPr>
              <a:t>rsp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), %</a:t>
            </a:r>
            <a:r>
              <a:rPr lang="en-US" sz="1600" b="1" dirty="0" err="1">
                <a:solidFill>
                  <a:srgbClr val="2E8B57"/>
                </a:solidFill>
                <a:latin typeface="Fira Code" panose="020B0509050000020004" pitchFamily="49" charset="0"/>
              </a:rPr>
              <a:t>edx</a:t>
            </a:r>
            <a:endParaRPr lang="en-US" sz="1600" dirty="0">
              <a:solidFill>
                <a:srgbClr val="676767"/>
              </a:solidFill>
              <a:latin typeface="Fira Code" panose="020B0509050000020004" pitchFamily="49" charset="0"/>
            </a:endParaRPr>
          </a:p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(%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rsp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,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4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), %</a:t>
            </a:r>
            <a:r>
              <a:rPr lang="en-US" sz="1600" b="1" dirty="0" err="1">
                <a:solidFill>
                  <a:srgbClr val="2E8B57"/>
                </a:solidFill>
                <a:latin typeface="Fira Code" panose="020B0509050000020004" pitchFamily="49" charset="0"/>
              </a:rPr>
              <a:t>ecx</a:t>
            </a:r>
            <a:endParaRPr lang="en-US" sz="1600" dirty="0">
              <a:solidFill>
                <a:srgbClr val="676767"/>
              </a:solidFill>
              <a:latin typeface="Fira Code" panose="020B0509050000020004" pitchFamily="49" charset="0"/>
            </a:endParaRPr>
          </a:p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%</a:t>
            </a:r>
            <a:r>
              <a:rPr lang="en-US" sz="1600" b="1" dirty="0" err="1">
                <a:solidFill>
                  <a:srgbClr val="2E8B57"/>
                </a:solidFill>
                <a:latin typeface="Fira Code" panose="020B0509050000020004" pitchFamily="49" charset="0"/>
              </a:rPr>
              <a:t>edx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, (%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rsp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,</a:t>
            </a:r>
            <a:r>
              <a:rPr lang="en-US" sz="1600" dirty="0">
                <a:solidFill>
                  <a:srgbClr val="FF1493"/>
                </a:solidFill>
                <a:latin typeface="Fira Code" panose="020B0509050000020004" pitchFamily="49" charset="0"/>
              </a:rPr>
              <a:t>4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2E8B57"/>
                </a:solidFill>
                <a:latin typeface="Fira Code" panose="020B0509050000020004" pitchFamily="49" charset="0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%</a:t>
            </a:r>
            <a:r>
              <a:rPr lang="en-US" sz="1600" b="1" dirty="0" err="1">
                <a:solidFill>
                  <a:srgbClr val="2E8B57"/>
                </a:solidFill>
                <a:latin typeface="Fira Code" panose="020B0509050000020004" pitchFamily="49" charset="0"/>
              </a:rPr>
              <a:t>ecx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, (%</a:t>
            </a:r>
            <a:r>
              <a:rPr lang="en-US" sz="1600" dirty="0" err="1">
                <a:solidFill>
                  <a:srgbClr val="000000"/>
                </a:solidFill>
                <a:latin typeface="Fira Code" panose="020B0509050000020004" pitchFamily="49" charset="0"/>
              </a:rPr>
              <a:t>rsp</a:t>
            </a:r>
            <a:r>
              <a:rPr lang="en-US" sz="1600" dirty="0">
                <a:solidFill>
                  <a:srgbClr val="676767"/>
                </a:solidFill>
                <a:latin typeface="Fira Code" panose="020B0509050000020004" pitchFamily="49" charset="0"/>
              </a:rPr>
              <a:t>)</a:t>
            </a:r>
            <a:endParaRPr lang="en-US" sz="1600" dirty="0">
              <a:solidFill>
                <a:srgbClr val="2E8B57"/>
              </a:solidFill>
              <a:latin typeface="Fira Code" panose="020B05090500000200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D04578-B881-CD4D-B4C1-886BEC252AB2}"/>
              </a:ext>
            </a:extLst>
          </p:cNvPr>
          <p:cNvSpPr/>
          <p:nvPr/>
        </p:nvSpPr>
        <p:spPr>
          <a:xfrm>
            <a:off x="4405530" y="5643369"/>
            <a:ext cx="444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0000 1001 1100 0110 1010 1111 0101 1000 1010 1111 0101 1000 0000 1001 1100 0110 1100 0110 1010 1111 0101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4664B-ABC8-754B-9527-BF0A4F4E2FCB}"/>
              </a:ext>
            </a:extLst>
          </p:cNvPr>
          <p:cNvSpPr txBox="1"/>
          <p:nvPr/>
        </p:nvSpPr>
        <p:spPr>
          <a:xfrm>
            <a:off x="2605843" y="4214471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Compiler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9730F-2968-0945-ADAF-843E7ED0EC75}"/>
              </a:ext>
            </a:extLst>
          </p:cNvPr>
          <p:cNvSpPr txBox="1"/>
          <p:nvPr/>
        </p:nvSpPr>
        <p:spPr>
          <a:xfrm>
            <a:off x="2605843" y="5340693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35659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423B-9136-9946-93CD-5334D260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187D-04D6-0F40-AE2C-EA1488A1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77785"/>
            <a:ext cx="8348869" cy="3080912"/>
          </a:xfrm>
        </p:spPr>
        <p:txBody>
          <a:bodyPr/>
          <a:lstStyle/>
          <a:p>
            <a:r>
              <a:rPr lang="en-US" dirty="0"/>
              <a:t>But wait – if we use another program to compiler our program, how was that program compiled?</a:t>
            </a:r>
          </a:p>
          <a:p>
            <a:pPr lvl="1"/>
            <a:r>
              <a:rPr lang="en-US" dirty="0"/>
              <a:t>Who compiles the compiler?</a:t>
            </a:r>
          </a:p>
          <a:p>
            <a:r>
              <a:rPr lang="en-US" dirty="0"/>
              <a:t>The first compilers were written directly in binary.</a:t>
            </a:r>
          </a:p>
          <a:p>
            <a:r>
              <a:rPr lang="en-US" dirty="0"/>
              <a:t>Bootstrapping: we can use simple languages to create increasingly complex ones.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C93A521-3C92-164C-9C55-AF428B0E7B2D}"/>
              </a:ext>
            </a:extLst>
          </p:cNvPr>
          <p:cNvSpPr/>
          <p:nvPr/>
        </p:nvSpPr>
        <p:spPr>
          <a:xfrm>
            <a:off x="2297151" y="5059272"/>
            <a:ext cx="702526" cy="1248936"/>
          </a:xfrm>
          <a:prstGeom prst="up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812EB-BC0F-4B43-AF42-56CB44051DFC}"/>
              </a:ext>
            </a:extLst>
          </p:cNvPr>
          <p:cNvSpPr txBox="1"/>
          <p:nvPr/>
        </p:nvSpPr>
        <p:spPr>
          <a:xfrm>
            <a:off x="1957359" y="633851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Abstraction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9E6A3-C5F6-1144-B5A5-73351133A9FA}"/>
              </a:ext>
            </a:extLst>
          </p:cNvPr>
          <p:cNvSpPr txBox="1"/>
          <p:nvPr/>
        </p:nvSpPr>
        <p:spPr>
          <a:xfrm>
            <a:off x="5018613" y="633851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Assembly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6E583-58E0-A74C-8ED6-40D2E50862B2}"/>
              </a:ext>
            </a:extLst>
          </p:cNvPr>
          <p:cNvSpPr txBox="1"/>
          <p:nvPr/>
        </p:nvSpPr>
        <p:spPr>
          <a:xfrm>
            <a:off x="5448217" y="581275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948B4-50B6-9846-8C25-FC045F464B92}"/>
              </a:ext>
            </a:extLst>
          </p:cNvPr>
          <p:cNvSpPr txBox="1"/>
          <p:nvPr/>
        </p:nvSpPr>
        <p:spPr>
          <a:xfrm>
            <a:off x="4297685" y="528562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Java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FF312-A9BA-D04E-B6F2-44E49F8EA8BC}"/>
              </a:ext>
            </a:extLst>
          </p:cNvPr>
          <p:cNvSpPr txBox="1"/>
          <p:nvPr/>
        </p:nvSpPr>
        <p:spPr>
          <a:xfrm>
            <a:off x="3950635" y="469081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Processing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D169A-7EE0-8345-8889-80922CDC0B39}"/>
              </a:ext>
            </a:extLst>
          </p:cNvPr>
          <p:cNvSpPr txBox="1"/>
          <p:nvPr/>
        </p:nvSpPr>
        <p:spPr>
          <a:xfrm>
            <a:off x="6217979" y="5285625"/>
            <a:ext cx="92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Python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65BDA3-494C-F943-BB92-EBAEEC6791BC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H="1" flipV="1">
            <a:off x="4608828" y="5654957"/>
            <a:ext cx="1009468" cy="1577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881FB-DCD0-3E4F-9753-66E4AC3CEF2A}"/>
              </a:ext>
            </a:extLst>
          </p:cNvPr>
          <p:cNvCxnSpPr>
            <a:stCxn id="7" idx="0"/>
            <a:endCxn id="10" idx="2"/>
          </p:cNvCxnSpPr>
          <p:nvPr/>
        </p:nvCxnSpPr>
        <p:spPr>
          <a:xfrm flipV="1">
            <a:off x="5618296" y="5654957"/>
            <a:ext cx="1060707" cy="1577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37B112-D711-8147-A47E-16E84D453E79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4608828" y="5060145"/>
            <a:ext cx="0" cy="225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1EF1EC-4809-FA48-B039-0174AFCD0D17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5618296" y="6182088"/>
            <a:ext cx="1" cy="156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38C4A236-4534-D54E-AC71-75BF13F1C7DB}"/>
              </a:ext>
            </a:extLst>
          </p:cNvPr>
          <p:cNvCxnSpPr>
            <a:stCxn id="8" idx="1"/>
            <a:endCxn id="8" idx="2"/>
          </p:cNvCxnSpPr>
          <p:nvPr/>
        </p:nvCxnSpPr>
        <p:spPr>
          <a:xfrm rot="10800000" flipH="1" flipV="1">
            <a:off x="4297684" y="5470291"/>
            <a:ext cx="311143" cy="184666"/>
          </a:xfrm>
          <a:prstGeom prst="curvedConnector4">
            <a:avLst>
              <a:gd name="adj1" fmla="val -56581"/>
              <a:gd name="adj2" fmla="val 24086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0BBF-DACE-C948-AB28-2252F965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B43B-BAD3-4645-AC49-495F81D9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agent (in this case, the CPU) follows instructions </a:t>
            </a:r>
            <a:r>
              <a:rPr lang="en-US" b="1" dirty="0"/>
              <a:t>flawlessly</a:t>
            </a:r>
            <a:r>
              <a:rPr lang="en-US" dirty="0"/>
              <a:t> and </a:t>
            </a:r>
            <a:r>
              <a:rPr lang="en-US" b="1" dirty="0"/>
              <a:t>mindlessly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Identical inputs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identical results</a:t>
            </a:r>
          </a:p>
          <a:p>
            <a:r>
              <a:rPr lang="en-US" dirty="0"/>
              <a:t>The </a:t>
            </a:r>
            <a:r>
              <a:rPr lang="en-US" b="1" dirty="0"/>
              <a:t>program counter (PC) </a:t>
            </a:r>
            <a:r>
              <a:rPr lang="en-US" dirty="0"/>
              <a:t>contains the memory address of the current instruction.</a:t>
            </a:r>
          </a:p>
          <a:p>
            <a:pPr lvl="1"/>
            <a:r>
              <a:rPr lang="en-US" dirty="0"/>
              <a:t>So the CPU knows what to execute</a:t>
            </a:r>
          </a:p>
          <a:p>
            <a:pPr lvl="1"/>
            <a:r>
              <a:rPr lang="en-US" dirty="0"/>
              <a:t>Updated after each instruction is executed, sometimes jumping around based on the program's </a:t>
            </a:r>
            <a:r>
              <a:rPr lang="en-US" b="1" dirty="0"/>
              <a:t>control flow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8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517A-BD18-CE4F-A959-BE3938CC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F85A-0C6F-CD45-B35C-085AFC9B3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basic operation of a computer is to continually perform the following cycle:</a:t>
            </a:r>
          </a:p>
          <a:p>
            <a:pPr lvl="1"/>
            <a:r>
              <a:rPr lang="en-US" b="1" dirty="0"/>
              <a:t>Fetch</a:t>
            </a:r>
            <a:r>
              <a:rPr lang="en-US" dirty="0"/>
              <a:t> the next instruction (read from memory).</a:t>
            </a:r>
          </a:p>
          <a:p>
            <a:pPr lvl="1"/>
            <a:r>
              <a:rPr lang="en-US" b="1" dirty="0"/>
              <a:t>Execute</a:t>
            </a:r>
            <a:r>
              <a:rPr lang="en-US" dirty="0"/>
              <a:t> the instruction based on its purpose and data.</a:t>
            </a:r>
          </a:p>
          <a:p>
            <a:r>
              <a:rPr lang="en-US" b="1" dirty="0"/>
              <a:t>Execute </a:t>
            </a:r>
            <a:r>
              <a:rPr lang="en-US" dirty="0"/>
              <a:t>portion broken down into:</a:t>
            </a:r>
          </a:p>
          <a:p>
            <a:pPr lvl="1"/>
            <a:r>
              <a:rPr lang="en-US" dirty="0"/>
              <a:t>Instruction decode</a:t>
            </a:r>
          </a:p>
          <a:p>
            <a:pPr lvl="1"/>
            <a:r>
              <a:rPr lang="en-US" dirty="0"/>
              <a:t>Data fetch</a:t>
            </a:r>
          </a:p>
          <a:p>
            <a:pPr lvl="1"/>
            <a:r>
              <a:rPr lang="en-US" dirty="0"/>
              <a:t>Instruction computation</a:t>
            </a:r>
          </a:p>
          <a:p>
            <a:pPr lvl="1"/>
            <a:r>
              <a:rPr lang="en-US" dirty="0"/>
              <a:t>Store result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A99F8-CBFF-F040-B1CD-231EFE6E3445}"/>
              </a:ext>
            </a:extLst>
          </p:cNvPr>
          <p:cNvSpPr txBox="1"/>
          <p:nvPr/>
        </p:nvSpPr>
        <p:spPr>
          <a:xfrm>
            <a:off x="6823552" y="4295435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Fetch </a:t>
            </a:r>
          </a:p>
          <a:p>
            <a:pPr algn="ctr"/>
            <a:r>
              <a:rPr lang="en-US" sz="1600" dirty="0">
                <a:latin typeface="Nunito Sans" pitchFamily="2" charset="77"/>
              </a:rPr>
              <a:t>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A0209-2850-C248-90FF-D127EED6B41C}"/>
              </a:ext>
            </a:extLst>
          </p:cNvPr>
          <p:cNvSpPr txBox="1"/>
          <p:nvPr/>
        </p:nvSpPr>
        <p:spPr>
          <a:xfrm>
            <a:off x="7345744" y="5101767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Decode</a:t>
            </a:r>
            <a:br>
              <a:rPr lang="en-US" dirty="0">
                <a:latin typeface="Nunito Sans" pitchFamily="2" charset="77"/>
              </a:rPr>
            </a:br>
            <a:r>
              <a:rPr lang="en-US" sz="1600" dirty="0">
                <a:latin typeface="Nunito Sans" pitchFamily="2" charset="77"/>
              </a:rPr>
              <a:t> Instruction</a:t>
            </a:r>
            <a:endParaRPr lang="en-US" dirty="0">
              <a:latin typeface="Nunito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C62B3-65E4-EC45-BA5D-D693B65459F3}"/>
              </a:ext>
            </a:extLst>
          </p:cNvPr>
          <p:cNvSpPr txBox="1"/>
          <p:nvPr/>
        </p:nvSpPr>
        <p:spPr>
          <a:xfrm>
            <a:off x="6847616" y="5932163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Fetch </a:t>
            </a:r>
          </a:p>
          <a:p>
            <a:pPr algn="ctr"/>
            <a:r>
              <a:rPr lang="en-US" sz="1600" dirty="0">
                <a:latin typeface="Nunito Sans" pitchFamily="2" charset="77"/>
              </a:rPr>
              <a:t>Relevant Data</a:t>
            </a:r>
            <a:endParaRPr lang="en-US" dirty="0"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98491-504D-EF49-847A-29A7721F5BDE}"/>
              </a:ext>
            </a:extLst>
          </p:cNvPr>
          <p:cNvSpPr txBox="1"/>
          <p:nvPr/>
        </p:nvSpPr>
        <p:spPr>
          <a:xfrm>
            <a:off x="5260915" y="5908099"/>
            <a:ext cx="116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Compute Instruction</a:t>
            </a:r>
            <a:endParaRPr lang="en-US" dirty="0">
              <a:latin typeface="Nunito Sa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16D2A-0580-3746-BB6F-7B56F35D5053}"/>
              </a:ext>
            </a:extLst>
          </p:cNvPr>
          <p:cNvSpPr txBox="1"/>
          <p:nvPr/>
        </p:nvSpPr>
        <p:spPr>
          <a:xfrm>
            <a:off x="4934632" y="5101767"/>
            <a:ext cx="90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Store Data</a:t>
            </a:r>
            <a:endParaRPr lang="en-US" dirty="0">
              <a:latin typeface="Nunito Sa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0E167-646F-DB49-934C-A6CCA8BA2A81}"/>
              </a:ext>
            </a:extLst>
          </p:cNvPr>
          <p:cNvSpPr txBox="1"/>
          <p:nvPr/>
        </p:nvSpPr>
        <p:spPr>
          <a:xfrm>
            <a:off x="5437687" y="4283402"/>
            <a:ext cx="90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unito Sans" pitchFamily="2" charset="77"/>
              </a:rPr>
              <a:t>Update PC</a:t>
            </a:r>
            <a:endParaRPr lang="en-US" dirty="0">
              <a:latin typeface="Nunito Sans" pitchFamily="2" charset="77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C0D78B-1765-0D44-B33F-0A40F77FFF81}"/>
              </a:ext>
            </a:extLst>
          </p:cNvPr>
          <p:cNvCxnSpPr/>
          <p:nvPr/>
        </p:nvCxnSpPr>
        <p:spPr>
          <a:xfrm flipH="1">
            <a:off x="7792663" y="5632697"/>
            <a:ext cx="136652" cy="3292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34F359-54F6-194C-82A1-FAC99892E745}"/>
              </a:ext>
            </a:extLst>
          </p:cNvPr>
          <p:cNvCxnSpPr>
            <a:cxnSpLocks/>
          </p:cNvCxnSpPr>
          <p:nvPr/>
        </p:nvCxnSpPr>
        <p:spPr>
          <a:xfrm flipH="1">
            <a:off x="6428057" y="6109783"/>
            <a:ext cx="5321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D52A3A-8C87-034D-AFBE-8CC3D4A97536}"/>
              </a:ext>
            </a:extLst>
          </p:cNvPr>
          <p:cNvCxnSpPr>
            <a:cxnSpLocks/>
          </p:cNvCxnSpPr>
          <p:nvPr/>
        </p:nvCxnSpPr>
        <p:spPr>
          <a:xfrm flipH="1" flipV="1">
            <a:off x="5578413" y="5656209"/>
            <a:ext cx="124555" cy="2518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76CA65-5F61-3F4D-9B37-BCBF1B91AE54}"/>
              </a:ext>
            </a:extLst>
          </p:cNvPr>
          <p:cNvCxnSpPr>
            <a:cxnSpLocks/>
          </p:cNvCxnSpPr>
          <p:nvPr/>
        </p:nvCxnSpPr>
        <p:spPr>
          <a:xfrm flipV="1">
            <a:off x="5578413" y="4838437"/>
            <a:ext cx="141519" cy="2633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E45CF4-73AC-1C4B-B334-3DEF0CE16858}"/>
              </a:ext>
            </a:extLst>
          </p:cNvPr>
          <p:cNvCxnSpPr>
            <a:cxnSpLocks/>
          </p:cNvCxnSpPr>
          <p:nvPr/>
        </p:nvCxnSpPr>
        <p:spPr>
          <a:xfrm>
            <a:off x="6299414" y="4565667"/>
            <a:ext cx="524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39A627-0DAB-1A4A-9DC4-16453890CDBB}"/>
              </a:ext>
            </a:extLst>
          </p:cNvPr>
          <p:cNvCxnSpPr>
            <a:cxnSpLocks/>
          </p:cNvCxnSpPr>
          <p:nvPr/>
        </p:nvCxnSpPr>
        <p:spPr>
          <a:xfrm>
            <a:off x="7626063" y="4850469"/>
            <a:ext cx="247023" cy="2377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Fetch-Execute Cycle (Worksheet)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5D5D4B-FE36-9441-8852-9BFDD2EA05E2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D518765-DE7D-5341-9E9E-7DCE07AC4930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CACD5C-2483-1144-825B-40F5266AD064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E232E-A9B0-D04A-93DE-16578C495C01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4467DD-E062-EF48-BA91-3A2EA29B79AA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36BA37-118A-B74A-BFC8-969A578CE949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BDB37E-30B4-C34E-ACF2-8E23FEDD0A1D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34E28-E4ED-194D-8A94-C376FE8C1525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BDDEBF-2D0B-0D46-BAB0-AD4C8E4E8DDA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D2241-0978-1943-A922-B977FFC52866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</p:spTree>
    <p:extLst>
      <p:ext uri="{BB962C8B-B14F-4D97-AF65-F5344CB8AC3E}">
        <p14:creationId xmlns:p14="http://schemas.microsoft.com/office/powerpoint/2010/main" val="285655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5D5D4B-FE36-9441-8852-9BFDD2EA0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01593"/>
              </p:ext>
            </p:extLst>
          </p:nvPr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D518765-DE7D-5341-9E9E-7DCE07AC4930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CACD5C-2483-1144-825B-40F5266AD064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E232E-A9B0-D04A-93DE-16578C495C01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4467DD-E062-EF48-BA91-3A2EA29B79AA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36BA37-118A-B74A-BFC8-969A578CE949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BDB37E-30B4-C34E-ACF2-8E23FEDD0A1D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34E28-E4ED-194D-8A94-C376FE8C1525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BDDEBF-2D0B-0D46-BAB0-AD4C8E4E8DDA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D2241-0978-1943-A922-B977FFC52866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</p:spTree>
    <p:extLst>
      <p:ext uri="{BB962C8B-B14F-4D97-AF65-F5344CB8AC3E}">
        <p14:creationId xmlns:p14="http://schemas.microsoft.com/office/powerpoint/2010/main" val="218323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86350"/>
              </p:ext>
            </p:extLst>
          </p:nvPr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1344192" y="6123542"/>
            <a:ext cx="645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The Program Counter points to the address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  <a:r>
              <a:rPr lang="en-US" dirty="0">
                <a:latin typeface="Nunito Sans" pitchFamily="2" charset="77"/>
              </a:rPr>
              <a:t> in memory.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6467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399262" y="6123542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Fetch the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/>
              <p:nvPr/>
            </p:nvSpPr>
            <p:spPr>
              <a:xfrm>
                <a:off x="6336861" y="3664007"/>
                <a:ext cx="6091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61" y="3664007"/>
                <a:ext cx="609141" cy="276999"/>
              </a:xfrm>
              <a:prstGeom prst="rect">
                <a:avLst/>
              </a:prstGeom>
              <a:blipFill>
                <a:blip r:embed="rId2"/>
                <a:stretch>
                  <a:fillRect l="-8163" r="-204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1987-9E26-534F-B5AC-D29312F6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Recap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C0094-5B78-2C45-BCA9-70A72532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7" y="1371403"/>
            <a:ext cx="8790783" cy="52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7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291055" y="612354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Decode the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/>
              <p:nvPr/>
            </p:nvSpPr>
            <p:spPr>
              <a:xfrm>
                <a:off x="6341798" y="3664007"/>
                <a:ext cx="599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98" y="3664007"/>
                <a:ext cx="599267" cy="276999"/>
              </a:xfrm>
              <a:prstGeom prst="rect">
                <a:avLst/>
              </a:prstGeom>
              <a:blipFill>
                <a:blip r:embed="rId2"/>
                <a:stretch>
                  <a:fillRect l="-8163" r="-204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651C4D-B706-1F42-A01F-E1068C57BDC7}"/>
              </a:ext>
            </a:extLst>
          </p:cNvPr>
          <p:cNvCxnSpPr/>
          <p:nvPr/>
        </p:nvCxnSpPr>
        <p:spPr>
          <a:xfrm flipH="1" flipV="1">
            <a:off x="4042610" y="3429000"/>
            <a:ext cx="2454443" cy="1106905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6BADBA-CD6C-EA43-BBB4-D2DFDFB2AFB6}"/>
              </a:ext>
            </a:extLst>
          </p:cNvPr>
          <p:cNvCxnSpPr>
            <a:cxnSpLocks/>
          </p:cNvCxnSpPr>
          <p:nvPr/>
        </p:nvCxnSpPr>
        <p:spPr>
          <a:xfrm flipH="1" flipV="1">
            <a:off x="4060495" y="3771408"/>
            <a:ext cx="3060880" cy="79577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11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2516009" y="6123542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Fetch the relevant data from memory.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/>
              <p:nvPr/>
            </p:nvSpPr>
            <p:spPr>
              <a:xfrm>
                <a:off x="6265528" y="3664007"/>
                <a:ext cx="751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28" y="3664007"/>
                <a:ext cx="751808" cy="276999"/>
              </a:xfrm>
              <a:prstGeom prst="rect">
                <a:avLst/>
              </a:prstGeom>
              <a:blipFill>
                <a:blip r:embed="rId3"/>
                <a:stretch>
                  <a:fillRect l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651C4D-B706-1F42-A01F-E1068C57BDC7}"/>
              </a:ext>
            </a:extLst>
          </p:cNvPr>
          <p:cNvCxnSpPr>
            <a:cxnSpLocks/>
          </p:cNvCxnSpPr>
          <p:nvPr/>
        </p:nvCxnSpPr>
        <p:spPr>
          <a:xfrm flipH="1" flipV="1">
            <a:off x="4042611" y="3429001"/>
            <a:ext cx="2151624" cy="342408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6BADBA-CD6C-EA43-BBB4-D2DFDFB2AFB6}"/>
              </a:ext>
            </a:extLst>
          </p:cNvPr>
          <p:cNvCxnSpPr>
            <a:cxnSpLocks/>
          </p:cNvCxnSpPr>
          <p:nvPr/>
        </p:nvCxnSpPr>
        <p:spPr>
          <a:xfrm flipH="1">
            <a:off x="4060497" y="3771409"/>
            <a:ext cx="2133738" cy="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1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414497" y="6123542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Compute the result…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/>
              <p:nvPr/>
            </p:nvSpPr>
            <p:spPr>
              <a:xfrm>
                <a:off x="5991414" y="3664007"/>
                <a:ext cx="13000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12+6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b="1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14" y="3664007"/>
                <a:ext cx="1300036" cy="276999"/>
              </a:xfrm>
              <a:prstGeom prst="rect">
                <a:avLst/>
              </a:prstGeom>
              <a:blipFill>
                <a:blip r:embed="rId3"/>
                <a:stretch>
                  <a:fillRect l="-4854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985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2626626" y="6123542"/>
            <a:ext cx="389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…and place it in temporary storage.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/>
              <p:nvPr/>
            </p:nvSpPr>
            <p:spPr>
              <a:xfrm>
                <a:off x="5991414" y="3664007"/>
                <a:ext cx="13000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12+6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b="1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9D62FA-9290-5F45-8B49-B8966B8A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14" y="3664007"/>
                <a:ext cx="1300036" cy="276999"/>
              </a:xfrm>
              <a:prstGeom prst="rect">
                <a:avLst/>
              </a:prstGeom>
              <a:blipFill>
                <a:blip r:embed="rId3"/>
                <a:stretch>
                  <a:fillRect l="-4854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0DACB1-6B11-614C-9F1A-6225D1F0C24B}"/>
              </a:ext>
            </a:extLst>
          </p:cNvPr>
          <p:cNvCxnSpPr>
            <a:cxnSpLocks/>
          </p:cNvCxnSpPr>
          <p:nvPr/>
        </p:nvCxnSpPr>
        <p:spPr>
          <a:xfrm flipH="1">
            <a:off x="7175364" y="3481351"/>
            <a:ext cx="91710" cy="176706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79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1048484" y="6123542"/>
            <a:ext cx="704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Now, advance the Program Counter to point to the next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009170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925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add 0x00,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1048484" y="6123542"/>
            <a:ext cx="704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Now, advance the Program Counter to point to the next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7619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store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2713210" y="6123542"/>
            <a:ext cx="371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Fetch the instruction into the CPU.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7990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store 0x00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909045" y="6123542"/>
            <a:ext cx="732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Decode the instruction: “store the output value into memory at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0x00</a:t>
            </a:r>
            <a:r>
              <a:rPr lang="en-US" dirty="0">
                <a:latin typeface="Nunito Sans" pitchFamily="2" charset="77"/>
              </a:rPr>
              <a:t>.”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6119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12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store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275884" y="6123542"/>
            <a:ext cx="259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Execute the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8141E8-7901-0644-8348-7F8CBFDA99D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042612" y="3144188"/>
            <a:ext cx="2677026" cy="284813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60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91503"/>
              </p:ext>
            </p:extLst>
          </p:nvPr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0x03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store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275884" y="6123542"/>
            <a:ext cx="259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Execute the instruction.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8141E8-7901-0644-8348-7F8CBFDA99D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042612" y="3144188"/>
            <a:ext cx="2677026" cy="284813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0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560A30-C551-7741-9E9F-371332AD8823}"/>
              </a:ext>
            </a:extLst>
          </p:cNvPr>
          <p:cNvCxnSpPr>
            <a:cxnSpLocks/>
          </p:cNvCxnSpPr>
          <p:nvPr/>
        </p:nvCxnSpPr>
        <p:spPr>
          <a:xfrm flipH="1" flipV="1">
            <a:off x="4825272" y="4505422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D862E-69E4-A84C-BC7C-0307149A18FC}"/>
              </a:ext>
            </a:extLst>
          </p:cNvPr>
          <p:cNvCxnSpPr>
            <a:cxnSpLocks/>
          </p:cNvCxnSpPr>
          <p:nvPr/>
        </p:nvCxnSpPr>
        <p:spPr>
          <a:xfrm flipH="1" flipV="1">
            <a:off x="1877717" y="4488719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0EE025-9CBF-3047-A8CA-9D5E2D81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Light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F9BCA-399E-244E-8853-444ABFCD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679" y="4462643"/>
            <a:ext cx="1260183" cy="18735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D4BF0A-9BA2-3F41-A11E-640EE04F0BFA}"/>
              </a:ext>
            </a:extLst>
          </p:cNvPr>
          <p:cNvCxnSpPr>
            <a:cxnSpLocks/>
          </p:cNvCxnSpPr>
          <p:nvPr/>
        </p:nvCxnSpPr>
        <p:spPr>
          <a:xfrm flipH="1">
            <a:off x="1877717" y="2809609"/>
            <a:ext cx="27203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5EEC6-FECE-B74E-9C6E-0821A87B83DF}"/>
              </a:ext>
            </a:extLst>
          </p:cNvPr>
          <p:cNvCxnSpPr>
            <a:cxnSpLocks/>
          </p:cNvCxnSpPr>
          <p:nvPr/>
        </p:nvCxnSpPr>
        <p:spPr>
          <a:xfrm flipV="1">
            <a:off x="4598112" y="2809609"/>
            <a:ext cx="0" cy="1370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A5865-A09C-C749-B617-163FC4D6BC32}"/>
              </a:ext>
            </a:extLst>
          </p:cNvPr>
          <p:cNvCxnSpPr>
            <a:cxnSpLocks/>
          </p:cNvCxnSpPr>
          <p:nvPr/>
        </p:nvCxnSpPr>
        <p:spPr>
          <a:xfrm flipH="1" flipV="1">
            <a:off x="4598112" y="4168356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C9B3BE-521E-FA45-80E5-BEFFC2372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" b="95219" l="3125" r="99349">
                        <a14:foregroundMark x1="17839" y1="24216" x2="51432" y2="18182"/>
                        <a14:foregroundMark x1="51432" y1="18182" x2="83594" y2="46865"/>
                        <a14:foregroundMark x1="83594" y1="46865" x2="52865" y2="54545"/>
                        <a14:foregroundMark x1="52865" y1="54545" x2="58594" y2="17241"/>
                        <a14:foregroundMark x1="58594" y1="17241" x2="70443" y2="7915"/>
                        <a14:foregroundMark x1="69010" y1="13323" x2="80078" y2="31426"/>
                        <a14:foregroundMark x1="80078" y1="31426" x2="45703" y2="16144"/>
                        <a14:foregroundMark x1="45703" y1="16144" x2="21354" y2="12931"/>
                        <a14:foregroundMark x1="13672" y1="28762" x2="33333" y2="8386"/>
                        <a14:foregroundMark x1="33333" y1="8386" x2="67448" y2="10188"/>
                        <a14:foregroundMark x1="67448" y1="10188" x2="89583" y2="24216"/>
                        <a14:foregroundMark x1="89583" y1="24216" x2="91146" y2="34169"/>
                        <a14:foregroundMark x1="90495" y1="34169" x2="74479" y2="15439"/>
                        <a14:foregroundMark x1="74479" y1="15439" x2="48568" y2="3762"/>
                        <a14:foregroundMark x1="48568" y1="3762" x2="46224" y2="3370"/>
                        <a14:foregroundMark x1="38672" y1="50000" x2="12109" y2="37853"/>
                        <a14:foregroundMark x1="12109" y1="37853" x2="3385" y2="30408"/>
                        <a14:foregroundMark x1="62109" y1="33777" x2="99479" y2="28370"/>
                        <a14:foregroundMark x1="50391" y1="67476" x2="51823" y2="89577"/>
                        <a14:foregroundMark x1="51042" y1="89107" x2="36589" y2="75784"/>
                        <a14:foregroundMark x1="36589" y1="75784" x2="38151" y2="95219"/>
                        <a14:foregroundMark x1="38151" y1="95219" x2="61719" y2="79545"/>
                        <a14:foregroundMark x1="61719" y1="79545" x2="63542" y2="76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51644" y="2181247"/>
            <a:ext cx="1501996" cy="2495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1E7E6E-2D94-9D4C-9067-CD181D5901C7}"/>
              </a:ext>
            </a:extLst>
          </p:cNvPr>
          <p:cNvSpPr txBox="1"/>
          <p:nvPr/>
        </p:nvSpPr>
        <p:spPr>
          <a:xfrm>
            <a:off x="2182226" y="1566636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The switch interrupts the circuit when it is off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6DE6A2-F239-1A4B-8769-8109D5889312}"/>
              </a:ext>
            </a:extLst>
          </p:cNvPr>
          <p:cNvCxnSpPr>
            <a:cxnSpLocks/>
          </p:cNvCxnSpPr>
          <p:nvPr/>
        </p:nvCxnSpPr>
        <p:spPr>
          <a:xfrm flipV="1">
            <a:off x="1885072" y="3934691"/>
            <a:ext cx="0" cy="554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509FAA-23B1-F94A-88B5-D147D6BF1989}"/>
              </a:ext>
            </a:extLst>
          </p:cNvPr>
          <p:cNvCxnSpPr>
            <a:cxnSpLocks/>
          </p:cNvCxnSpPr>
          <p:nvPr/>
        </p:nvCxnSpPr>
        <p:spPr>
          <a:xfrm flipH="1" flipV="1">
            <a:off x="1653309" y="3428999"/>
            <a:ext cx="232704" cy="529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03C4B8-0B6D-7B41-B10E-0CEF5CF2BE61}"/>
              </a:ext>
            </a:extLst>
          </p:cNvPr>
          <p:cNvCxnSpPr>
            <a:cxnSpLocks/>
          </p:cNvCxnSpPr>
          <p:nvPr/>
        </p:nvCxnSpPr>
        <p:spPr>
          <a:xfrm flipV="1">
            <a:off x="1885072" y="2809609"/>
            <a:ext cx="0" cy="6193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049D5B-8759-3444-8A42-A74C9557A4CC}"/>
              </a:ext>
            </a:extLst>
          </p:cNvPr>
          <p:cNvSpPr txBox="1"/>
          <p:nvPr/>
        </p:nvSpPr>
        <p:spPr>
          <a:xfrm>
            <a:off x="5191883" y="45356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1D0A9-864C-3F41-9FF9-0FC4D41CB73B}"/>
              </a:ext>
            </a:extLst>
          </p:cNvPr>
          <p:cNvSpPr txBox="1"/>
          <p:nvPr/>
        </p:nvSpPr>
        <p:spPr>
          <a:xfrm>
            <a:off x="3722683" y="45356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1311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13-CAC5-3F44-AC11-A04314A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Fetch-Execute Cycle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487333-1F32-4C48-B70E-06FE036424EE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855185"/>
          <a:ext cx="3204412" cy="18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91">
                  <a:extLst>
                    <a:ext uri="{9D8B030D-6E8A-4147-A177-3AD203B41FA5}">
                      <a16:colId xmlns:a16="http://schemas.microsoft.com/office/drawing/2014/main" val="420513162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4270910837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25460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0x00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1636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0x01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5907"/>
                  </a:ext>
                </a:extLst>
              </a:tr>
              <a:tr h="132774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add 0x00,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09043"/>
                  </a:ext>
                </a:extLst>
              </a:tr>
              <a:tr h="374611">
                <a:tc>
                  <a:txBody>
                    <a:bodyPr/>
                    <a:lstStyle/>
                    <a:p>
                      <a:r>
                        <a:rPr lang="en-US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0x03</a:t>
                      </a:r>
                      <a:endParaRPr lang="en-US" dirty="0">
                        <a:latin typeface="Fira Code" panose="020B0509050000020004" pitchFamily="49" charset="0"/>
                        <a:ea typeface="Fira Code" panose="020B050905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ira Code" panose="020B0509050000020004" pitchFamily="49" charset="0"/>
                          <a:ea typeface="Fira Code" panose="020B0509050000020004" pitchFamily="49" charset="0"/>
                        </a:rPr>
                        <a:t>store 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2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E4418-525F-0944-8F19-55D813282C38}"/>
              </a:ext>
            </a:extLst>
          </p:cNvPr>
          <p:cNvSpPr txBox="1"/>
          <p:nvPr/>
        </p:nvSpPr>
        <p:spPr>
          <a:xfrm>
            <a:off x="1927282" y="24858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4D82-3799-3C4B-814D-BD464C273D6F}"/>
              </a:ext>
            </a:extLst>
          </p:cNvPr>
          <p:cNvSpPr/>
          <p:nvPr/>
        </p:nvSpPr>
        <p:spPr>
          <a:xfrm>
            <a:off x="4812632" y="2068361"/>
            <a:ext cx="3657600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49D2-CB53-AD48-BC51-937CB4C53D7D}"/>
              </a:ext>
            </a:extLst>
          </p:cNvPr>
          <p:cNvSpPr txBox="1"/>
          <p:nvPr/>
        </p:nvSpPr>
        <p:spPr>
          <a:xfrm>
            <a:off x="6313457" y="1699029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B2C88-1935-C541-AC8C-D7800335C786}"/>
              </a:ext>
            </a:extLst>
          </p:cNvPr>
          <p:cNvSpPr/>
          <p:nvPr/>
        </p:nvSpPr>
        <p:spPr>
          <a:xfrm>
            <a:off x="5402179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ira Code" panose="020B0509050000020004" pitchFamily="49" charset="0"/>
                <a:ea typeface="Fira Code" panose="020B0509050000020004" pitchFamily="49" charset="0"/>
              </a:rPr>
              <a:t>0x04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E52DA-50C5-DA4A-B3C7-995E277B49FA}"/>
              </a:ext>
            </a:extLst>
          </p:cNvPr>
          <p:cNvSpPr/>
          <p:nvPr/>
        </p:nvSpPr>
        <p:spPr>
          <a:xfrm>
            <a:off x="6719638" y="2855185"/>
            <a:ext cx="1094874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8DC86-AC5E-A943-BDA2-54A4B642C71A}"/>
              </a:ext>
            </a:extLst>
          </p:cNvPr>
          <p:cNvSpPr/>
          <p:nvPr/>
        </p:nvSpPr>
        <p:spPr>
          <a:xfrm>
            <a:off x="5402178" y="4428688"/>
            <a:ext cx="2412333" cy="578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store 0x01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529A-C911-0F4B-AC84-F849348CB852}"/>
              </a:ext>
            </a:extLst>
          </p:cNvPr>
          <p:cNvSpPr txBox="1"/>
          <p:nvPr/>
        </p:nvSpPr>
        <p:spPr>
          <a:xfrm>
            <a:off x="5704997" y="2485853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307-132F-1645-A6E3-C98D86FB3DA0}"/>
              </a:ext>
            </a:extLst>
          </p:cNvPr>
          <p:cNvSpPr txBox="1"/>
          <p:nvPr/>
        </p:nvSpPr>
        <p:spPr>
          <a:xfrm>
            <a:off x="6810860" y="24858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B51C-93F7-0C4D-BBB8-E62A96FBE790}"/>
              </a:ext>
            </a:extLst>
          </p:cNvPr>
          <p:cNvSpPr txBox="1"/>
          <p:nvPr/>
        </p:nvSpPr>
        <p:spPr>
          <a:xfrm>
            <a:off x="5582488" y="4059356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Current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A60B4-E14B-6E49-866F-115D134F8B6D}"/>
              </a:ext>
            </a:extLst>
          </p:cNvPr>
          <p:cNvSpPr txBox="1"/>
          <p:nvPr/>
        </p:nvSpPr>
        <p:spPr>
          <a:xfrm>
            <a:off x="3198142" y="6123542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And so on, and so forth…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67E71B4-6817-594D-B2C9-1A1304F6BB6D}"/>
              </a:ext>
            </a:extLst>
          </p:cNvPr>
          <p:cNvSpPr/>
          <p:nvPr/>
        </p:nvSpPr>
        <p:spPr>
          <a:xfrm>
            <a:off x="397565" y="4373165"/>
            <a:ext cx="385010" cy="284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312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3C21-AAAD-A44F-9FE2-F2B655CF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C8E85-5C97-CE46-9C0D-34F1CD0A8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speed at which your computer can perform the Fetch-Execute cycle.</a:t>
                </a:r>
              </a:p>
              <a:p>
                <a:pPr lvl="1"/>
                <a:r>
                  <a:rPr lang="en-US" dirty="0"/>
                  <a:t>Must ensure that the clock rate is slow enough to accommodate the </a:t>
                </a:r>
                <a:r>
                  <a:rPr lang="en-US" b="1" dirty="0"/>
                  <a:t>slowest instruction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Clock rate is usually given in Hertz.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𝐺h𝑧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billion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instructions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second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However, clock rate is often </a:t>
                </a:r>
                <a:r>
                  <a:rPr lang="en-US" b="1" dirty="0"/>
                  <a:t>not</a:t>
                </a:r>
                <a:r>
                  <a:rPr lang="en-US" dirty="0"/>
                  <a:t> a good indicator of speed</a:t>
                </a:r>
              </a:p>
              <a:p>
                <a:pPr lvl="1"/>
                <a:r>
                  <a:rPr lang="en-US" b="0" dirty="0"/>
                  <a:t>Modern CPUs spend a lot of their time idle, waiting for data from memory, disk drive</a:t>
                </a:r>
                <a:r>
                  <a:rPr lang="en-US" dirty="0"/>
                  <a:t>s, networks, etc.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C8E85-5C97-CE46-9C0D-34F1CD0A8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4" t="-1823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06E477-5EB1-4441-A87D-6519769867F6}"/>
                  </a:ext>
                </a:extLst>
              </p:cNvPr>
              <p:cNvSpPr txBox="1"/>
              <p:nvPr/>
            </p:nvSpPr>
            <p:spPr>
              <a:xfrm>
                <a:off x="6419371" y="3274541"/>
                <a:ext cx="24589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h𝑒𝑟𝑡𝑧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𝑖𝑛𝑠𝑡𝑟𝑢𝑐𝑡𝑖𝑜𝑛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06E477-5EB1-4441-A87D-651976986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71" y="3274541"/>
                <a:ext cx="2458943" cy="518604"/>
              </a:xfrm>
              <a:prstGeom prst="rect">
                <a:avLst/>
              </a:prstGeom>
              <a:blipFill>
                <a:blip r:embed="rId4"/>
                <a:stretch>
                  <a:fillRect l="-2051" t="-952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2A49-F6E2-1E4F-A59B-D016D456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Running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2301-8F5C-A641-8C84-3FC5D292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Processing environment compiles your code into machine language (0s and 1s, which becomes electricity on wires in the CPU)</a:t>
            </a:r>
          </a:p>
          <a:p>
            <a:r>
              <a:rPr lang="en-US" dirty="0"/>
              <a:t>Memory is automatically set aside for the program's instructions, variables, and data.</a:t>
            </a:r>
          </a:p>
          <a:p>
            <a:r>
              <a:rPr lang="en-US" dirty="0"/>
              <a:t>Starting from the beginning of your program (in the case of Processing, the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setup()</a:t>
            </a:r>
            <a:r>
              <a:rPr lang="en-US" dirty="0">
                <a:ea typeface="Fira Code" panose="020B0509050000020004" pitchFamily="49" charset="0"/>
              </a:rPr>
              <a:t> </a:t>
            </a:r>
            <a:r>
              <a:rPr lang="en-US" dirty="0"/>
              <a:t>function) the computer will continuously perform the Fetch-Execute cycle.</a:t>
            </a:r>
          </a:p>
          <a:p>
            <a:pPr lvl="1"/>
            <a:r>
              <a:rPr lang="en-US" dirty="0"/>
              <a:t>It will continue executing until the end of the program is reached, or it encounters an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560A30-C551-7741-9E9F-371332AD8823}"/>
              </a:ext>
            </a:extLst>
          </p:cNvPr>
          <p:cNvCxnSpPr>
            <a:cxnSpLocks/>
          </p:cNvCxnSpPr>
          <p:nvPr/>
        </p:nvCxnSpPr>
        <p:spPr>
          <a:xfrm flipH="1" flipV="1">
            <a:off x="4825272" y="4505422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D862E-69E4-A84C-BC7C-0307149A18FC}"/>
              </a:ext>
            </a:extLst>
          </p:cNvPr>
          <p:cNvCxnSpPr>
            <a:cxnSpLocks/>
          </p:cNvCxnSpPr>
          <p:nvPr/>
        </p:nvCxnSpPr>
        <p:spPr>
          <a:xfrm flipH="1" flipV="1">
            <a:off x="1877717" y="4488719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0EE025-9CBF-3047-A8CA-9D5E2D81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Light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F9BCA-399E-244E-8853-444ABFCD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679" y="4462643"/>
            <a:ext cx="1260183" cy="18735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5EEC6-FECE-B74E-9C6E-0821A87B83DF}"/>
              </a:ext>
            </a:extLst>
          </p:cNvPr>
          <p:cNvCxnSpPr>
            <a:cxnSpLocks/>
          </p:cNvCxnSpPr>
          <p:nvPr/>
        </p:nvCxnSpPr>
        <p:spPr>
          <a:xfrm flipV="1">
            <a:off x="4598112" y="2809609"/>
            <a:ext cx="0" cy="1370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A5865-A09C-C749-B617-163FC4D6BC32}"/>
              </a:ext>
            </a:extLst>
          </p:cNvPr>
          <p:cNvCxnSpPr>
            <a:cxnSpLocks/>
          </p:cNvCxnSpPr>
          <p:nvPr/>
        </p:nvCxnSpPr>
        <p:spPr>
          <a:xfrm flipH="1" flipV="1">
            <a:off x="4598112" y="4168356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C9B3BE-521E-FA45-80E5-BEFFC2372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" b="95219" l="3125" r="99349">
                        <a14:foregroundMark x1="17839" y1="24216" x2="51432" y2="18182"/>
                        <a14:foregroundMark x1="51432" y1="18182" x2="83594" y2="46865"/>
                        <a14:foregroundMark x1="83594" y1="46865" x2="52865" y2="54545"/>
                        <a14:foregroundMark x1="52865" y1="54545" x2="58594" y2="17241"/>
                        <a14:foregroundMark x1="58594" y1="17241" x2="70443" y2="7915"/>
                        <a14:foregroundMark x1="69010" y1="13323" x2="80078" y2="31426"/>
                        <a14:foregroundMark x1="80078" y1="31426" x2="45703" y2="16144"/>
                        <a14:foregroundMark x1="45703" y1="16144" x2="21354" y2="12931"/>
                        <a14:foregroundMark x1="13672" y1="28762" x2="33333" y2="8386"/>
                        <a14:foregroundMark x1="33333" y1="8386" x2="67448" y2="10188"/>
                        <a14:foregroundMark x1="67448" y1="10188" x2="89583" y2="24216"/>
                        <a14:foregroundMark x1="89583" y1="24216" x2="91146" y2="34169"/>
                        <a14:foregroundMark x1="90495" y1="34169" x2="74479" y2="15439"/>
                        <a14:foregroundMark x1="74479" y1="15439" x2="48568" y2="3762"/>
                        <a14:foregroundMark x1="48568" y1="3762" x2="46224" y2="3370"/>
                        <a14:foregroundMark x1="38672" y1="50000" x2="12109" y2="37853"/>
                        <a14:foregroundMark x1="12109" y1="37853" x2="3385" y2="30408"/>
                        <a14:foregroundMark x1="62109" y1="33777" x2="99479" y2="28370"/>
                        <a14:foregroundMark x1="50391" y1="67476" x2="51823" y2="89577"/>
                        <a14:foregroundMark x1="51042" y1="89107" x2="36589" y2="75784"/>
                        <a14:foregroundMark x1="36589" y1="75784" x2="38151" y2="95219"/>
                        <a14:foregroundMark x1="38151" y1="95219" x2="61719" y2="79545"/>
                        <a14:foregroundMark x1="61719" y1="79545" x2="63542" y2="76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51644" y="2181247"/>
            <a:ext cx="1501996" cy="2495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97442-2510-CF4B-A76F-D3121A64C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1" b="90299" l="9574" r="89894">
                        <a14:foregroundMark x1="53191" y1="19030" x2="29255" y2="27612"/>
                        <a14:foregroundMark x1="29255" y1="27612" x2="24468" y2="43284"/>
                        <a14:foregroundMark x1="24468" y1="43284" x2="31915" y2="61567"/>
                        <a14:foregroundMark x1="31915" y1="61567" x2="46277" y2="76866"/>
                        <a14:foregroundMark x1="46277" y1="76866" x2="58511" y2="63806"/>
                        <a14:foregroundMark x1="58511" y1="63806" x2="63830" y2="47761"/>
                        <a14:foregroundMark x1="63830" y1="47761" x2="73936" y2="34701"/>
                        <a14:foregroundMark x1="73936" y1="34701" x2="60638" y2="22761"/>
                        <a14:foregroundMark x1="60638" y1="22761" x2="54255" y2="21642"/>
                        <a14:foregroundMark x1="54255" y1="21269" x2="50532" y2="50373"/>
                        <a14:foregroundMark x1="50532" y1="50000" x2="39362" y2="22761"/>
                        <a14:foregroundMark x1="39362" y1="22761" x2="49468" y2="13806"/>
                        <a14:foregroundMark x1="45213" y1="13433" x2="26596" y2="20522"/>
                        <a14:foregroundMark x1="26596" y1="20522" x2="26064" y2="21269"/>
                        <a14:foregroundMark x1="39362" y1="19030" x2="31383" y2="16418"/>
                        <a14:foregroundMark x1="55319" y1="30597" x2="62766" y2="44776"/>
                        <a14:foregroundMark x1="62766" y1="44776" x2="75000" y2="49254"/>
                        <a14:foregroundMark x1="44681" y1="88806" x2="51064" y2="90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3881" y="1809404"/>
            <a:ext cx="2257522" cy="3218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D896FA-9262-BE4C-AD2C-A15021B24E9F}"/>
              </a:ext>
            </a:extLst>
          </p:cNvPr>
          <p:cNvSpPr txBox="1"/>
          <p:nvPr/>
        </p:nvSpPr>
        <p:spPr>
          <a:xfrm>
            <a:off x="2455548" y="1566636"/>
            <a:ext cx="42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…and completes the circuit when it is 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689AD0-EE04-0B41-97C7-78E9C124A563}"/>
              </a:ext>
            </a:extLst>
          </p:cNvPr>
          <p:cNvCxnSpPr>
            <a:cxnSpLocks/>
          </p:cNvCxnSpPr>
          <p:nvPr/>
        </p:nvCxnSpPr>
        <p:spPr>
          <a:xfrm flipH="1" flipV="1">
            <a:off x="1877717" y="4488719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0E6681-E8DE-9F49-A2CB-E752EFBA2B90}"/>
              </a:ext>
            </a:extLst>
          </p:cNvPr>
          <p:cNvCxnSpPr>
            <a:cxnSpLocks/>
          </p:cNvCxnSpPr>
          <p:nvPr/>
        </p:nvCxnSpPr>
        <p:spPr>
          <a:xfrm flipH="1">
            <a:off x="1877717" y="2809609"/>
            <a:ext cx="27203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B35DB0-132F-7346-9461-2D21B18F29CB}"/>
              </a:ext>
            </a:extLst>
          </p:cNvPr>
          <p:cNvCxnSpPr>
            <a:cxnSpLocks/>
          </p:cNvCxnSpPr>
          <p:nvPr/>
        </p:nvCxnSpPr>
        <p:spPr>
          <a:xfrm flipV="1">
            <a:off x="4598112" y="2809609"/>
            <a:ext cx="0" cy="1370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FC90F5-B161-034C-8154-A04030C45DBE}"/>
              </a:ext>
            </a:extLst>
          </p:cNvPr>
          <p:cNvCxnSpPr>
            <a:cxnSpLocks/>
          </p:cNvCxnSpPr>
          <p:nvPr/>
        </p:nvCxnSpPr>
        <p:spPr>
          <a:xfrm flipV="1">
            <a:off x="1885072" y="2809609"/>
            <a:ext cx="0" cy="1679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C84D1E-B4D2-C64C-9614-69D29DA1EFB6}"/>
              </a:ext>
            </a:extLst>
          </p:cNvPr>
          <p:cNvSpPr txBox="1"/>
          <p:nvPr/>
        </p:nvSpPr>
        <p:spPr>
          <a:xfrm>
            <a:off x="5191883" y="45356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193313-17F2-214E-9443-858116DD4B70}"/>
              </a:ext>
            </a:extLst>
          </p:cNvPr>
          <p:cNvSpPr txBox="1"/>
          <p:nvPr/>
        </p:nvSpPr>
        <p:spPr>
          <a:xfrm>
            <a:off x="3722683" y="45356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599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4860F64-9225-7F4B-8EA6-79848C56D727}"/>
              </a:ext>
            </a:extLst>
          </p:cNvPr>
          <p:cNvCxnSpPr>
            <a:cxnSpLocks/>
          </p:cNvCxnSpPr>
          <p:nvPr/>
        </p:nvCxnSpPr>
        <p:spPr>
          <a:xfrm flipV="1">
            <a:off x="903394" y="4928434"/>
            <a:ext cx="0" cy="78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F4277D-00BF-7C4C-91F6-7FE563AFFF65}"/>
              </a:ext>
            </a:extLst>
          </p:cNvPr>
          <p:cNvCxnSpPr>
            <a:cxnSpLocks/>
          </p:cNvCxnSpPr>
          <p:nvPr/>
        </p:nvCxnSpPr>
        <p:spPr>
          <a:xfrm flipH="1" flipV="1">
            <a:off x="715139" y="4505422"/>
            <a:ext cx="188256" cy="4412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7635CF-0D43-2045-96FE-35F8EE6B23EF}"/>
              </a:ext>
            </a:extLst>
          </p:cNvPr>
          <p:cNvCxnSpPr>
            <a:cxnSpLocks/>
          </p:cNvCxnSpPr>
          <p:nvPr/>
        </p:nvCxnSpPr>
        <p:spPr>
          <a:xfrm flipH="1">
            <a:off x="1083738" y="5436394"/>
            <a:ext cx="116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847DEE-FE7F-6B4B-89AD-696803EA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Transistor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9CD2F-79F9-2945-8782-8CED27270E87}"/>
              </a:ext>
            </a:extLst>
          </p:cNvPr>
          <p:cNvCxnSpPr>
            <a:cxnSpLocks/>
          </p:cNvCxnSpPr>
          <p:nvPr/>
        </p:nvCxnSpPr>
        <p:spPr>
          <a:xfrm flipH="1" flipV="1">
            <a:off x="4825272" y="4505422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1E51DAC-61B0-AA48-9936-C87E7D774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679" y="4462643"/>
            <a:ext cx="1260183" cy="18735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4F09D-A33D-A84D-BF65-123C92A07034}"/>
              </a:ext>
            </a:extLst>
          </p:cNvPr>
          <p:cNvCxnSpPr>
            <a:cxnSpLocks/>
          </p:cNvCxnSpPr>
          <p:nvPr/>
        </p:nvCxnSpPr>
        <p:spPr>
          <a:xfrm flipV="1">
            <a:off x="4598112" y="2809609"/>
            <a:ext cx="0" cy="1370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974AAC-ADB9-314F-B03F-CF47D21B5916}"/>
              </a:ext>
            </a:extLst>
          </p:cNvPr>
          <p:cNvCxnSpPr>
            <a:cxnSpLocks/>
          </p:cNvCxnSpPr>
          <p:nvPr/>
        </p:nvCxnSpPr>
        <p:spPr>
          <a:xfrm flipH="1" flipV="1">
            <a:off x="4598112" y="4168356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A7FE8-4ECD-4040-B2A2-C9F92B6DD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" b="95219" l="3125" r="99349">
                        <a14:foregroundMark x1="17839" y1="24216" x2="51432" y2="18182"/>
                        <a14:foregroundMark x1="51432" y1="18182" x2="83594" y2="46865"/>
                        <a14:foregroundMark x1="83594" y1="46865" x2="52865" y2="54545"/>
                        <a14:foregroundMark x1="52865" y1="54545" x2="58594" y2="17241"/>
                        <a14:foregroundMark x1="58594" y1="17241" x2="70443" y2="7915"/>
                        <a14:foregroundMark x1="69010" y1="13323" x2="80078" y2="31426"/>
                        <a14:foregroundMark x1="80078" y1="31426" x2="45703" y2="16144"/>
                        <a14:foregroundMark x1="45703" y1="16144" x2="21354" y2="12931"/>
                        <a14:foregroundMark x1="13672" y1="28762" x2="33333" y2="8386"/>
                        <a14:foregroundMark x1="33333" y1="8386" x2="67448" y2="10188"/>
                        <a14:foregroundMark x1="67448" y1="10188" x2="89583" y2="24216"/>
                        <a14:foregroundMark x1="89583" y1="24216" x2="91146" y2="34169"/>
                        <a14:foregroundMark x1="90495" y1="34169" x2="74479" y2="15439"/>
                        <a14:foregroundMark x1="74479" y1="15439" x2="48568" y2="3762"/>
                        <a14:foregroundMark x1="48568" y1="3762" x2="46224" y2="3370"/>
                        <a14:foregroundMark x1="38672" y1="50000" x2="12109" y2="37853"/>
                        <a14:foregroundMark x1="12109" y1="37853" x2="3385" y2="30408"/>
                        <a14:foregroundMark x1="62109" y1="33777" x2="99479" y2="28370"/>
                        <a14:foregroundMark x1="50391" y1="67476" x2="51823" y2="89577"/>
                        <a14:foregroundMark x1="51042" y1="89107" x2="36589" y2="75784"/>
                        <a14:foregroundMark x1="36589" y1="75784" x2="38151" y2="95219"/>
                        <a14:foregroundMark x1="38151" y1="95219" x2="61719" y2="79545"/>
                        <a14:foregroundMark x1="61719" y1="79545" x2="63542" y2="76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51644" y="2181247"/>
            <a:ext cx="1501996" cy="2495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625A4B-2A31-4640-B943-5B2890B77400}"/>
              </a:ext>
            </a:extLst>
          </p:cNvPr>
          <p:cNvSpPr txBox="1"/>
          <p:nvPr/>
        </p:nvSpPr>
        <p:spPr>
          <a:xfrm>
            <a:off x="1952213" y="1566636"/>
            <a:ext cx="52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…is just like a switch (but controlled by electricity)!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8F786F-30EF-224F-87AD-E4B423A41E55}"/>
              </a:ext>
            </a:extLst>
          </p:cNvPr>
          <p:cNvGrpSpPr/>
          <p:nvPr/>
        </p:nvGrpSpPr>
        <p:grpSpPr>
          <a:xfrm>
            <a:off x="805810" y="2797849"/>
            <a:ext cx="1751037" cy="1668000"/>
            <a:chOff x="854704" y="2943254"/>
            <a:chExt cx="1751037" cy="166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D85843-1D11-E34D-95DF-301D5C20E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32" t="16294" r="37680" b="21187"/>
            <a:stretch/>
          </p:blipFill>
          <p:spPr>
            <a:xfrm>
              <a:off x="872566" y="2943254"/>
              <a:ext cx="1733175" cy="158796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904590-CCC2-8344-A76E-8E70A1C682DA}"/>
                    </a:ext>
                  </a:extLst>
                </p14:cNvPr>
                <p14:cNvContentPartPr/>
                <p14:nvPr/>
              </p14:nvContentPartPr>
              <p14:xfrm>
                <a:off x="1821195" y="4155165"/>
                <a:ext cx="51840" cy="3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904590-CCC2-8344-A76E-8E70A1C682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8195" y="4092165"/>
                  <a:ext cx="177480" cy="163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E1454D-BBD5-AC48-A55C-A031E62D6608}"/>
                </a:ext>
              </a:extLst>
            </p:cNvPr>
            <p:cNvGrpSpPr/>
            <p:nvPr/>
          </p:nvGrpSpPr>
          <p:grpSpPr>
            <a:xfrm>
              <a:off x="854704" y="3935534"/>
              <a:ext cx="1198440" cy="675720"/>
              <a:chOff x="854704" y="3935534"/>
              <a:chExt cx="1198440" cy="67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F1FC9AA-1BBA-EA41-AB24-980665442FDA}"/>
                      </a:ext>
                    </a:extLst>
                  </p14:cNvPr>
                  <p14:cNvContentPartPr/>
                  <p14:nvPr/>
                </p14:nvContentPartPr>
                <p14:xfrm>
                  <a:off x="871264" y="3935534"/>
                  <a:ext cx="1181880" cy="675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F1FC9AA-1BBA-EA41-AB24-980665442FD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08264" y="3872534"/>
                    <a:ext cx="1307520" cy="80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8FEED04-7BA1-8C4E-944F-3D325A486EFC}"/>
                      </a:ext>
                    </a:extLst>
                  </p14:cNvPr>
                  <p14:cNvContentPartPr/>
                  <p14:nvPr/>
                </p14:nvContentPartPr>
                <p14:xfrm>
                  <a:off x="854704" y="4275374"/>
                  <a:ext cx="551160" cy="155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8FEED04-7BA1-8C4E-944F-3D325A486EF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92064" y="4212734"/>
                    <a:ext cx="67680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A5EAFBA-588E-B544-9806-2B29320C420D}"/>
                      </a:ext>
                    </a:extLst>
                  </p14:cNvPr>
                  <p14:cNvContentPartPr/>
                  <p14:nvPr/>
                </p14:nvContentPartPr>
                <p14:xfrm>
                  <a:off x="1805624" y="4145469"/>
                  <a:ext cx="37440" cy="22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A5EAFBA-588E-B544-9806-2B29320C420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742984" y="4082829"/>
                    <a:ext cx="16308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4E36B1F-8A84-6247-920D-9D0DAEE60617}"/>
                      </a:ext>
                    </a:extLst>
                  </p14:cNvPr>
                  <p14:cNvContentPartPr/>
                  <p14:nvPr/>
                </p14:nvContentPartPr>
                <p14:xfrm>
                  <a:off x="1830824" y="4155189"/>
                  <a:ext cx="360" cy="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4E36B1F-8A84-6247-920D-9D0DAEE6061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768184" y="4092189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4A5052-19C6-8F4E-8D57-6B7C4023785F}"/>
                </a:ext>
              </a:extLst>
            </p:cNvPr>
            <p:cNvGrpSpPr/>
            <p:nvPr/>
          </p:nvGrpSpPr>
          <p:grpSpPr>
            <a:xfrm>
              <a:off x="2430082" y="3325312"/>
              <a:ext cx="57240" cy="29520"/>
              <a:chOff x="2430082" y="3325312"/>
              <a:chExt cx="57240" cy="2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7CC8B87-2647-DD40-9811-2981D03C6A42}"/>
                      </a:ext>
                    </a:extLst>
                  </p14:cNvPr>
                  <p14:cNvContentPartPr/>
                  <p14:nvPr/>
                </p14:nvContentPartPr>
                <p14:xfrm>
                  <a:off x="2444842" y="3354472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7CC8B87-2647-DD40-9811-2981D03C6A4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81842" y="329183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AF63AED-1E0F-DD42-9D91-C7D442637409}"/>
                      </a:ext>
                    </a:extLst>
                  </p14:cNvPr>
                  <p14:cNvContentPartPr/>
                  <p14:nvPr/>
                </p14:nvContentPartPr>
                <p14:xfrm>
                  <a:off x="2439802" y="3346192"/>
                  <a:ext cx="360" cy="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AF63AED-1E0F-DD42-9D91-C7D44263740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76802" y="328319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A89FE85-7304-1D4C-AA99-1236878EA646}"/>
                      </a:ext>
                    </a:extLst>
                  </p14:cNvPr>
                  <p14:cNvContentPartPr/>
                  <p14:nvPr/>
                </p14:nvContentPartPr>
                <p14:xfrm>
                  <a:off x="2430082" y="3325312"/>
                  <a:ext cx="57240" cy="205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A89FE85-7304-1D4C-AA99-1236878EA646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367082" y="3262672"/>
                    <a:ext cx="182880" cy="146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0523D1-DDE1-AD4B-B9FE-F850244AC0AC}"/>
                    </a:ext>
                  </a:extLst>
                </p14:cNvPr>
                <p14:cNvContentPartPr/>
                <p14:nvPr/>
              </p14:nvContentPartPr>
              <p14:xfrm>
                <a:off x="1617202" y="3629512"/>
                <a:ext cx="85680" cy="5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0523D1-DDE1-AD4B-B9FE-F850244AC0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54562" y="3566872"/>
                  <a:ext cx="211320" cy="180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5A55D4E-80A9-864F-BE6A-C1DAACD057F5}"/>
                </a:ext>
              </a:extLst>
            </p:cNvPr>
            <p:cNvGrpSpPr/>
            <p:nvPr/>
          </p:nvGrpSpPr>
          <p:grpSpPr>
            <a:xfrm>
              <a:off x="2422522" y="4231792"/>
              <a:ext cx="58320" cy="11160"/>
              <a:chOff x="2422522" y="4231792"/>
              <a:chExt cx="58320" cy="1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EC4D62B-3DD6-014D-8E03-FC5CEFA34DFA}"/>
                      </a:ext>
                    </a:extLst>
                  </p14:cNvPr>
                  <p14:cNvContentPartPr/>
                  <p14:nvPr/>
                </p14:nvContentPartPr>
                <p14:xfrm>
                  <a:off x="2440882" y="4242592"/>
                  <a:ext cx="360" cy="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EC4D62B-3DD6-014D-8E03-FC5CEFA34DF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77882" y="417995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F344D47-85CF-9246-918C-8B3405B197B0}"/>
                      </a:ext>
                    </a:extLst>
                  </p14:cNvPr>
                  <p14:cNvContentPartPr/>
                  <p14:nvPr/>
                </p14:nvContentPartPr>
                <p14:xfrm>
                  <a:off x="2422522" y="4231792"/>
                  <a:ext cx="58320" cy="2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F344D47-85CF-9246-918C-8B3405B197B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359882" y="4169152"/>
                    <a:ext cx="18396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BBF6A-3B7C-F147-A0F0-AEF1BD171212}"/>
              </a:ext>
            </a:extLst>
          </p:cNvPr>
          <p:cNvCxnSpPr>
            <a:cxnSpLocks/>
          </p:cNvCxnSpPr>
          <p:nvPr/>
        </p:nvCxnSpPr>
        <p:spPr>
          <a:xfrm flipH="1" flipV="1">
            <a:off x="2242159" y="2797849"/>
            <a:ext cx="2355953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76751-D4C3-BC48-953F-C101EA6F0991}"/>
              </a:ext>
            </a:extLst>
          </p:cNvPr>
          <p:cNvCxnSpPr>
            <a:cxnSpLocks/>
          </p:cNvCxnSpPr>
          <p:nvPr/>
        </p:nvCxnSpPr>
        <p:spPr>
          <a:xfrm flipH="1" flipV="1">
            <a:off x="2242159" y="4475169"/>
            <a:ext cx="2099826" cy="205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E60961-0019-3C41-927A-FEC44FFFB09A}"/>
              </a:ext>
            </a:extLst>
          </p:cNvPr>
          <p:cNvCxnSpPr>
            <a:cxnSpLocks/>
          </p:cNvCxnSpPr>
          <p:nvPr/>
        </p:nvCxnSpPr>
        <p:spPr>
          <a:xfrm flipV="1">
            <a:off x="2253104" y="4109446"/>
            <a:ext cx="0" cy="353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69923B9-2B54-3442-872F-10441DC5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6299" y="5399416"/>
            <a:ext cx="439184" cy="69229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2D338E-9E8E-6744-9D79-AA91D9BFBA75}"/>
              </a:ext>
            </a:extLst>
          </p:cNvPr>
          <p:cNvCxnSpPr>
            <a:cxnSpLocks/>
          </p:cNvCxnSpPr>
          <p:nvPr/>
        </p:nvCxnSpPr>
        <p:spPr>
          <a:xfrm flipV="1">
            <a:off x="904916" y="3646697"/>
            <a:ext cx="1183" cy="858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827D7E-CDDF-3F4A-8018-F2A337726593}"/>
              </a:ext>
            </a:extLst>
          </p:cNvPr>
          <p:cNvCxnSpPr>
            <a:cxnSpLocks/>
          </p:cNvCxnSpPr>
          <p:nvPr/>
        </p:nvCxnSpPr>
        <p:spPr>
          <a:xfrm flipV="1">
            <a:off x="2252638" y="4457000"/>
            <a:ext cx="0" cy="9793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2E01A4-BCF8-5142-B670-0A1FBC5C7D98}"/>
              </a:ext>
            </a:extLst>
          </p:cNvPr>
          <p:cNvSpPr txBox="1"/>
          <p:nvPr/>
        </p:nvSpPr>
        <p:spPr>
          <a:xfrm>
            <a:off x="5191883" y="45356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1678FC-02B1-0642-A54A-43F7AC844167}"/>
              </a:ext>
            </a:extLst>
          </p:cNvPr>
          <p:cNvSpPr txBox="1"/>
          <p:nvPr/>
        </p:nvSpPr>
        <p:spPr>
          <a:xfrm>
            <a:off x="3722683" y="45356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056B03-2FF4-1F45-B5E1-384266AB1E6C}"/>
              </a:ext>
            </a:extLst>
          </p:cNvPr>
          <p:cNvSpPr txBox="1"/>
          <p:nvPr/>
        </p:nvSpPr>
        <p:spPr>
          <a:xfrm>
            <a:off x="513598" y="534430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A719AB-8052-A247-B38A-761A413FFE05}"/>
              </a:ext>
            </a:extLst>
          </p:cNvPr>
          <p:cNvSpPr txBox="1"/>
          <p:nvPr/>
        </p:nvSpPr>
        <p:spPr>
          <a:xfrm>
            <a:off x="1161337" y="53486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771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48F786F-30EF-224F-87AD-E4B423A41E55}"/>
              </a:ext>
            </a:extLst>
          </p:cNvPr>
          <p:cNvGrpSpPr/>
          <p:nvPr/>
        </p:nvGrpSpPr>
        <p:grpSpPr>
          <a:xfrm>
            <a:off x="805810" y="2797849"/>
            <a:ext cx="1751037" cy="1668000"/>
            <a:chOff x="854704" y="2943254"/>
            <a:chExt cx="1751037" cy="166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D85843-1D11-E34D-95DF-301D5C20E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32" t="16294" r="37680" b="21187"/>
            <a:stretch/>
          </p:blipFill>
          <p:spPr>
            <a:xfrm>
              <a:off x="872566" y="2943254"/>
              <a:ext cx="1733175" cy="158796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904590-CCC2-8344-A76E-8E70A1C682DA}"/>
                    </a:ext>
                  </a:extLst>
                </p14:cNvPr>
                <p14:cNvContentPartPr/>
                <p14:nvPr/>
              </p14:nvContentPartPr>
              <p14:xfrm>
                <a:off x="1821195" y="4155165"/>
                <a:ext cx="51840" cy="3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904590-CCC2-8344-A76E-8E70A1C682D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58195" y="4092165"/>
                  <a:ext cx="177480" cy="163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E1454D-BBD5-AC48-A55C-A031E62D6608}"/>
                </a:ext>
              </a:extLst>
            </p:cNvPr>
            <p:cNvGrpSpPr/>
            <p:nvPr/>
          </p:nvGrpSpPr>
          <p:grpSpPr>
            <a:xfrm>
              <a:off x="854704" y="3935534"/>
              <a:ext cx="1198440" cy="675720"/>
              <a:chOff x="854704" y="3935534"/>
              <a:chExt cx="1198440" cy="67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F1FC9AA-1BBA-EA41-AB24-980665442FDA}"/>
                      </a:ext>
                    </a:extLst>
                  </p14:cNvPr>
                  <p14:cNvContentPartPr/>
                  <p14:nvPr/>
                </p14:nvContentPartPr>
                <p14:xfrm>
                  <a:off x="871264" y="3935534"/>
                  <a:ext cx="1181880" cy="675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F1FC9AA-1BBA-EA41-AB24-980665442FD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08264" y="3872534"/>
                    <a:ext cx="1307520" cy="80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8FEED04-7BA1-8C4E-944F-3D325A486EFC}"/>
                      </a:ext>
                    </a:extLst>
                  </p14:cNvPr>
                  <p14:cNvContentPartPr/>
                  <p14:nvPr/>
                </p14:nvContentPartPr>
                <p14:xfrm>
                  <a:off x="854704" y="4275374"/>
                  <a:ext cx="551160" cy="155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8FEED04-7BA1-8C4E-944F-3D325A486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2064" y="4212734"/>
                    <a:ext cx="67680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A5EAFBA-588E-B544-9806-2B29320C420D}"/>
                      </a:ext>
                    </a:extLst>
                  </p14:cNvPr>
                  <p14:cNvContentPartPr/>
                  <p14:nvPr/>
                </p14:nvContentPartPr>
                <p14:xfrm>
                  <a:off x="1805624" y="4145469"/>
                  <a:ext cx="37440" cy="22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A5EAFBA-588E-B544-9806-2B29320C420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42984" y="4082829"/>
                    <a:ext cx="16308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4E36B1F-8A84-6247-920D-9D0DAEE60617}"/>
                      </a:ext>
                    </a:extLst>
                  </p14:cNvPr>
                  <p14:cNvContentPartPr/>
                  <p14:nvPr/>
                </p14:nvContentPartPr>
                <p14:xfrm>
                  <a:off x="1830824" y="4155189"/>
                  <a:ext cx="360" cy="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4E36B1F-8A84-6247-920D-9D0DAEE6061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68184" y="4092189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4A5052-19C6-8F4E-8D57-6B7C4023785F}"/>
                </a:ext>
              </a:extLst>
            </p:cNvPr>
            <p:cNvGrpSpPr/>
            <p:nvPr/>
          </p:nvGrpSpPr>
          <p:grpSpPr>
            <a:xfrm>
              <a:off x="2430082" y="3325312"/>
              <a:ext cx="57240" cy="29520"/>
              <a:chOff x="2430082" y="3325312"/>
              <a:chExt cx="57240" cy="2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7CC8B87-2647-DD40-9811-2981D03C6A42}"/>
                      </a:ext>
                    </a:extLst>
                  </p14:cNvPr>
                  <p14:cNvContentPartPr/>
                  <p14:nvPr/>
                </p14:nvContentPartPr>
                <p14:xfrm>
                  <a:off x="2444842" y="3354472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7CC8B87-2647-DD40-9811-2981D03C6A4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381842" y="329183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AF63AED-1E0F-DD42-9D91-C7D442637409}"/>
                      </a:ext>
                    </a:extLst>
                  </p14:cNvPr>
                  <p14:cNvContentPartPr/>
                  <p14:nvPr/>
                </p14:nvContentPartPr>
                <p14:xfrm>
                  <a:off x="2439802" y="3346192"/>
                  <a:ext cx="360" cy="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AF63AED-1E0F-DD42-9D91-C7D44263740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376802" y="328319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A89FE85-7304-1D4C-AA99-1236878EA646}"/>
                      </a:ext>
                    </a:extLst>
                  </p14:cNvPr>
                  <p14:cNvContentPartPr/>
                  <p14:nvPr/>
                </p14:nvContentPartPr>
                <p14:xfrm>
                  <a:off x="2430082" y="3325312"/>
                  <a:ext cx="57240" cy="205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A89FE85-7304-1D4C-AA99-1236878EA64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67082" y="3262672"/>
                    <a:ext cx="182880" cy="146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0523D1-DDE1-AD4B-B9FE-F850244AC0AC}"/>
                    </a:ext>
                  </a:extLst>
                </p14:cNvPr>
                <p14:cNvContentPartPr/>
                <p14:nvPr/>
              </p14:nvContentPartPr>
              <p14:xfrm>
                <a:off x="1617202" y="3629512"/>
                <a:ext cx="85680" cy="5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0523D1-DDE1-AD4B-B9FE-F850244AC0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54562" y="3566872"/>
                  <a:ext cx="211320" cy="180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5A55D4E-80A9-864F-BE6A-C1DAACD057F5}"/>
                </a:ext>
              </a:extLst>
            </p:cNvPr>
            <p:cNvGrpSpPr/>
            <p:nvPr/>
          </p:nvGrpSpPr>
          <p:grpSpPr>
            <a:xfrm>
              <a:off x="2422522" y="4231792"/>
              <a:ext cx="58320" cy="11160"/>
              <a:chOff x="2422522" y="4231792"/>
              <a:chExt cx="58320" cy="1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EC4D62B-3DD6-014D-8E03-FC5CEFA34DFA}"/>
                      </a:ext>
                    </a:extLst>
                  </p14:cNvPr>
                  <p14:cNvContentPartPr/>
                  <p14:nvPr/>
                </p14:nvContentPartPr>
                <p14:xfrm>
                  <a:off x="2440882" y="4242592"/>
                  <a:ext cx="360" cy="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EC4D62B-3DD6-014D-8E03-FC5CEFA34DF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377882" y="4179952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F344D47-85CF-9246-918C-8B3405B197B0}"/>
                      </a:ext>
                    </a:extLst>
                  </p14:cNvPr>
                  <p14:cNvContentPartPr/>
                  <p14:nvPr/>
                </p14:nvContentPartPr>
                <p14:xfrm>
                  <a:off x="2422522" y="4231792"/>
                  <a:ext cx="58320" cy="2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F344D47-85CF-9246-918C-8B3405B197B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359882" y="4169152"/>
                    <a:ext cx="18396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4860F64-9225-7F4B-8EA6-79848C56D727}"/>
              </a:ext>
            </a:extLst>
          </p:cNvPr>
          <p:cNvCxnSpPr>
            <a:cxnSpLocks/>
          </p:cNvCxnSpPr>
          <p:nvPr/>
        </p:nvCxnSpPr>
        <p:spPr>
          <a:xfrm flipV="1">
            <a:off x="907886" y="3642290"/>
            <a:ext cx="0" cy="2299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7635CF-0D43-2045-96FE-35F8EE6B23EF}"/>
              </a:ext>
            </a:extLst>
          </p:cNvPr>
          <p:cNvCxnSpPr>
            <a:cxnSpLocks/>
          </p:cNvCxnSpPr>
          <p:nvPr/>
        </p:nvCxnSpPr>
        <p:spPr>
          <a:xfrm flipH="1">
            <a:off x="1083738" y="5436394"/>
            <a:ext cx="116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847DEE-FE7F-6B4B-89AD-696803EA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Transistor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9CD2F-79F9-2945-8782-8CED27270E87}"/>
              </a:ext>
            </a:extLst>
          </p:cNvPr>
          <p:cNvCxnSpPr>
            <a:cxnSpLocks/>
          </p:cNvCxnSpPr>
          <p:nvPr/>
        </p:nvCxnSpPr>
        <p:spPr>
          <a:xfrm flipH="1" flipV="1">
            <a:off x="4825272" y="4505422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1E51DAC-61B0-AA48-9936-C87E7D7741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679" y="4462643"/>
            <a:ext cx="1260183" cy="18735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4F09D-A33D-A84D-BF65-123C92A07034}"/>
              </a:ext>
            </a:extLst>
          </p:cNvPr>
          <p:cNvCxnSpPr>
            <a:cxnSpLocks/>
          </p:cNvCxnSpPr>
          <p:nvPr/>
        </p:nvCxnSpPr>
        <p:spPr>
          <a:xfrm flipV="1">
            <a:off x="4598112" y="2809609"/>
            <a:ext cx="0" cy="1370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974AAC-ADB9-314F-B03F-CF47D21B5916}"/>
              </a:ext>
            </a:extLst>
          </p:cNvPr>
          <p:cNvCxnSpPr>
            <a:cxnSpLocks/>
          </p:cNvCxnSpPr>
          <p:nvPr/>
        </p:nvCxnSpPr>
        <p:spPr>
          <a:xfrm flipH="1" flipV="1">
            <a:off x="4598112" y="4168356"/>
            <a:ext cx="2459504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625A4B-2A31-4640-B943-5B2890B77400}"/>
              </a:ext>
            </a:extLst>
          </p:cNvPr>
          <p:cNvSpPr txBox="1"/>
          <p:nvPr/>
        </p:nvSpPr>
        <p:spPr>
          <a:xfrm>
            <a:off x="1952213" y="1566636"/>
            <a:ext cx="52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…is just like a switch (but controlled by electricity)!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BBF6A-3B7C-F147-A0F0-AEF1BD171212}"/>
              </a:ext>
            </a:extLst>
          </p:cNvPr>
          <p:cNvCxnSpPr>
            <a:cxnSpLocks/>
          </p:cNvCxnSpPr>
          <p:nvPr/>
        </p:nvCxnSpPr>
        <p:spPr>
          <a:xfrm flipH="1" flipV="1">
            <a:off x="2242159" y="2797849"/>
            <a:ext cx="2355953" cy="11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76751-D4C3-BC48-953F-C101EA6F0991}"/>
              </a:ext>
            </a:extLst>
          </p:cNvPr>
          <p:cNvCxnSpPr>
            <a:cxnSpLocks/>
          </p:cNvCxnSpPr>
          <p:nvPr/>
        </p:nvCxnSpPr>
        <p:spPr>
          <a:xfrm flipH="1" flipV="1">
            <a:off x="2242159" y="4475169"/>
            <a:ext cx="2099826" cy="205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E60961-0019-3C41-927A-FEC44FFFB09A}"/>
              </a:ext>
            </a:extLst>
          </p:cNvPr>
          <p:cNvCxnSpPr>
            <a:cxnSpLocks/>
          </p:cNvCxnSpPr>
          <p:nvPr/>
        </p:nvCxnSpPr>
        <p:spPr>
          <a:xfrm flipV="1">
            <a:off x="2253104" y="4109446"/>
            <a:ext cx="0" cy="353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69923B9-2B54-3442-872F-10441DC517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83" b="98810" l="9735" r="89381">
                        <a14:foregroundMark x1="25664" y1="21131" x2="25221" y2="55357"/>
                        <a14:foregroundMark x1="25221" y1="57440" x2="35841" y2="85417"/>
                        <a14:foregroundMark x1="35841" y1="85417" x2="72566" y2="85119"/>
                        <a14:foregroundMark x1="76991" y1="88690" x2="37168" y2="95536"/>
                        <a14:foregroundMark x1="37168" y1="95536" x2="17699" y2="94643"/>
                        <a14:foregroundMark x1="45575" y1="86012" x2="42920" y2="47321"/>
                        <a14:foregroundMark x1="43363" y1="47024" x2="49115" y2="69345"/>
                        <a14:foregroundMark x1="26106" y1="7738" x2="29204" y2="4762"/>
                        <a14:foregroundMark x1="29204" y1="4464" x2="23451" y2="16667"/>
                        <a14:foregroundMark x1="23451" y1="16369" x2="12389" y2="29464"/>
                        <a14:foregroundMark x1="12389" y1="29167" x2="12389" y2="49405"/>
                        <a14:foregroundMark x1="12389" y1="49107" x2="13717" y2="85417"/>
                        <a14:foregroundMark x1="39381" y1="72917" x2="48230" y2="41369"/>
                        <a14:foregroundMark x1="48230" y1="41369" x2="46903" y2="36905"/>
                        <a14:foregroundMark x1="46018" y1="37500" x2="12832" y2="95833"/>
                        <a14:foregroundMark x1="21681" y1="90179" x2="58407" y2="99107"/>
                        <a14:foregroundMark x1="58407" y1="99107" x2="71681" y2="95238"/>
                        <a14:foregroundMark x1="32743" y1="6845" x2="31416" y2="2381"/>
                        <a14:foregroundMark x1="57805" y1="4463" x2="70796" y2="5655"/>
                        <a14:foregroundMark x1="31858" y1="2083" x2="45203" y2="3307"/>
                        <a14:foregroundMark x1="70796" y1="5655" x2="63274" y2="33333"/>
                        <a14:foregroundMark x1="63274" y1="33333" x2="70796" y2="58631"/>
                        <a14:foregroundMark x1="70796" y1="58631" x2="84071" y2="32738"/>
                        <a14:foregroundMark x1="84071" y1="32738" x2="68584" y2="91667"/>
                        <a14:foregroundMark x1="43805" y1="47321" x2="44248" y2="29167"/>
                        <a14:backgroundMark x1="46460" y1="2381" x2="53097" y2="2381"/>
                        <a14:backgroundMark x1="53540" y1="5655" x2="50000" y2="4762"/>
                        <a14:backgroundMark x1="50442" y1="4762" x2="54425" y2="4762"/>
                        <a14:backgroundMark x1="54425" y1="4762" x2="57522" y2="4762"/>
                        <a14:backgroundMark x1="53540" y1="4167" x2="46018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6299" y="5399416"/>
            <a:ext cx="439184" cy="69229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827D7E-CDDF-3F4A-8018-F2A337726593}"/>
              </a:ext>
            </a:extLst>
          </p:cNvPr>
          <p:cNvCxnSpPr>
            <a:cxnSpLocks/>
          </p:cNvCxnSpPr>
          <p:nvPr/>
        </p:nvCxnSpPr>
        <p:spPr>
          <a:xfrm flipV="1">
            <a:off x="2252638" y="4457000"/>
            <a:ext cx="0" cy="9793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97763D1-4470-F84D-AA6E-68AABBF35C6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701" b="90299" l="9574" r="89894">
                        <a14:foregroundMark x1="53191" y1="19030" x2="29255" y2="27612"/>
                        <a14:foregroundMark x1="29255" y1="27612" x2="24468" y2="43284"/>
                        <a14:foregroundMark x1="24468" y1="43284" x2="31915" y2="61567"/>
                        <a14:foregroundMark x1="31915" y1="61567" x2="46277" y2="76866"/>
                        <a14:foregroundMark x1="46277" y1="76866" x2="58511" y2="63806"/>
                        <a14:foregroundMark x1="58511" y1="63806" x2="63830" y2="47761"/>
                        <a14:foregroundMark x1="63830" y1="47761" x2="73936" y2="34701"/>
                        <a14:foregroundMark x1="73936" y1="34701" x2="60638" y2="22761"/>
                        <a14:foregroundMark x1="60638" y1="22761" x2="54255" y2="21642"/>
                        <a14:foregroundMark x1="54255" y1="21269" x2="50532" y2="50373"/>
                        <a14:foregroundMark x1="50532" y1="50000" x2="39362" y2="22761"/>
                        <a14:foregroundMark x1="39362" y1="22761" x2="49468" y2="13806"/>
                        <a14:foregroundMark x1="45213" y1="13433" x2="26596" y2="20522"/>
                        <a14:foregroundMark x1="26596" y1="20522" x2="26064" y2="21269"/>
                        <a14:foregroundMark x1="39362" y1="19030" x2="31383" y2="16418"/>
                        <a14:foregroundMark x1="55319" y1="30597" x2="62766" y2="44776"/>
                        <a14:foregroundMark x1="62766" y1="44776" x2="75000" y2="49254"/>
                        <a14:foregroundMark x1="44681" y1="88806" x2="51064" y2="90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3881" y="1809404"/>
            <a:ext cx="2257522" cy="32181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DFF2AF-3EEE-1E49-B06D-2A779B47BCA2}"/>
              </a:ext>
            </a:extLst>
          </p:cNvPr>
          <p:cNvSpPr/>
          <p:nvPr/>
        </p:nvSpPr>
        <p:spPr>
          <a:xfrm>
            <a:off x="1824141" y="5813877"/>
            <a:ext cx="1794894" cy="751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Nunito Sans" pitchFamily="2" charset="77"/>
              </a:rPr>
              <a:t>Connecting the small circuit turns on the large circuit!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F7A31-6954-8F46-A0E4-A12ECC1179AF}"/>
              </a:ext>
            </a:extLst>
          </p:cNvPr>
          <p:cNvSpPr txBox="1"/>
          <p:nvPr/>
        </p:nvSpPr>
        <p:spPr>
          <a:xfrm>
            <a:off x="5191883" y="45356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6399D-2D49-3F4A-95D1-B2D4E962C65A}"/>
              </a:ext>
            </a:extLst>
          </p:cNvPr>
          <p:cNvSpPr txBox="1"/>
          <p:nvPr/>
        </p:nvSpPr>
        <p:spPr>
          <a:xfrm>
            <a:off x="3722683" y="45356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2102D0-81CC-D749-95D1-BAD13C3B8D77}"/>
              </a:ext>
            </a:extLst>
          </p:cNvPr>
          <p:cNvSpPr txBox="1"/>
          <p:nvPr/>
        </p:nvSpPr>
        <p:spPr>
          <a:xfrm>
            <a:off x="513598" y="534430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B81334-4091-BD4F-9A06-8C63B5B8B8D7}"/>
              </a:ext>
            </a:extLst>
          </p:cNvPr>
          <p:cNvSpPr txBox="1"/>
          <p:nvPr/>
        </p:nvSpPr>
        <p:spPr>
          <a:xfrm>
            <a:off x="1161337" y="53486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Nunito Sans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1044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8E1D-3CF2-3E4B-8380-4B409125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3547-C619-6949-AD3A-C60DBDD6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: use a small amount of electricity to control a (possibly larger) amount of electricity</a:t>
            </a:r>
          </a:p>
          <a:p>
            <a:pPr lvl="1"/>
            <a:r>
              <a:rPr lang="en-US" dirty="0"/>
              <a:t>Example: amplifiers</a:t>
            </a:r>
          </a:p>
          <a:p>
            <a:pPr lvl="1"/>
            <a:endParaRPr lang="en-US" dirty="0"/>
          </a:p>
          <a:p>
            <a:r>
              <a:rPr lang="en-US" dirty="0"/>
              <a:t>In computers: use circuits to control other circuits!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3158B-EEDC-7C48-A463-57855749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1"/>
          <a:stretch/>
        </p:blipFill>
        <p:spPr>
          <a:xfrm>
            <a:off x="0" y="4998720"/>
            <a:ext cx="1678341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6AB1-C9D0-964E-AA6A-B684912C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Logic With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842F-ACBC-B44E-8894-6D7EC02A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Processing: can compare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cs typeface="Courier New" panose="02070309020205020404" pitchFamily="49" charset="0"/>
              </a:rPr>
              <a:t>boolean</a:t>
            </a:r>
            <a:r>
              <a:rPr lang="en-US" dirty="0"/>
              <a:t> values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hardware:</a:t>
            </a:r>
          </a:p>
          <a:p>
            <a:pPr lvl="1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false</a:t>
            </a:r>
            <a:r>
              <a:rPr lang="en-US" dirty="0"/>
              <a:t> means the circuit is off</a:t>
            </a:r>
          </a:p>
          <a:p>
            <a:pPr lvl="1"/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true</a:t>
            </a:r>
            <a:r>
              <a:rPr lang="en-US" dirty="0"/>
              <a:t> means the circuit is on</a:t>
            </a:r>
          </a:p>
          <a:p>
            <a:pPr lvl="1"/>
            <a:endParaRPr lang="en-US" dirty="0"/>
          </a:p>
          <a:p>
            <a:r>
              <a:rPr lang="en-US" dirty="0"/>
              <a:t>How to implement comparison with transistors?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4836C-EA86-DB43-B672-FB6A05E48B40}"/>
              </a:ext>
            </a:extLst>
          </p:cNvPr>
          <p:cNvSpPr txBox="1"/>
          <p:nvPr/>
        </p:nvSpPr>
        <p:spPr>
          <a:xfrm>
            <a:off x="1529910" y="243359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A &amp;&amp;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9A919-DF6C-4F42-8412-1C088D618BAE}"/>
              </a:ext>
            </a:extLst>
          </p:cNvPr>
          <p:cNvSpPr txBox="1"/>
          <p:nvPr/>
        </p:nvSpPr>
        <p:spPr>
          <a:xfrm>
            <a:off x="3926631" y="243988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A ||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4412D-A434-9145-BB49-A45F4E55A521}"/>
              </a:ext>
            </a:extLst>
          </p:cNvPr>
          <p:cNvSpPr txBox="1"/>
          <p:nvPr/>
        </p:nvSpPr>
        <p:spPr>
          <a:xfrm>
            <a:off x="6118629" y="242207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!A</a:t>
            </a:r>
          </a:p>
        </p:txBody>
      </p:sp>
    </p:spTree>
    <p:extLst>
      <p:ext uri="{BB962C8B-B14F-4D97-AF65-F5344CB8AC3E}">
        <p14:creationId xmlns:p14="http://schemas.microsoft.com/office/powerpoint/2010/main" val="19857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Nunito Sans" pitchFamily="2" charset="77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2151</Words>
  <Application>Microsoft Macintosh PowerPoint</Application>
  <PresentationFormat>On-screen Show (4:3)</PresentationFormat>
  <Paragraphs>562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Fira Code</vt:lpstr>
      <vt:lpstr>Nunito Sans</vt:lpstr>
      <vt:lpstr>Source Sans Pro</vt:lpstr>
      <vt:lpstr>Office Theme</vt:lpstr>
      <vt:lpstr>Computers:  A Look Behind The Curtain</vt:lpstr>
      <vt:lpstr>Administrivia</vt:lpstr>
      <vt:lpstr>Quiz Recap</vt:lpstr>
      <vt:lpstr>A Light Switch</vt:lpstr>
      <vt:lpstr>A Light Switch</vt:lpstr>
      <vt:lpstr>A Transistor</vt:lpstr>
      <vt:lpstr>A Transistor</vt:lpstr>
      <vt:lpstr>Transistors</vt:lpstr>
      <vt:lpstr>Building Logic With Transistors</vt:lpstr>
      <vt:lpstr>AND gate</vt:lpstr>
      <vt:lpstr>AND gate</vt:lpstr>
      <vt:lpstr>AND gate</vt:lpstr>
      <vt:lpstr>OR gate</vt:lpstr>
      <vt:lpstr>NOT gate</vt:lpstr>
      <vt:lpstr>Gates Galore!</vt:lpstr>
      <vt:lpstr>Gates can be combined…</vt:lpstr>
      <vt:lpstr>Computer Instructions</vt:lpstr>
      <vt:lpstr>Instructions Are Limited</vt:lpstr>
      <vt:lpstr>Types of Instructions</vt:lpstr>
      <vt:lpstr>Types of Instructions</vt:lpstr>
      <vt:lpstr>Aside: Memory</vt:lpstr>
      <vt:lpstr>Generating Instructions</vt:lpstr>
      <vt:lpstr>Bootstrapping</vt:lpstr>
      <vt:lpstr>Instruction Execution</vt:lpstr>
      <vt:lpstr>Fetch-Execute Cycle</vt:lpstr>
      <vt:lpstr>Fetch-Execute Cycle (Worksheet)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Fetch-Execute Cycle</vt:lpstr>
      <vt:lpstr>Clock Rate</vt:lpstr>
      <vt:lpstr>Example: Running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Computers:  A Look Behind The Curtain</dc:title>
  <dc:creator>Sam S Wolfson</dc:creator>
  <cp:lastModifiedBy>Sam S Wolfson</cp:lastModifiedBy>
  <cp:revision>66</cp:revision>
  <cp:lastPrinted>2020-02-21T20:10:42Z</cp:lastPrinted>
  <dcterms:created xsi:type="dcterms:W3CDTF">2020-02-19T18:34:02Z</dcterms:created>
  <dcterms:modified xsi:type="dcterms:W3CDTF">2020-02-22T00:21:46Z</dcterms:modified>
</cp:coreProperties>
</file>