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2.xml" ContentType="application/inkml+xml"/>
  <Override PartName="/ppt/notesSlides/notesSlide6.xml" ContentType="application/vnd.openxmlformats-officedocument.presentationml.notesSlide+xml"/>
  <Override PartName="/ppt/ink/ink3.xml" ContentType="application/inkml+xml"/>
  <Override PartName="/ppt/notesSlides/notesSlide7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notesSlides/notesSlide8.xml" ContentType="application/vnd.openxmlformats-officedocument.presentationml.notesSlide+xml"/>
  <Override PartName="/ppt/ink/ink54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55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notesSlides/notesSlide16.xml" ContentType="application/vnd.openxmlformats-officedocument.presentationml.notesSlide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notesSlides/notesSlide17.xml" ContentType="application/vnd.openxmlformats-officedocument.presentationml.notesSlide+xml"/>
  <Override PartName="/ppt/ink/ink70.xml" ContentType="application/inkml+xml"/>
  <Override PartName="/ppt/notesSlides/notesSlide18.xml" ContentType="application/vnd.openxmlformats-officedocument.presentationml.notesSlide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7"/>
  </p:notesMasterIdLst>
  <p:sldIdLst>
    <p:sldId id="275" r:id="rId2"/>
    <p:sldId id="282" r:id="rId3"/>
    <p:sldId id="283" r:id="rId4"/>
    <p:sldId id="259" r:id="rId5"/>
    <p:sldId id="300" r:id="rId6"/>
    <p:sldId id="301" r:id="rId7"/>
    <p:sldId id="304" r:id="rId8"/>
    <p:sldId id="303" r:id="rId9"/>
    <p:sldId id="302" r:id="rId10"/>
    <p:sldId id="314" r:id="rId11"/>
    <p:sldId id="313" r:id="rId12"/>
    <p:sldId id="296" r:id="rId13"/>
    <p:sldId id="293" r:id="rId14"/>
    <p:sldId id="294" r:id="rId15"/>
    <p:sldId id="298" r:id="rId16"/>
    <p:sldId id="297" r:id="rId17"/>
    <p:sldId id="299" r:id="rId18"/>
    <p:sldId id="305" r:id="rId19"/>
    <p:sldId id="306" r:id="rId20"/>
    <p:sldId id="307" r:id="rId21"/>
    <p:sldId id="308" r:id="rId22"/>
    <p:sldId id="309" r:id="rId23"/>
    <p:sldId id="310" r:id="rId24"/>
    <p:sldId id="312" r:id="rId25"/>
    <p:sldId id="31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7F40"/>
    <a:srgbClr val="D94B7B"/>
    <a:srgbClr val="006699"/>
    <a:srgbClr val="5A5A5A"/>
    <a:srgbClr val="7D4793"/>
    <a:srgbClr val="4B2A85"/>
    <a:srgbClr val="3399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129" autoAdjust="0"/>
    <p:restoredTop sz="78652" autoAdjust="0"/>
  </p:normalViewPr>
  <p:slideViewPr>
    <p:cSldViewPr snapToGrid="0">
      <p:cViewPr varScale="1">
        <p:scale>
          <a:sx n="96" d="100"/>
          <a:sy n="96" d="100"/>
        </p:scale>
        <p:origin x="1304" y="168"/>
      </p:cViewPr>
      <p:guideLst/>
    </p:cSldViewPr>
  </p:slideViewPr>
  <p:outlineViewPr>
    <p:cViewPr>
      <p:scale>
        <a:sx n="33" d="100"/>
        <a:sy n="33" d="100"/>
      </p:scale>
      <p:origin x="0" y="-194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69" d="100"/>
          <a:sy n="169" d="100"/>
        </p:scale>
        <p:origin x="3248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2T21:57:11.692"/>
    </inkml:context>
    <inkml:brush xml:id="br0">
      <inkml:brushProperty name="height" value="0.053" units="cm"/>
      <inkml:brushProperty name="color" value="#FF0000"/>
    </inkml:brush>
  </inkml:definitions>
  <inkml:trace contextRef="#ctx0" brushRef="#br0">10149 11381 7861,'0'13'804,"0"-1"1,0 3 0,2-1 0,2 1 0,2-2 599,-2 1 0,-1-14 0,-3-6 1,0-9-1,0-3 0,-3-1 1,-1-2-929,-2-4 0,0 4 1,6-6-1,0 2 1,0 0-1,0 2 0,0 0-170,0-2 0,0 4 0,0-4 1,0 5-1,0-1-403,0-4 1,0 4 0,0-4-1,0 4 1,0 2 0,0 1-81,0-1 1,0 0-1,0 0-34,0 0 0,0 7 0,0 0 429,0-3 0,2 7 1821,4 1-1361,-4 5 1,9 2-679,-5 0 0,-4 0 0,4 0 0,-12 0 0,-4 0 0,-9 0 0,0 0 0,0 0 0,7 0 0,-1 0 0,-1 0 0,-3 0 0,-2 0 0,0 0 0,1 0 0,-1-2 0,0-2 0,0-2 0,1 0 0,-1 6 0,0 0 0,0 0 0,1 0 0,-1-3 0,0-1 0,0-2 0,7 0 0,-1 6 0,1-2 0,1-5 0,-5 5 0,5-6 0,-1 2 0,-1 0 0,3-3 0,-5 5 0,3-2 0,8 0 0,-7 6 0,5 0 0,2 2 0,-9 4 0,9-2 0,-2 9 0,4 1 0,2-4 0,0 3 0,0 2 0,0 1 0,0 3 0,0 0 0,0-1 0,0 3 0,0 2 0,0 2 0,0 0 0,-2-4 0,-3 2 0,-1 2 0,2-2 0,2 0 0,2 0 0,-2 2 0,-4-2 0,4-2 0,-5-3 0,5 1 0,2 0 0,0 0 0,-2 3 0,-2 1 0,-2-2 0,2 2 0,1-2 0,3-6 0,0-3 0,0 3 0,0-7 0,3 0 0,1-6 0,2 5 0,9-5 0,-3 4 0,5-4 0,1-2 0,1 0 0,0 0 0,0 0 0,0 0 0,-1 0 0,1 0 0,6-2 0,0-2 0,-2-2 0,-2 1 0,4 3 0,0 2 0,-2 0 0,-2 0 0,-9 0 0,1 0 0,1 0-5245,3 0 5245,-7 0 0,-1-8 0,-9-2 0</inkml:trace>
  <inkml:trace contextRef="#ctx0" brushRef="#br0" timeOffset="1">9398 11363 8413,'13'-7'6394,"-1"1"-5100,-7-9 0,3 11 0,-10-8 0,-2-3 0,-5 1-177,-1 1 1,-3-4 0,-3 5 0,-1-3-534,-2 3 1,9-3-1,-13 7 1,0 0 0,0-1-585,-4 5 0,0-4 0,-6 2 0,1-1 0,-3 1 0,-7 0 0,0-3 0,-8 3 0,7 4 0,-7-4 0,-2 4 0,-3 2 0,-3 0 0,-2-2 0,-3-2 0,0-3 0,-1 3 0,5 2 0,-3 2 0,1 2 0,-1 4 0,8 3 0,-7 5 0,1-1 0,-1 1 0,-3 3 0,-1 2 0,-4 0 0,3-1 0,5 1 0,-3 0 0,-3 0 0,7-3 0,-3-1 0,5-1 0,1 7 0,7-2 0,2 6 0,0-4 0,3 0 0,-3 2 0,0 1 0,4 2 0,-4-8 0,2 3 0,4 4 0,-3-4 0,1 4 0,-2-4 0,4-2 0,-1-1 0,-1 7 0,6 0 0,1 0 0,-1 0 0,1 0 0,-1 9 0,3-5 0,1 2 0,3 0 0,-2 3 0,-1 1 0,1 0 0,4-1 0,0-3 0,-1 2 0,5-4 0,-4 3 0,2-1 0,2 0 0,-2 0 0,6-1 0,-6 3 0,2-2 0,-2 1-524,-2-3 0,6 6 0,-4-6 0,2 0 442,0-4 0,0 3 0,6-3 0,0 0 1,1 0-89,-1 0 1,0 0 0,0-7-1,0-1 1,1-2 393,-1-3 1,6 1 0,1 5 0,-3-1 0,1-2 21,1-3 1,-3-2 0,5 5 0,-1-5 0,-1-1-133,-1-5 0,3-2 0,-1-2 0,-3-2-131,-2-4 0,7 2 0,2-9 1,1-2-1,1-1 141,2-3 0,-4-2 1,1-2-1,3-4 1,2 0-125,2 0 0,-6-4 0,0 4 0,1 0 0,3-3 0,2 1 0,0 6 0,0-2 0,0 5 0,0 1 0,-2 2 0,-4 5 0,4 3 0,-6 11 0,8 5 0,0 5 0,-7 5 0,1 4 0,2 2 0,2 2 0,2 0-682,0 2 0,0 0 1,0 8-1,-2 1 158,-5 3 1,-1 3 0,-6-5 0,3-1 0,1-3 34,-1-2 0,5-6 740,-6 6 1,7-8-1,-1 2 1,4-4 494,2-2 1,0 0-1,2-3 1,4-3-282,7-7 1,6-4 0,6-2 0,6-2 0,4-6-466,3-11 0,-1 0 0,7-14 0,2 6 0,0 0 0,0 0 0,-11 2 0,-8 8 0,-2 5 0,0 5 0,0 5 0,-6 2 0,0 0 0</inkml:trace>
  <inkml:trace contextRef="#ctx0" brushRef="#br0" timeOffset="2">3058 13706 8876,'-2'-16'3276,"-5"3"1,5 3 0,-6 3-2027,0-5 0,3 4 0,-7 1 0,-1 7 1,3 7-1,2 7 0,1 9-947,1 8 1,-2 5-1,4 3 1,-3 3-304,3 2 0,2 0 0,2-7 0,0 1 0,0-3 0,-2-4-48,-4-6 0,4-4 0,-4-2-1643,3-1 2642,3 1-67,0 0-884,0-9 0,9-3 0,3-14 0,5 3 0,2-6 0,-1-1 0,1 3 0,0 0 0,6-5 0,0 5 0,-2 0 0,-2-1 0,-2 3 0,-1 6 0,1 0 0,0 2-364,0 4 0,-7 5 0,-1 8 0,-3-1 93,-4 1 1,-2 6 0,-2 2 0,-2 0 0,-2 2 256,-2 0 0,-9-6 0,3 2 0,-5-4 1,-2-4 117,0-5 1,-6 3 0,-2-7 0,0 1 0,-2-1-1151,0-4 1,6-2 0,-2-2 0,4 0-1764,2 0 2809,0 0 0,1-8 0,-1-3 0</inkml:trace>
  <inkml:trace contextRef="#ctx0" brushRef="#br0" timeOffset="3">3470 14306 12009,'0'19'1228,"0"0"1,0-19 0,0-13 0,0-14-1,-2-10 1,-2-5 0,-4-4 0,0 0 56,-1 0 0,1 3 0,4 7 0,-5 3-1716,-1 2 1,6 8-1,-2-2 1,3 4-1,3 2-3572,0 1 0,3 7 2611,3 5 1,4 6-1,9 6 1392,0 7 0,8 3 0,2 3 0</inkml:trace>
  <inkml:trace contextRef="#ctx0" brushRef="#br0" timeOffset="4">3808 13969 7869,'19'0'2440,"0"0"1,-11 0 0,-8 0-1959,-10 0 0,-7 0 0,-2 0 0,0 2-386,1 4 1,-1 5-1,0 9 1,0 3-1,1 2 83,-1-2 1,6 4-1,3 0 1,-1 0 0,3 0 507,0-4 1,2-2 0,6-2-242,0 0 0,6-7 1,2-1-1,3-3 1,3-4-105,3-2 0,-5-8 1,1-2-1,-1-3 1,1-5-402,-1-7 1,-7 2-1,3-4 1,-2 2-1,0 0-351,-1-2 0,-3 0 0,-2 6 1226,0 1-391,0 7 0,0 5 1,2 10 473,4 2 0,-4 9 0,4-3 0,-2 5-899,3 2 0,-5 0 0,6-1 0,-2 1 0,1 0 0,5 0 0,-4-1 0,3 1-1113,3 0 0,1-1 1,0-1-1,-3-4 1,3-7-1,4-4-1647,6-2 1,-5 0 2759,5 0 0,5-17 0,-1-3 0</inkml:trace>
  <inkml:trace contextRef="#ctx0" brushRef="#br0" timeOffset="5">4258 14006 7869,'0'-18'4701,"0"-1"-2060,0 0 1,0 7 0,-2 1-1957,-4 3 0,-4 2 0,-9 6 0,0 2 0,0 4-480,1 6 1,-1 3 0,-2 2-1,-2 1-1216,-2 9 859,0-10 0,8 14 1,5-12-1,6 2 287,3 0 0,3 0 1,0 2-1,3 1 1,3-1 395,6-2 1,5-2 0,4 0 0,2-3-1,2-3-72,-2-7 1,-2 2 0,-3-1 0,1-3-1730,0-2 1,-7-4 0,-1-4 277,-3-7 0,-2-4 1,-6-1-1,0-1 0,2-2 863,5-4 1,-5 4 0,4-4 0,-2 5 0,0 1 416,3 0 0,1 0 1,-4 1 2344,2-1-1917,1 8 0,-5 3-339,4 8 0,-4 2 1,4 6-309,-4 11 1,-2-4 0,2 8 0,3 0-114,1-3 1,0 1 0,-4-4-183,4-5 1,-1 3 0,7-11 0,3-6-138,1-8 0,1-7 0,-2-2 0,-3-2 1,1-1 47,-3-3 1,5-7 0,-7 5 0,0 0-1,1 0 304,-5 4 0,0 9 1,0 1-1,2-2 1129,-1-1 1,-3 3 1557,-2 1-2079,0 8 0,0 4 1,0 12-1,0 5 1,0 4-598,0 4 0,0 4 0,0 8 0,0 1 0,0-3 0,0-4 0,0 3 0,0-9 0,0 0 0,2 0-84,4 0 1,-2-6 0,9-9 0,3-2-4833,7-4 1,-2-6 4623,4-10 1,4-9-1,1-16 1</inkml:trace>
  <inkml:trace contextRef="#ctx0" brushRef="#br0" timeOffset="6">18778 8700 7951,'0'13'3348,"0"-1"0,2 1-2286,4-3 1,-4-10 0,5-13 0,-5-3 0,-2-3 0,0 0 0,-2-2-298,-5-4 1,5 2 0,-4-8 0,2-2-504,-2-3 0,4 5 1,-7 0-1,3 0 0,0 0-111,2-1 0,1 9 1,3-2-1,0 5 421,0 1 1,0 6-113,0 1-460,0 8 0,0-5 0,-2 9 0,-4 0 0,2 0 0,-9 0 0,-1 0 0,-3 0 0,-2 0 0,1 0 0,-1 0 0,-2 0 0,-4 0 0,2 0 0,-8 0 0,-2 0 0,-1-2 0,3-4 0,-5 4 0,7-4 0,-2 4 0,2 2 0,2 0 0,0 0 0,4 2 0,-2 2 0,2 4 0,2 2 0,2-5 0,0 1 0,1-4 0,-1-2 0,0 0 0,0 0 0,1 0 0,7 0 0,3 0 0,8 8 0,0 5 0,0 4 0,0 1 0,0 1 0,0 0 0,0 0-206,0-1 1,0 1 0,0 0 0,0 0 0,0-1 78,0 1 0,0 8 0,0 2 1,0 3-1,0-1 542,0 2 0,0 0 0,2 1 0,2-5-415,2-2 0,1-2 0,-7-6 0,0 0 0,0-1 0,0 1 0,0-9 0,2-1 0,4-9 0,6 0 0,7-6 0,4-3 0,2-1 0,0-3 0,2 3 0,2-5 0,7 7 0,-3 0 0,-1-1 0,-1 1 0,6 4 0,1-2 0,-3 1 0,-1 3 0,-3 2 0,-8 0 0,2 0 0,-4 0 0,-3 0 0,-1-2 0,-4-4 0,-5-4 0,-8-9 0</inkml:trace>
  <inkml:trace contextRef="#ctx0" brushRef="#br0" timeOffset="7">19341 7406 7190,'8'11'0,"5"-5"0,-3-4 0,3-2 0,-9 0 0,4 0 0</inkml:trace>
  <inkml:trace contextRef="#ctx0" brushRef="#br0" timeOffset="8">19453 7387 8947,'19'-18'630,"-6"1"0,-3 2 0,-2 3 1,-1-1 1875,1 3 0,-6-7 0,4 5-548,-4-5 0,-2-1 1,0-1-1,-2 2-1588,-4 5 0,2 3 1,-9 9-1,-1 0 1,-3 0-371,-2 0 0,-6 9 0,-2 3 0,-2 5 0,-4 4 0,-3 4 0,-3-2 0,-3 8 0,-2 2 0,3 3 0,-5 1 0,2 3 0,2 1 0,3 3 0,1-2 0,7-3 0,2-1 0,-1-1 0,3-1-231,0-5 1,2-2 0,9-6 0,1 2 0,2-2 0,1-2-338,2-2 1,-7 1 0,6 3 0,-1 4 717,-1 3 1,7-6-1,-4 6 1,1-3 226,5-4 1,-4 4-1,2-2 536,1-2-196,3-11-574,2-3 0,0-24-143,0-4 0,0-6 0,0 2 0,0-4 0,0 0 0,0 0 0,0-4 0,0 6 0,0 0 0,0-2 0,0 4 0,0-6 0,0 2 0,0 4 0,0 2 0,0 2 0,0 0 0,0 1 0,0 9 0,0 9 0,2 9 0,3 9 0,1 3 0,-2 4 0,-2 6 0,-2 5 0,-2 1 0,-2 1 0,-2-1 0,-3-6 0,5-1 0,-2-1 0,2-2 0,2 0 0,-5-8 0,1-7 0,2 3 0,4-1 0,6-1 0,-4-5 0,15-10 0,-5-4 0,5-4 0,2-1 0,2-8 0,2 5 0,4-7-349,2-2 0,-6 13 1,2-9 348,-4 2 0,-2 1 0,-1-3 0</inkml:trace>
  <inkml:trace contextRef="#ctx0" brushRef="#br0" timeOffset="9">19716 7031 10946,'0'-18'3061,"0"9"0,0 9 0,0 11-2449,0 5 1,0 3 0,0 2 0,0 2-385,0 2 0,0 6 0,0-4 1,0 0-1,2 0 72,4-4 0,-2-4 0,9-4 0,2-5 252,1-2 1,9-2 0,0-8-203,-2-4 1,-2 2-1,-2-8 1,-3-3-287,-3-2 0,-3 1 1,-5-1-1,1 0 0,-2-4 1,-2 1-510,-2-1 1,0 0 0,0-2 0,0-2 217,0 2 1,0 2 0,0 3 0,0-1 610,0 0 0,0 11-185,0 8 0,8 14 0,3 11 0,1 0-202,1 2 0,-7-4 1,5 6-1,-1-1 1,-2-6-1,1-1-139,-5-2 0,4-7 1,0-1 457,3-3 0,-5-1 0,5-10 0,-1-3-167,0-6 1,-5-5 0,1-2 0,-4-2-150,-2-4 0,0 3 0,0-8 0,0 3 0,0 2 0,0 0 0,0 0 0,-6-6 0,-1 6-1393,3 2 0,2 2 0,2 3-2556,0-1 1,0 6 3948,0 1 0,8 8 0,3-5 0</inkml:trace>
  <inkml:trace contextRef="#ctx0" brushRef="#br0" timeOffset="10">20222 7050 8814,'11'-2'3985,"-5"-4"1,-4-7-2620,-2-3 1,0-5-1,0-2 1,0-4 0,-2-2-740,-4-5 1,2-1-1,-7-1 1,3 3-1,2 4 1,-1 2 0,1 4-298,2 2 0,2 2-1111,2 0 1,0 13-1,2 10 1,2 15-1,5 8 271,1 7 0,-6 1 0,2 3 0,-4-1 0,-2 1 0,0-1 106,0 1 1,0-1-1,0-2 1,0-3 500,0-7 0,0 2 0,0-2 0,0-2 2077,0-2-433,0-11 1,0-4 0,0-12-1347,0-7 0,7-3-395,-1-3 0,0 0 0,-4 3 0,5 3 0,-5-4 0,6 7 0,0 0 0,-4-5 0,7 7 0,-1-1 0,1 1 0,1 2 0,7 6 0,0 2 0,0 4 0,-7-2 0,1 9 0,-1 1-1951,-2 3 0,1-4 0,-5-3 1,5 0-4462,-1 1 6412,-2-7 0,1 4 0,1-8 0</inkml:trace>
  <inkml:trace contextRef="#ctx0" brushRef="#br0" timeOffset="11">20504 7144 7917,'2'12'2329,"4"1"1,-4-11 0,5-2-1545,-5-11 1,-2-5-1,0-3 1,0-2-1,-2-2 1,-3-2-1,-1 0-816,2-2 0,-4 6 1,1-4-1,3 5-2457,2 1 1,2 6 931,0 1 1,2 10-1,2 2 1,5 10-1142,1 7 2697,-6 1 0,13 10 0,-7 1 0</inkml:trace>
  <inkml:trace contextRef="#ctx0" brushRef="#br0" timeOffset="12">20616 7088 7683,'19'0'3276,"-8"0"1,-3-9 0,-8-3-1982,0-5 0,0-2 0,0-2 1,0-1-1,-2-6-824,-4-1 1,3 0-1,-5-4 1,2 2 0,-2-3-1,-1-1-320,1-3 1,0 3-1,3 1 1,-1 5 0,2 2-1,2 4-1321,2 3 0,0 7-3362,0 0 3227,0 1 1,2 2-1,2 5 1,2 10 17,-1 7 0,3 5 0,-2 2 0,0-1 0,1 1-1785,-1 0 3072,8-1 0,-3 10 0,8 1 0</inkml:trace>
  <inkml:trace contextRef="#ctx0" brushRef="#br0" timeOffset="13">20673 6712 7917,'8'13'-580,"5"-3"4241,3-1-1909,-5-3 0,-5-6 178,-12 0 1,1 0 0,-7 0 0,-3 2 0,-1 2-1483,-3 3 0,-6 1 1,0-4-1,0 4 0,0 1 1,0-1-3211,2-4 1,2-2 0,2-2-4619,1 0 7380,7-8 0,11-2 0,11-9 0</inkml:trace>
  <inkml:trace contextRef="#ctx0" brushRef="#br0" timeOffset="14">20691 6844 7917,'13'16'23,"-1"-1"0,3-5 862,2-1 1,1-3 0,1-6 0,2 0 0,2 0 0,2-2-176,-2-4 0,-2 1 1,-2-7-1,-1-3 1,1-1-1,-2-3 961,-5 0 0,3 1-801,-9-1 0,0 0-710,-6 0 1,-8 9 0,-4 4 0,-5 3-494,-2 3 0,-6 3-60,0 3 0,0 4 1,6 9-1,1 0 171,-1-1 1,2 1 0,5 0 0,5 2 701,5 4 1,2-4 0,0 4-1,2-5 1,5-1 0,5 0 930,5 0 0,2-7 0,-1 1 0,1 1-1411,0 3 0,0-7 0,-1-3 0,1-5 0,0-2 0,0 0-1721,-1 0 1,-7-9 0,-5-3-1,-4-5 1721,-2-1 0,0-10 0,0-1 0</inkml:trace>
  <inkml:trace contextRef="#ctx0" brushRef="#br0" timeOffset="15">20354 6619 9114,'0'18'0,"0"1"0,2-2 4020,4-5 1,5 3-4021,7-9 0,1 0 0,0-6 0</inkml:trace>
  <inkml:trace contextRef="#ctx0" brushRef="#br0" timeOffset="16">20185 8288 8165,'0'-19'4886,"0"0"973,0 0-3336,0 9-1935,0 2 0,0 22-510,0 5 1,-6 4-1,-1-4 1,3-1 0,2 1-76,2 0 1,-2 0-1,-2-1 1,-2 3-117,2 4 1,1-8-1,3 6 1,0 0 0,0-3-1,0 3 238,0 2 0,0-2 0,0 6 0,0 1 24,0-1 0,0-4 0,0 4 0,0 0 1,0-2-1,0 2-156,0 1 0,0-8 0,0 5 0,0-2 9,0 0 0,0 7 1,0-5-1,0 2-116,0 4 1,0-3 0,0 1 0,0 2-1,0 0 197,0-1 1,0 3 0,0-4 0,0 3 0,0-1-50,0-2 0,0-2 1,0 5-1,0-5-50,0-2 0,0 4 1,0-4-1,0 3 1,0 1-1,0 0-158,0 0 0,0 1 1,0 5-1,0 1 80,0-1 1,0-6 0,0 1 0,0 1 0,0 2 0,0 3-56,0-1 1,0-5 0,0-1 0,-2 0 125,-4-2 1,4 5 0,-4-7 0,4 0 0,2 2 12,0 0 0,0 0 1,0 5-1,0-3 1,0 2 167,0 3 0,0-1-56,0-4 0,0 9 0,0-7-58,0 0 0,0 1 0,0 3 0,0-1 0,0-3 9,0-2 0,0 0 0,0 5 0,0-3-30,0-1 0,0-1 0,0 4 0,0-1 0,0-3 56,0 2 1,0 3 0,0 1 0,0 1-1,0-3 72,0-4 0,0 5 0,-2-5 0,-3 4 0,-1 1-203,2-5 0,2 4 1,2-3-1,0 1 1,0 0-83,0-2 0,0 1 1,0 5-1,0-1 144,0-5 0,0 4 0,0-5 0,0 1 0,0 0 1,0 2 63,0 3 0,0-5 1,0 0-1,0 3 281,0 1 1,-6 0-358,-1-3 0,1 3 0,6-6-39,0 0 0,0 7 0,0-7 0,0 2 1,0 0-50,0 3 1,0-1-1,0 1 1,-2-3 0,-2 0 78,-2-2 1,-1 7 0,7-7 0,0 2 0,0 0 77,0 3 0,0-5 0,0 0 0,0 0 98,0 0 1,0 0-84,0 3 1,0 3 0,0-4 0,0 5 37,0 1 0,0 1 1,0-1-1,0 1-76,0-1 0,0-5 0,0-1 0,0 0 0,0 0-83,0 1 1,0-1 0,0 4 0,0-2-1,0-1-189,0 1 215,0-6 1,0 9-1,0-5 1,0 4 73,0 3 1,0-1 0,0 1 0,0-3 0,0-1-16,0-3 1,0 0 0,0 6 0,0 1-31,0 0 0,0-3 0,0-2 1,0-2-1,0 3 0,0 1 65,0 3 0,0-1 1,0 1-1,0-1 77,0 1 0,0-5-114,0 5 0,0-11 1,0 10-40,0-1 0,0-1 0,0 2 1,0 1-1,0 0-10,0-1 0,0 1 0,0-1 0,0 1-65,0-1 0,0 0 0,0 1 1,0-1-1,0 1 91,0 0 0,0 3 0,0 1 0,0-5 0,0 3 26,0 0 1,0-11 0,0 8 0,0-1 0,0-1-26,0 3 1,0-1-1,0-2 1,0-1-1,0-3-35,0 2 1,0 5 0,0 1 0,0 3 18,0 0 0,0-9 1,0 7-1,0-7 1,0 0-52,0 3 1,0-1-1,0-1 1,0-5 0,0 0-15,0 0 0,0 2 0,0 5 1,0-3-1,0-2 27,0 3 0,7-5 1,-1 2-1,-2 0 1,-2 1 38,-2-1 1,0-6 0,0 4-1,0 0-9,0 0 0,0-6 0,0 4 0,0-2 0,0 0 0,0-2 2,0-2 1,0 0-1,0 2 1,0 2-23,0-2 0,6 0 1,1-1-1,-3 3 1,-2 1 32,-2 1 0,0-5 0,0 8 1,0-3-1,0-4-147,0-2 1,0-3-1,0 1 1,0 0-35,0 0 0,0 1 0,0 3 1,0 2-1,0-2 0,2-2 61,4-2 0,-4 0 0,5-1 1,-5 1-1,-2 0 0,0 0 71,0-1 1,0 1 0,0 0 199,0 0 0,0-7 0,0 1-14,0 1 0,0 3 1,0 1-1,0 1-201,0 0 1,0 0 0,0-1-212,0 1 1,0-6 0,0-1-116,0 3 1,2-7 1202,4-2 1,-2 3-275,9-3 1,-7 0 0,6-6 0,3 0-841,2 0 1,-5-8-1,1-5 1,1-3-123,3-3 1,-5 0 439,1 1 1,-3-1-1,5 0 1,-2 0 28,1 1 1,1-1-1,-1 0 1,-1 0 131,1 1 0,1-1 1,0 0-179,-3 0 0,-2 1 0,3-1 0,-5 2 295,1 5-5,-7 3-370,6 9-36,-8 0 0,-6 9 0,-3 3 0,1 5-90,0 2 1,-5-1 0,5 1 0,-2 0-1,-3 0 1,1-1 143,-1 1 1,1 0-1,-7-1 1,2 1 1168,5 0 1,-5 0 0,4-1-801,-3 1 1,-3-8 0,0-5 0,0-4-319,1-2 0,5-8 0,3-5 0,-1-3 0,1-3 0,4 6 0,-5 1 0,1-3 0,1-1-1416,1-3 1,0-6 0,4-2 1415,-3-2 0,-7-11 0,3-8 0</inkml:trace>
  <inkml:trace contextRef="#ctx0" brushRef="#br0" timeOffset="17">20466 8475 7758,'0'19'1158,"0"0"0,0-1 1,0 1-1,2 0 1,3 0 5794,1-1-5940,0-7 1,-12-11 0,-3-13-1,-1-6 15,-5-6 1,-1 3-1,-3-10 1,0-1-1029,1-2 0,-1-1 0,0 3 0,0 2 0,0-1 0,1 3 0,-1 4 0,0 4 0,0 5 0,1 3 0,5 7 0,3 12 0,-1 9 0,1 8 0,6 6 0,-5 8 0,3-1 0,0-3 0,2-2 0,-5-2 0,1 3 0,-2-7 0,-3-4 0,3-3 0,-7 1 0,5 0 0,-13 0 0,-5-1 0</inkml:trace>
  <inkml:trace contextRef="#ctx0" brushRef="#br0" timeOffset="18">20504 12206 7895,'8'19'1966,"-6"-19"0,5-10 0,-5-13 0,-2-9 0,0-5 0,0-5 0,-2-8 0,-3 4 0,-1 1 0,0-3-1743,-2 0 0,5 6 0,-3 0 0,4 7 1,2 6-224,0 2 0,2 4 0,4 10 0,3 7 0,3 14 0,-3 11 0,-3 10 0,0 9 0,-2 6 0,-2-5 0,-2 7 0,0 0-705,0 4 0,-2-2 0,-2 0 1,-4-2-1,-1-7 530,1-6 0,2 1 0,4-9 1,-2-2 3045,-3-3-1519,1-1-1352,6-8 0,0-11 0,0-13 0,0-4 0,6-3 0,1-5 0,-1-5 0,2 1 0,-4 2 0,9 9 0,-1-1 0,1 0 0,-1 0 0,-7 9 0,11-5 0,-3 9 0,3 2 0,3 10 0,0 7 0,0 5 0,-3 7 0,-3 7 0,4 3 0,-7 2 0,2-1-1258,1-5 1,-7-2-1,5-6 1,-1 0 1257,0-6 0,3-15 0,6-12 0</inkml:trace>
  <inkml:trace contextRef="#ctx0" brushRef="#br0" timeOffset="19">20860 12000 7958,'2'17'0,"3"-3"0,3-3 1869,2-3 0,-3 4 0,5-3 0,3-1 492,1 0 1,3-1-1,2-7-2105,4 0 1,-4-2-1,4-3 1,-6-3-1,-5-2 1,-1-5 116,1-1 0,-5-3 0,-1 2 0,-2 3 642,0 1 1,-1 3-744,-12-3 1,-3 5 0,-9 8 0,0 2-273,1 4 0,5-2 0,1 9 0,-3 3 0,-2 5 0,-1 4 0,-1 0 0,0-4 0,2 2 0,5 2-183,6-2 1,-3-2 273,3-2 0,0-1 0,6 1 1,0 0-92,0-1 0,6 1 0,2 0 0,3 0 0,3 0 0,3-9 0,4-4 0,2-4 0,4-2 0,2-2 0,4-4 0,-5 0 0,-3-11 0,-5-4-3821,-1 0 1,-2 0 3820,-5 3 0,5-1 0,-7 0 0</inkml:trace>
  <inkml:trace contextRef="#ctx0" brushRef="#br0" timeOffset="20">21292 12300 9559,'16'19'0,"-1"-3"7686,-2-3-6308,-1-5 0,-2-18 0,-3-7 1,-5-8-1,-2-4-1037,0-4 0,-6 4 0,-3-3 0,1-1 1,-3-2-870,1-3 0,6 3 1,-5 3-1,3 7 0,0 5 1,2 1-4392,2 0 2471,2 9 0,0 3 2448,0 14 0,8 11 0,2 12 0</inkml:trace>
  <inkml:trace contextRef="#ctx0" brushRef="#br0" timeOffset="21">21686 12038 11112,'10'-9'4915,"-4"-3"0,-12-3-4500,-6 3 0,-5 3 0,0 11 0,3 5 0,1 5 0,-1 5 0,-1 2 1,0-1-1189,3 1 1,6 0 0,-5 0 1131,3-1 1,4-7 0,10-5 0,6-4 894,5-2 0,-4-2 0,-1-4-897,3-7 1,-1-3-1,-1-3 1,-5 2-577,0 5-346,-5-5 1,5 13 487,-8-9 1,2 9 0,2 0 0,2 8 120,-1 9 1,-3 3 0,0 5 0,2 4 0,2 6 0,0 5 324,3 1 1,-5 7-1,6 2 1,1 0-370,-1 0 0,-6-1 0,3-3 0,-5 2 0,-2-3 0,0-1 0,0-2 0,0-7 0,0-2 0,0 0 0,0 0 0,-2-6 0,-3 2 0,-3-6-661,-2-7 0,3-3 1,-3-11-847,2-5 1,1-9-1,7-11 1,0-3-1018,0-3 0,0-2 1370,0-3 1,0 3 0,3 4 0,1 6 805,2 4 1,9 4 0,-5 3 0,2 1 596,1-2 0,-3-1 1,5-3-1,-3 0 0,1-2 1,-3-4 555,-3-6 1,1-4-1,-2-3 1,-2-1-1,-1-3 409,-3-2 0,0-6 1,0 4-1,0 1 0,-3-1-366,-3 4 0,4 5 1,-4 5-1,2 9 481,-3 9-1481,5-3 1,-6 17 0,8 0-1,0 13 1,0 10-437,0 8 0,0 13 293,0 6 1,0 4-1,0 4 1,0 0-57,0-1 0,0 1 1,0-14-1,0-5 345,0-5 0,0-7 0,0-8 1971,0-1 0,0-9-293,0-9 0,0-9-1672,0-9 0,0-3 0,0-2 0,0-2 0,0 2 0,2 0 0,2 0 0,2-2 0,-1 2 0,-1 2 0,0 3 0,4-1 0,3 0 0,-1 7 0,5 1 0,-3 3 0,3 4 0,2 2 0,-1 10 0,-3 4 0,3 5 0,-3 4 0,4 2-608,1 2 1,-5 6 0,-3-6 0,1-2-1032,-1-2 1,1-2-1,3-3 1,-3-1 0,-1-5-1,0-2-877,5-3 1,2-3 0,1-2 2912,1 0 0,-6-2 1,-1-3 1011,3-1 0,-7-8 0,-2 1 0,-4-3-262,-2-3 1,0-8 0,0-7 0,0-7 0,0-9-637,0-4 0,0-3 0,0-1 0,0-2 0,0-3-232,0 3 0,0 10 0,0 6 1,0 4 213,0 3 0,0 8-385,0 4 0,0 10 0,0 3-1034,0-3-713,9 7 1,-5-1-1,6 11 1,-1 5 0,-5 5-1,-2 5-202,-2 1 0,0 10 0,2 3 0,2 2 45,2-2 1662,1 5 1,-1-15 0,0 4-1,0-4 586,3-3 0,-5-1 1,6-2-1,1-5 3786,-1-2 0,3-1-957,6-7 1,-11 0-1817,-8 0 0,-11 0 0,-11 0 0,-6 0-1465,-1 0 0,-2 0 0,-7 0 0,1 0 0,1 0 0,3 0-357,2 0 1,8 0 0,-2-3 356,4-3 0,2-4 0,1-9 0</inkml:trace>
  <inkml:trace contextRef="#ctx0" brushRef="#br0" timeOffset="22">18328 7463 7915,'12'0'204,"-1"2"1,-1 2-1,-2 4 1,3 0-1,-1 1 5708,5-5-3327,-7-2 0,-2-2-1085,-12 0 1,2 0-1,-8 0-806,-3 0 0,-2 0 0,-1 0 0,-3 0-522,-4 0 0,4 0 0,-6 0 0,2 0-82,0 0 1,-2 0-1,4-2 1,-4-2 0,-1-2-45,1 1 1,2 3 0,5 2 0,-3 0 0,-2 0-47,2 0 0,2 0 0,-4 0 0,0 0 0,2 2 0,2 3 0,2 1 0,-2 0 0,-1-6 0,-4 0 0,4 0 0,1 0 0,2 0 0,0 0 0,0 0 0,1 0 0,-1 0 0,-2 0 0,-2-2 0,-2-2 0,2-2 0,2-1 0,3 7 0,-3 0 0,-2 0 0,-2 0 0,-2 0 0,4 0 0,-2 0 0,0 0 0,-2 0 0,4 0 0,-6 0 0,1 0 0,6 0 0,-8-2 0,1-2 0,-2-2 0,0 2 0,-3 2 0,-1 2 0,-3-3 0,1-1 0,-1-2 0,1 2 0,-1 2 0,1 2 0,-1 0 0,-1 0 0,-5 0 0,4 0 0,-6 2 0,3 2 0,-3 2 0,-2-2 0,4 1 0,-4-1 0,0 2 0,0-2 0,7-2 0,-5-2 0,2 0 0,0 0 0,2 0 0,3 0 0,-5 2 0,0 3 0,3 1 0,1-2 0,3 0 0,-1 0 0,0 3 0,1-3 0,-1-2 0,1 4 0,-1 0 0,1-2 0,-1-1 0,1-3 0,1 0 0,3 0 0,2 0 0,-3 0 0,-1 0 0,0 2 0,1 2 0,3 2 0,-2-2 0,-3-2 0,1 0 0,1 3 0,3 1 0,-2-2 0,-3-2 0,-1-2 0,-1 0 0,3 0 0,2 0 0,1 0 0,1 0 0,-4 0 0,1 0 0,3 0 0,2 0 0,-5 0 0,3 0 0,0 0 0,2 0 0,-7 0 0,5 0 0,-2 0 0,1 0 0,-1 0 0,6 0 0,-2 0 0,-5 0 0,-1 0 0,6 0 0,-7 0 0,7 0 0,-2 0 0,0 0 0,-3 0 0,5 0 0,0 0 0,0 0 0,0 0 0,4 2 0,-7 2 0,1 3 0,0-3 0,0-2 0,5-2 0,-5 0 0,0 0 0,2 0 0,-5 0 0,7 0 0,0 0 0,-2 0 0,0 0 0,4 0 0,-4 2 0,0 2 0,1 2 0,1-2 0,-4 1 0,4-1 0,0 2 0,0-2-79,4-2 1,0-2 0,0 0-1,-2 0 1,0 0-355,-2 0 0,6 0 0,-4 0 1,4 0 343,2 0 0,1 0 0,-1 0 1,0 0-1,0 2 196,1 5 1,-1-5 0,0 4 0,0-4 0,1-2 0,-1 2 269,0 4 1,0-4 0,1 5 0,-1-5-242,0-2 0,0 0 1,0 0-137,1 0 0,-1 0 0,0 0 0,0 0 0,1 0 0,-1 0 0,0-2 0,0-2 0,1-3 0,-1 1 0,0 6 0,0 0 0,1 0 0,-1 0 0,0 0 0,0 0 0,1 0 0,-3 2 0,-4 4 0,10-4 0,-4 5 0,3-5 0,-1-2 0,-4 0 0,-4 0-8,-6 0 1,4 0-1,2 0 1,4 0-1,2 0-127,0 0 1,1 0 0,-1 0 0,0 0 0,0 0 117,1 0 1,-1 0 0,0 0 0,0 0-1,1 0-112,-1 0 0,-2 0 0,-2 0 0,-2 0 0,2 0-47,2 0 0,3 0 1,-1 0-1,0 0 110,0 0 1,0 0 0,1 0 0,-1 0 0,0 0-47,0 0 1,-1 0 140,-5 0 0,4 0 0,-4 0 0,4 0 0,2 0 0,0 0-13,1 0 0,-1 0 0,0 0 0,0 0-94,1 0 0,-1 0 0,0 0 1,0 0-1,1 0 132,-1 0 1,-6 0-1,0 0 1,2 0-1,2 0 151,2 0 1,0 2-1,-1 2 1,-3 2-271,-2-2 1,-2 5 0,4-3 0,-4-2 0,-1-2 0,1-2-10,4 0 1,-4 0 0,0 0 0,0 0 0,0 0 124,4 0 0,-4 0 0,2 0 0,0 0 123,-2 0 1,4 0-1,-6 0 1,0 0-1,2 0-173,-1 0 1,-5 0-1,4 0-132,0 0 0,-7-2 0,7-2 1,-2-2-1,2 2-104,2 2 0,-5-5 1,5 1-1,0 2 247,0 2 0,-4 2 0,4 0 0,0 0 1,-3 0-1,3 0 254,0 0 1,-4 0 0,4 0 0,0 0 0,-2 0-476,-1 0 1,5 0-1,-4 0 1,0 0 66,0 0 0,6 0 0,-4 0 0,2 0 0,-2 0 132,-3 0 1,8 0 0,-6 0-1,3 0 1,0 0-35,2 0 0,-4 0 0,0 0 0,0 0 0,-2 0 89,0 0 0,6 0 1,-4 0-1,2 0 0,0 0 2,2 0 1,-4 0 0,2 0 0,2 0 5,2 0 0,0 0 0,-2 0 1,-2 0-1,2 0-52,2 0 0,1 0 1,-3-2-1,-2-2 38,2-3 1,2 1 0,0 6 0,-2 0 0,-2 0-130,2 0 0,2 0 0,3 0 0,-1 0 0,0 0 55,0 0 1,-2 0 0,-1 0 0,-3 0-1,2 0-65,2 0 1,2 0 0,0 0-1,-2 0 1,-2 0-41,-2 0 0,0 0 0,7 0 1,-1 0 182,0 0 1,0 0-1,1 0 1,-1 0-1,0 0 1,0 0 116,1 0 1,-1 0-1,0 0 1,0 0-1,1 0-247,-1 0 0,0 0 1,0 0-1,1 0 56,-1 0 0,0 0 0,0 0 1,0 0-1,1 0 61,-1 0 1,0 0 0,0 0-23,1 0 0,-1 0 1,0 0-1,0 0 1,1 0-1,-1 0-16,0 0 1,0 0 0,1 0 0,-3 0-1,-2 0-27,-2 0 0,0 0 0,6 0 115,0 0 1,1 0-1,-1 0 1,0 0-1,0 0 195,0 0 1,1 0-1,-1 0 1,0 0-311,0 0 1,1 0-1,-1 0 1,0 0-1,0 0 19,1 0 0,-1 0 0,0 0 1,0 0-13,1 0 1,-1 2 0,0 2-1,0 3 40,1-3 1,-1-2 0,0-2 0,0 0 0,1 0 245,-1 0 0,0 0 1,0 0-174,1 0 0,-1 0 0,0 0 0,0 0 0,0 0-224,1 0 0,-7 0 1,0 2 100,2 4 0,2-4 1,2 4-1,0-3 1,1-3 94,-1 0 1,0 0 0,0 0 0,1 0 7,-1 0 1,0 2 0,0 2-3,1 2 1,-1 0-1,0-6 1,0 0-1,1 0-204,-1 0 0,6 0 0,1 0 0,-3 0 240,-2 0 1,-1 0 0,-1 0 92,0 0 0,0 0 0,1 0-114,-1 0 0,0 0 1,0 0-44,1 0 0,-1 0 196,0 0 1,0 0-232,1 0 0,-1 0 0,0 0 0,7-2 0,1-4 0,3-7 0,2 3 0,6-3 0,0 1 0,2-7 0,4 1 0,-4-1 0,6 2 0,-1 2 0,-1 3 0,8 0 0,-3-7 0,-1 0 0,7 2 0,-7 3 0,3 3 0,-3 1 0,-1 0 0,3 3 0,-4-3 0,3 2 0,-7 1 0,2 7 0,-12 0 0,-2 9 0,-7 3 0,3 5 0,-3 1 0,-2 1 0,-1 0 0,-1 0 0,0 2 0,0 4 0,3-5 0,1 8 0,5-3 0,-1 0-71,1-3 1,6-1 0,-3 0 0,5 2 0,2 2 157,0-2 1,0-2 0,2-2 0,3-1-88,1 1 0,8-2 0,-1-3 0,4-1 0,8-3 0,0 5 0,-2-5 0,-3-1 0,-1-5 0,2-2 0,2-2 0,2 0-255,-2 0 255,-11 0 0,5-9 0,-7-1 0</inkml:trace>
  <inkml:trace contextRef="#ctx0" brushRef="#br0" timeOffset="23">18178 7200 12032,'8'19'1158,"5"0"1,-3-7-1,2-2 1,3 1-1,2-3 1,1 1-1,1-5 1,0-2-452,0-2 1,2 6-1,2 0 1,2-2-1,-3-2 1,-1-2-1,-2 0 1712,0 0-2419,-9 0 0,-3 9 0,-14 3 0,-5 5 0,-5 2 0,-2 0 0,-8 6 0,-2 0 0,-2-3-161,0-1 0,1 4 0,-3 0 0,4-2 0,0-2 0,2-2-123,-1-1 0,3 8 1,9-1-1,1-5-1197,3-5 1156,7 2 1,-3-20 324,8-3 0,-8-12 0,-3-20 0</inkml:trace>
  <inkml:trace contextRef="#ctx0" brushRef="#br0" timeOffset="24">16996 6488 9395,'-2'-19'0,"-2"0"9830,-3 0-8177,1 9 1,6 4-1,0 12 1,0 6-1605,0 5 1,0 4 0,0 2-1,0 4 1,2 2 0,4 2-67,7-2 0,-3 1 1,1-8-1,-1 1 78,1-6 1,-5 0-1,6-11 1,3-2 0,0-4 52,-3-6 0,3-4 0,-9-9 0,0 0 176,3 0 1,-7 0 0,4-1-1,-4-3 1,-2-2-195,0 2 0,0 2 0,0 2 0,0 1-96,0-1 0,0 0 0,0 0-820,0 1 0,2 7 676,4 5 0,-2 12 1,9 7-1,2 3 0,1 5 137,3 4 1,-7-4 0,1 4 0,-1-4-1,1-2 298,0-1 0,-3-5 0,5-1 1,-3 3 1,-6-7 18,7-2 0,-7-6 0,4-6-311,-1-6 0,-3-5 0,-6-2 0,-2-2-230,-4-4 0,2 3 1,-9-8-1,1 1 1,1 2-2590,5 0 0,-2 2-2544,1 6 4701,1 9 1,6 4 0,0 12 0,2 6 0,2 5 0,5 2-742,1 0 1,3-1 0,5 1 0,1 0 1381,0 0 0,-3-1 0,-1 1 0,-2-2 0,1-3 261,3-1 1,-5-1 2693,1 7-2035,-9-9 0,4-3 0,-8-14 1,0-5-1,0-5 0,0-1 399,0-1 1,-2-2 0,-4-2 0,-6-4-928,-5-2 1,4 6-1,3-2 1,-1 4-1,3 2-923,0 1 0,2 5 0,3 3 1,-1-1-904,-2 1 0,2 6 0,10-3 285,7 5 0,-3 4 0,3 5 0,1 3 0,3 2-1538,2 1 2708,-1-9 0,1 13 0,0-7 0</inkml:trace>
  <inkml:trace contextRef="#ctx0" brushRef="#br0" timeOffset="25">17671 6394 7941,'13'-6'1803,"-1"-1"1,-10 1-299,-2 6 1,0 2 0,-8 4-1,2 7 757,-1 4-1945,1 1 0,0 1 0,0 0 0,2 0 818,1-1-1022,3 1 0,3-9 0,1-5 1,4-10 178,2-7 0,1-5 0,3-4 0,-3-1 1,-1-6 11,1-1 1,-7 6-1,2-2 1,-4 2 0,-2 1-1,0-3-364,0 2 1,-2 2 0,-2 0-1,-4-2-188,-3-2 1,5 0-1,-4 6 1,-1 1-1,3-1-424,-1 0 0,-3 7 1160,6-1 0,-1 11 0,7 2 1,3 10 3073,3 7-3562,4 10 0,3-4 0,-1 6 0,3 0 0,1-2-404,3 1 0,0 3 0,0-6 1,0-2-2055,-1-2 0,1-11 1,0-4-1,0-4 951,-1-2 0,-5-2 1,-3-4 1567,-1-7 0,3 3 1,-6-3-1,-1-1 1,-3-3 1754,-2-1 1,0-1 0,0 0 0,0-2-580,0-4 1,-7 2 0,-1-6 0,0 0-755,-1 0 1,-5 4-1,3-7 1,-1-1-1,-1-2-842,-1-3 0,-3 9 0,0 2 0,3 4 1,3 2-1891,3 5 1,-4 7 87,5-3 881,1 8 0,6-3 0,0 14 301,0 5 1,0 5 0,0 2-1,2-1 357,4 1 0,-1 0 0,7 2 0,3 1 53,1 4 1,-3 5-1,-1-6 1,3-2 0,2-5 927,1-5 0,1 2 0,0-9 0,-2 0 0,-3 0 3517,-1 1-2764,-9-1 1,12-8 0,-5-5-189,-1-5 1,-1-5 0,-11 1 1041,-5 3 0,-3-2 0,-9 9 0,0 2 0,-1 2-1730,-6 2 1,4 6 0,-8 3 0,3 1-237,4 5 0,-4-5 0,2 3 0,2-1 0,2-2-3277,3-3 0,7 3 0,7 3 2898,8 3 0,23 3 0,13 0 1</inkml:trace>
  <inkml:trace contextRef="#ctx0" brushRef="#br0" timeOffset="26">17990 6206 8026,'13'0'-487,"-1"0"0,3 0 1924,1 0 0,-3-2 0,-3-4 0,-1-7-234,-5-3 0,-4-11 1,-4-3-1,-5-3 1,-1-2-1,-5-7-560,-1-4 0,3 5 1,1-3-1,-3 4 0,-2 5 1,1 4 301,3 6 1,-1 4 0,5 4-636,-1 5-657,6 3 0,-3 20 0,14 7 1,5 12-1,5 7 84,2 7 1,-1 2 0,-1 8 0,-2-2 404,-3 0 1,-1 6 0,1-12 0,-6-2 0,-4-9 24,-2-5 497,0-6 0,7-21 1,-1-12-277,-2-12 0,4 1 0,-1-5 1,-1 2-389,2-2 0,-4 4 0,7-4 0,-1 6 0,1 5 0,3 1 0,3 7 0,2-5 0,-1 3 0,3 4 0,4 2 0,-4 4 0,4 4 0,-2 9 0,-2 6-295,-2 4 1,2 6 0,-15-4 0,-2 0 0,-2 2-3320,-2 0 3614,0-6 0,-8 4 0,-3-8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3T19:00:02.137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44 98 7458,'-7'10'1665,"0"-3"0,3-1 0,-3-3 805,-2 0 1,4 0-1311,2-7 0,2 2 0,1-6-702,0 0 1,3-2 0,1-1 0,-1 0 141,2 0 1,-2 2 0,4 0 0,0 2-348,-1-1 0,4-1 0,-3 1-259,3 0 0,1 6 1,0-2 80,-1 3 1,1 2 0,-1 3-94,-3 3 1,-2 3 0,-5 2 0,0 1 24,0 2 1,-5 4-1,-2-1 1,-3 3 220,-1 1 1,1-1 0,0 1 0,1-1 140,2-3 1,0 1 0,-4-5 0,1-4-253,3-1 1,1-3-118,2 1 0,3 3 0,-2-9 0,6 3 0,3-3 0,5-1 0,0 0 0,0 0 0,0 0 0,0 0 0,0 0 0,-1 0 0,5-4 0,0 1 0,-2 0 0,-1 2 0,-1-3-2845,0 1-1195,0-1 1,-7 4 4039,-4 0 0,-9 0 0,-8 0 0</inkml:trace>
  <inkml:trace contextRef="#ctx0" brushRef="#br0" timeOffset="1008">479 65 7865,'0'7'495,"-1"-3"1,-1-2 4737,-2 1-3500,1-2 0,3-1 0,0-7 1,1-3-1084,2 0 1,0 2 0,4 2-672,2 1 1,-3-2 0,1 4 0,1-1 35,2-1 1,1 4-1,1-3 1,1 3 48,2 1 0,-1 1 1,-3 2-1,-1 2 30,-3 1 1,-1-3-1,-3 4 1,0 2 160,0 1 1,-2 0 0,-1 1 0,-1 0 126,-3 0 1,-1 0 0,-3 0 0,0 0 53,0 0 0,-2 0 0,-1-1-202,0 1 1,1-3 0,-1-2 0,0 0-95,0 0 0,4-4-140,-1 2 0,6-3 0,-3-1 0,6 0 0,3 0-200,3 0 1,3 0 0,1-1 0,0-2-56,0 0 1,1-1 0,1 4 0,2 0 18,-2 0 0,-1-4 0,-1 1 0,0 0 84,0 2 0,-4 1 0,-1 1 115,-1 3 1,-2 2 0,-3 5 0,0 0-42,0 0 1,-5 0-1,-2-1 1,-2 1 348,-2 0 0,0-1 0,0-2 0,0-2 179,0-1 1,-1 3 0,-1-4 0,-2 1-328,2 0 1,-3-1 0,2-3 0,0 1-819,2 2 1,1 0-1,2-3 1,0 1-678,2 2 0,0-1 1372,-4-3 0,0 0 0,0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3T19:00:00.520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131 44 7843,'0'-7'550,"0"0"1,-1 0 0,-3 1 236,-3 2 1,-3 4-1,-1 4 1,1 2-1,-1 2 1,0 2-1,0 2 1,1 0-5,3 0 1,-3 3-1,4 0 1,-1 1-477,0 0 1,4 2 0,0-2-1,1-1 338,2 1 1,0 2 0,2-3 0,1-2 142,5-1 0,5-1 0,1 0 0,1-1-341,1-3 0,-1 1 0,5-4 0,-3-2-200,-2 0 0,5-7 0,-3-4 1,0-3-248,-3-2 0,-3-4 0,-3 2 0,0-1 0,-6-1 0,2-4 0,-3 0 0,-1 2 0,0 1 0,-1-1 0,-3 3 0,-3 0 0,-3 3 0,-1 1 0,0 3 0,-1 0 0,-2 3 0,2-2 0,-3 6 0,3 0-313,1 2 0,0 1 1,0 0-1,1 0-842,-1 0 0,0 0 70,0 0 1,5 1-2333,2 3 1,3-2 3416,1 5 0,0 1 0,0 3 0</inkml:trace>
  <inkml:trace contextRef="#ctx0" brushRef="#br0" timeOffset="705">588 77 7870,'0'-7'833,"0"0"1,0-1 0,0-3-1,0 1 3724,0-1 1,0 6-3047,0 5 1,4 5-1,-1 7 1,0 1-936,-2 2 1,0 3-1,2-3 1,0 1-577,0 0 0,2 2 0,-2-3 0,0-1 0,-2 2 0,0-4 0,1 4 0,2-2 0,-1 1 0,-2-1 0,0-3-2478,3 0 1,-3 0-1201,2 0 1,-3-5 3677,-3-3 0,-3-6 0,-5-3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3T19:00:05.170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 0 15844,'10'0'0,"1"0"0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3T19:00:05.432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 12 14959,'0'-6'1022,"0"1"-2980,0 5 0,3 1-770,1 3 2728,5-3 0,1 9 0,7-4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3T19:00:05.706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 1 11666,'7'0'3756,"0"0"-4352,-4 0 337,2 0 1,-4 0-234,3 0 1,-2 0-1,4 1 1,0 2-913,0 0 0,-2 1 1,3-3 1403,1 3 0,2-3 0,1 4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3T19:00:05.857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 0 9367,'11'0'0,"-1"0"0,1 1 1672,0 3 0,0-3-71,0 3-1768,-5-3 1,-2-1 166,-8 0 0,3 5 0,-4 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3T19:00:08.325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44 631 11653,'0'-11'1404,"0"4"0,0 0 0,0-2 1,0-1-1,0 0 0,-1-2 1,-1-2-410,-2 0 1,-1-6-1,3 2 1,-3-1-1064,-1 1 0,3-3 0,-1 4 0,0 0-1727,0 3 0,1 2 1,3 1-4422,0 0 4303,0 0 1,0 6 1912,0 5 0,5 5 0,1 6 0</inkml:trace>
  <inkml:trace contextRef="#ctx0" brushRef="#br0" timeOffset="412">197 370 6956,'3'-7'1526,"1"-1"1,0 1 5495,-4-4-5720,0 5 1,-5 1-755,-3 5-415,-1 5 1,2-2 0,0 4 0,3 1 1,-1 2 0,2 1 0,0 0-337,0 0 1,3 3 0,3 1 0,2-1 140,1 2 0,1-3 0,4 4 0,0-1 429,0-3 1,-1-1 0,0-1-1,-1 0 65,-2 0 1,-4 0 0,4 0 21,-3-1 0,0 1 0,-5-1-385,-3-3 0,-1-1 0,-3-3 0,-1 0-735,-3 0 0,1-2 0,-4-1 0,0-1-1078,1-3 1,-4 2 0,3-5-4983,2-2 6725,1-1 0,1-5 0,0-2 0</inkml:trace>
  <inkml:trace contextRef="#ctx0" brushRef="#br0" timeOffset="708">349 305 8406,'11'0'0,"0"0"0,0 0 3854,0 0 0,-4 0-1005,0 0 1,-6 0-2119,-1 0 0,-5 0 1,-5 0-1,-1 0-456,0 0 1,0 0-1,-1 0 1,-1 0-100,-2 0 1,-3 0 0,3 0-1,1 0-78,-2 0 0,4 0 0,-2 0 0,1 1-390,3 2 0,-1-1 0,0 1 1,0-2-2255,0-1 0,4 0-3608,0 0 6154,4 0 0,-7 5 0,4 1 0</inkml:trace>
  <inkml:trace contextRef="#ctx0" brushRef="#br0" timeOffset="1355">839 424 7833,'11'0'774,"0"0"0,-1 0 0,1 0 1435,0 0 0,-4 0 1,1 0-1,-1 1-732,-1 3 1,-6-3 0,-7 3 0,-3-3-1307,-1-1 0,-3 0 0,-1 0 0,1 0-122,-2 0 0,0 0 0,-3 0 0,2 0-231,1 0 1,-2 0-1,4 0 1,0 0-487,2 0 0,1 0 1,0 0-265,1 0 0,2 0-184,1 0 0,5 1-239,-2 3 0,4-2-78,4 6 1,-2-6 0,5 3 30,2 0 1,0-4 0,2 3 1401,0-3 0,5 4 0,1 1 0</inkml:trace>
  <inkml:trace contextRef="#ctx0" brushRef="#br0" timeOffset="1632">893 533 8384,'11'0'0,"0"0"5842,0 0-1613,-5 0-3392,-1 0 0,-6 0 0,-3 0 0,-3 0-326,-3 0 0,-1 0 1,0 0-1,-1 0-233,-2 0 1,2 0 0,-3 0 0,2 0-78,-2 0 1,3-4-1,-2 1 1,2 0-254,1 2 0,0 1 0,1-1 0,2-1-293,0-2 1,1 0-644,-4 4 1,4-3-1763,0-1 50,4 0 1,-2 6 2699,5 1 0,5 8 0,1 6 0</inkml:trace>
  <inkml:trace contextRef="#ctx0" brushRef="#br0" timeOffset="2579">1285 348 11345,'-5'-5'0,"-1"5"879,0 6 0,0 3 0,4-1 0,-2-1 0,2 3 0,0 2 0,2 3 0,0-2-119,0-1 0,0 3 0,0-1 0,0-1 0,2 0 0,1-3-140,4 1 0,3-5 0,1-2 0,0-3-442,0-1 1,0 0 0,0 0-170,-1 0 0,0-5 0,-1-2 0,-3-3-179,-2 0 1,4-5 0,-3-1 0,-1 1-404,1-1 1,-1 1 0,-3 4 0,2-1-61,0-2 0,1 2 0,-4-3-782,0 3 879,0 1 583,0 5 0,0 3 1,0 6-1,0 6 173,0 4 0,1 0 1,1 5-1,3 1-65,1-2 0,-3 2 1,2-5-1,-2 1 165,1 1 0,4-4 1,-2 2-60,0-2 1,0-6 0,-2-2 482,3-3 0,3-1 0,1 0-223,0 0 0,-4-1 0,-1-3 0,0-2-269,0 0 0,-2-3 0,2 1 1,-1-3-69,-3-3 0,-1 2 0,-1-3 0,0 3-563,0 1 277,0 0 1,0-1-441,0-2 0,0 2 1,0-3-1,-1 4 1,-1 3-1613,-2 1 1,-4-1 313,0-2 0,2 3 1123,-1 4 1,3 2 0,-2 2-1,1 2-767,3 5 0,1-2 1,1 1-1,0 1 1484,0 2 0,5 1 0,1 0 0</inkml:trace>
  <inkml:trace contextRef="#ctx0" brushRef="#br0" timeOffset="2849">1612 490 8478,'7'3'2921,"0"1"1020,0-1-2872,4-3 0,-5-1 0,-2-2-410,-3-5 1,-1 2-1,0-1 1,-1 0-353,-3 1 0,3-4 1,-3 3-1,2-2-510,-2 2 0,2-3 1,-4 3-1,1-3 108,3 0 0,-3-1 1,0 0-2383,-1 0 0,4 0-1112,-2 0 2581,3 5 0,6 1 0,1 6 416,0 3 0,3-1 0,-3 4 0,2 0 592,-1-1 0,5 4 0,5-4 0</inkml:trace>
  <inkml:trace contextRef="#ctx0" brushRef="#br0" timeOffset="3367">1873 413 8103,'11'-1'0,"0"-1"609,-1-2 0,0-1 1,-1 3-1,-3-3 616,-2-1 0,0 2 0,-4-3-628,0-1 1,-1 3-1,-3 1 1,-3 3-383,-3 1 0,-2 0 1,-1 0-1,-2 0-8,2 0 1,-3 1 0,2 2-1,1 1-24,0 2 1,3 0 0,-1 3-1,1-2 323,3 2 1,2 0-1,5 2 1,0 0 124,0 0 1,1 0 0,3-1 0,3-2-322,3-1 1,4-1-1,1 2 1,-2-5 157,-1-2 1,3-1-1,-1 0 1,-1-1-397,0-2 0,-3-3 0,1-7 1,0-1-230,0-4 0,-4-3 0,-1-1 1,0 2-175,0 2 1,-3-6 0,1 2 0,-3-1 118,-1 0 1,0 2-1,0 2 1,0 1 114,0-2 1,0 5 0,0-1 453,0 0 1,0 4 993,0-2-740,0 6 0,-1 5 0,-2 6-395,-1 5 1,1 1 0,3 2 0,0 1-217,0 3 0,0 1 0,0 3 0,0-1 0,0 1 0,0 1 0,0-1 0,0-1 0,0 2 0,0-3 0,0-1 0,1 0-182,3-3 0,-3 0 0,3-3 1,-3 1-4185,-1 0-3922,0 0 8288,0-5 0,-10-11 0,-2-7 0</inkml:trace>
  <inkml:trace contextRef="#ctx0" brushRef="#br0" timeOffset="3945">2134 413 9109,'11'6'9792,"-4"-2"-8838,0-8 0,-4-2 0,0-5 1,-1-1-1,-2-1 0,0-1 1,0-1-1,0-1-715,0-2 1,-2-2-1,0-2 1,-2 0-597,2 0 0,-3 1 0,1-1 1,2 1-350,1 3 0,0-1 0,-2 4 0,0 2-1393,0 1 0,2 5-803,1-1 1928,0 6 0,4 2 1,-1 7-77,0 3 0,-2 4 0,0 1 0,1-2-107,2-1 0,0-1 1157,-4 0 0,5 5 0,1 1 0</inkml:trace>
  <inkml:trace contextRef="#ctx0" brushRef="#br0" timeOffset="4207">2210 261 7901,'7'4'52,"1"-1"1,0 0 0,2-1 1236,1 2 79,0-3 0,-1 4 5310,1-5-3998,0 0 1,-6 0-1943,-5 0 1,-6 0 0,-7 0-471,-2 0 1,-3 0 0,2 0 0,-1 0-359,-2 0 0,-1 0 0,-2 0 0,0 0-605,0 0 1,2 0 0,0 0 0,3 0-1168,2 0 0,0 0 0,4 0-4212,0 0 4953,5-5 1,6 4-1,8-3 1,2 4-384,5 4 1504,-3-3 0,13 9 0,-2-4 0</inkml:trace>
  <inkml:trace contextRef="#ctx0" brushRef="#br0" timeOffset="4749">2341 370 8376,'5'6'2751,"-4"-3"0,4-6-1698,-1-4 0,-2-3 0,1-1 0,-1 0-337,-2 0 1,0-3-1,0-2 1,-2-1-173,-1-2 0,1-2 0,-2-1 0,0 1-438,0-1 1,-3 0-1,2 0 1,0 2-274,1 2 0,0 2 0,3 6 1,-2 2-282,0 1 0,-1 7 269,4 3 0,1 4 1,2 12-1,0 1 172,0 4 0,2 1 1,-1 4-1,1 1 320,0 1 0,-1-3 0,-4-3 0,0-2 76,0-1 0,0-1 0,0-3 0,0-4 507,0-2 1,0-1 257,0 0-636,0-5 0,0-2-448,0-8 1,0 2-1,0-5-107,0-2 1,0 3 0,0-1-23,0-2 1,0 0 0,1-2-101,3 0 1,-2 1 0,5 2 0,2 1-14,0-2 1,2 4-1,0 0 1,0 2 112,0-1 1,0-3-1,0 3 1,1 2 20,2 1 0,-2 1 0,3 0 0,-3 0-20,-1 0 1,-1 4 0,-2 4 0,-2 1-211,-1 2 1,-1 0 0,-4 0 0,0 0-994,0 0 0,0 3 0,-2 1-373,-1-2 0,0-4 0,-4-3-1282,-1-2 2916,-2 0 0,-6-14 0,-1-2 0</inkml:trace>
  <inkml:trace contextRef="#ctx0" brushRef="#br0" timeOffset="5409">2874 272 9288,'11'1'0,"0"1"4574,0 2 1,-4 0-3764,0-4 1,-6 0 0,-1 0 0,-4-1 0,-4-2 0,0-1 0,-3 2 0,-2 1 122,-1 1 1,-1-4 0,-1 1 0,0 0-935,1 2 0,-5 2 0,3 2 0,0 0-282,3 0 0,-2 1 1,2 0-1106,0-1 1,3-1 0,3 0-178,1 2 1,5 0-487,2-4 0,2-2 2050,5-1 0,5-3 0,5-5 0</inkml:trace>
  <inkml:trace contextRef="#ctx0" brushRef="#br0" timeOffset="6125">3092 109 16684,'1'6'1520,"3"-3"0,2-3 1,1-3-1,0-3 1,0-2-1110,-1 1 1,4 0 0,-3-4-1,2 0 1,-1 0 0,-2 0-572,-1 0 1,0 4 0,-3 0-558,2-2 764,0 5 1,-4 0 218,0 8 0,0 2 0,0 6 1,0 1-71,0 2 1,0 0 0,0 0 0,0 3 93,0 2 1,0 2 0,0 0 0,0 0-291,0 0 0,0-4 0,-2 0 0,0 0 0,-2-1 0,1 2 0,3-3 0,0 0-224,0-1 0,0 0 0,0-4-6727,0 0 102,0 0 6849,0-5 0,-5-2 0,-1-4 0</inkml:trace>
  <inkml:trace contextRef="#ctx0" brushRef="#br0" timeOffset="6492">3244 381 9427,'5'6'1923,"2"-3"1,3 0 394,1 0 1,0-1 3452,0 1-4414,-5-2 1,-3-1-958,-6 0 0,-3 0 1,-7 0-1,0 0-232,-1 0 0,-5 0 0,4 0 1,-2 0-169,-3 0 0,0 0 0,-2 0 0,2 0 0,1 0 0,0 0 0,3 0 0,1 0-809,-1 0 1,1 0-3625,5 0 2247,-1 0 2186,5 0 0,1 0 0,5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3T19:00:22.272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22 315 7834,'0'6'3377,"0"-2"-1142,0-8 0,0-2 1,0-5-1,0 0-1470,0 1 0,0-1 0,0-1 0,0-2-605,0 0 0,-4-4 0,1 3 0,0 1-288,2-2 1,0 0 0,-1-2 0,-2 4-158,2 1 1,0 3 0,2-1-4315,0 0-1091,0 0 5690,0 5 0,0 6 0,0 6 0</inkml:trace>
  <inkml:trace contextRef="#ctx0" brushRef="#br0" timeOffset="604">218 54 9025,'4'-7'0,"-1"-1"0,0 0 2177,-2-2 1,-1 3 0,-1 1 0,-3 1-1665,-3 3 1,-3 2 0,-1 2 0,2 3 0,0 1 0,2 3-1,-2 0 1,1 2-46,1 0 1,-2 4 0,6 0-371,0 2 1,-2-2-1,2 2 1,0 0 0,2-1 167,1 4 1,0-1 0,1-1 0,3-2-32,3 0 1,-1-4 0,1 1 0,2-3-38,1-3 1,0-5 0,1 2 0,1-3-63,3-1 1,-3 0-1,3 0 1,-3-1 41,-1-3 1,-4 0 0,-1-5 0,0 2-104,0-2 1,-4 3-1,2-1 1,-3-1-109,-1-2 0,0 3 0,-1 0-5,-3-2 1,-2 1-1,-5-1 95,1 2 1,-1 4-1,-1 0 1,-2 2-109,0 1 0,-1 4 0,4 2 0,0 2-926,1-1 1,-1 0 0,1 4-1170,3 0 0,-2-4 1,6 1 2145,0 0 0,-3 2 0,0 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3T19:00:25.788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66 87 9817,'-6'-1'2643,"2"-3"1,3-3-1798,1-3 1,0 0 0,0-1-813,0 0 0,3 4 0,2 0 79,1 3 0,1-4 1,4 5 14,0 0 0,0 2 1,0 1-1,0 0 92,0 0 1,-4 1 0,0 2 0,1 2 119,-2 1 1,-2-3-1,-4 5 1,0 0-71,0 2 0,0 1 1,0-1-1,-1 1 87,-2 0 0,0 0 0,-4 0 0,-2 0-31,0 0 0,-1 0 0,2-2 0,0 0 109,0-2 0,-2 0 0,-1 3-57,0-3 1,4 2-257,0-6 1,3 1-49,-3-4-228,5 0 1,-2 0-197,8 0 0,2 0 0,5 0 101,-1 0 0,1-1 1,0-2-1,0 0-53,0 0 0,1 2 0,1 1 40,2 0 1,-1 0 0,-3 0 252,0 0 0,-5 1 1,-2 3 780,-3 3 0,-1 3 0,-1 1-428,-3 0 1,2-4 0,-5 0-1,-2 2-342,-1 0 0,0-2 0,-1 1 0,0-1-338,0-1 0,0 0 1,0-4-1,0 2-2213,0-1 1,0-2 2548,1-1 0,-1 0 0,0 0 0</inkml:trace>
  <inkml:trace contextRef="#ctx0" brushRef="#br0" timeOffset="597">272 131 9088,'0'-8'3025,"0"1"0,2-1-2310,1-2 0,-2 3 0,3 0 0,-2-2 0,1-1 0,2 0-301,1-1 0,-3 3 1,5 1-319,0-1 0,2 3 0,1 1-12,0 3 0,-1 1 0,1 1 54,0 3 1,-5 2-1,-2 5 1,-3 0-5,-1 0 0,0 4 1,0 2-1,-1 1-62,-3 0 1,-2 1 0,-5 2 0,0 0 312,1-3 1,-1 1-1,1-4 1,2-2 615,0-1 0,2-4 1533,-1-1-2534,2 0 0,5-1 0,5-1 0,1-6 0,1-2 0,1 0 0,0-2 0,5 2 0,3-1 0,1-2 0,-3 0 0,3-3 0,0 3-1256,0 1 0,-3-2-4836,0 3 6092,-7 1 0,-2 12 0,-5 3 0</inkml:trace>
  <inkml:trace contextRef="#ctx0" brushRef="#br0" timeOffset="1569">164 806 7395,'6'1'-692,"-3"2"0,-2 0 692,-1 4 0,0-3 0,2 2 15,1-1 582,-2-2 1,6-3 2688,-4 0 2467,-2 0-3666,4 0 0,-5-1-1194,0-3 0,0-2 0,0-5 0,0 1 24,0-1 1,0-1 0,0-3 0,0-2-752,0 0 0,0-3 0,0 1 0,-1-1-373,-3-2 0,3 0 0,-2 1 0,1-1 46,2 0 0,0 4 0,0 1 0,0 1-1125,0 3 1,0 1-933,0 1 1495,0 5 1,0 6 0,0 7 0,0 3-73,0 1 1,0 0 0,0 0 0,0-1-515,0 1 1,0 0-1,0 0 37,0 0 1,0 0-1,-1 0 1050,-3 0 0,3-1 805,-2 1 1,3-3-390,3-1 5930,-2-5-3956,4 3 1,-6-5-822,-3 0 1,-2 0 0,-4 0-279,-1 0 0,0 0 0,0 0-479,0 0 0,0 0 0,0 0-590,0 0 0,0 0 0,1 0 0,-1 0 0,0-1 0,0-3 0,1 2 0,3-5 0,3-2 0,0 3 0,0-1 0,1-2-1785,2 0 0,1-2 1,0 0-1,1 0-1220,3 0 0,-1 2 3005,4 1 0,0-6 0,4 2 0</inkml:trace>
  <inkml:trace contextRef="#ctx0" brushRef="#br0" timeOffset="2277">359 544 12452,'-1'-11'0,"-1"1"0,-3 0 0,-1 3 0,-3 3 1244,0 3 0,2 2 0,-1 1 0,1 3 0,0 1 0,1 3 0,0-1-1511,0-1 0,3 3 0,0-3 1,1 3-1,2 1 0,0 0 1,2 0-512,1 0 1,3 1-1,5 1 1,0 2 544,0-2 1,3-1 0,1-1 0,-2 0 569,-1 0 0,-1-1 1,0 1-1,-1 0 287,-3 0 1,-2 0 0,-5 0 0,0 1-214,0 2 1,0-1-1,0 1 1,-1-2-188,-3-1 0,-2-4 0,-5-1 0,0-1-178,0-2 1,-3-2-1,-1-1 1,2 0-222,1 0 0,2-1 1,2-2-1,1-2 36,-2-1 0,4-1 1,2-4-1,1-1 84,2-2 0,0 0 0,2-4 1,1 0 137,4 1 1,4-4-1,3 3 1,0-2 64,-1-2 0,0 0 1,-3 0-1,1 1 197,0-1 0,-5 1 0,-1 3 0,-1 4 205,-1 2 1,1 1-1,-4 0 1,-1 1-39,-3 3 1,-2 2 0,-5 5 0,0 0-451,0 0 1,1 0 0,-1 1-943,0 3 0,0 1 0,0 2 1,0-2-6555,0 0 7434,5-4 0,-3 9 0,2-4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3T19:00:37.459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512 534 9595,'1'6'3276,"3"-2"1,-3-4 0,2-4-966,-1-3 1,-2-3-1,0-1 1,0 1-2312,0-1 0,0-4 0,0 1 0,0 0 0,0 2 0,-4-2 0,0-2 0,2 0 0,1 1 0,1-5 0,0 2 0,0-1 0,0 1 0,-4-3 0,1 3 0,0-1 0,2 0 0,1-1 0,-1 3 0,-2 0 0,0 3 0,-1-2 0,4 1 0,0 2 0,0 1 0,0 0 0,0-2 0,0 0 0,0-1 0,0 5 0,0 2 0,0 1 0,0 5 0,0-3 0,0 5 0,0 0 0,-5-1 0,-2-2 0,-3 0 0,-1-1 0,0 4 0,1 0 0,-1 0 0,0 0 0,0 0 0,0 0 0,0 0 0,0 0 0,-1 0 0,-1 0 0,-2 0 0,1 0 0,3 0 0,0 0 0,0 0 0,-3 0 0,-1 0 0,2 0 0,1 0 0,1 4 0,0-1 0,0 0 0,0-2 0,0-1 0,0 0 0,1 0 0,-1 0 0,0 0 0,0 0 0,0 0 0,0 0 0,0 0 0,0 0 0,4 0 0,0 0 0,-2 0 0,3-4 0,-1 1 0,4-1 0,-5 4 0,5 0 0,-5 0 0,5 0 0,-5 0 0,6 1 0,-2 3 0,3 2 0,1 5 0,0 0 0,0 1 0,0 2 0,0-1 0,0 4 0,0-1 0,0-3 0,0 3 0,0 0 0,1 0 0,3-1 0,-3 3 0,3-3 0,-3-1 0,-1 2 0,4-4 0,-1 4 0,0-1 0,-2-1 0,0 4 0,2-3 0,0-2 0,0-1 0,-2-1 0,0 0 0,2 0 0,0 0 0,1 0 0,-4-1 0,0 1 0,1 0 0,1 0 0,2 0 0,0 0 0,-4 0 0,0 0 0,0-4 0,0 0 0,0 2 0,0 0 0,0 2 0,0-4 0,0 1 0,0 0 0,1-3 0,3-1 0,-3 2 0,5-5 0,-3 2 0,0-1 0,4-2 0,-3 0 0,3 0 0,1 0 0,2 0 0,1 0 0,0 0 0,0 0 0,1 0 0,1-2 0,3-1 0,1-4 0,2 1 0,5-1 0,2 3 0,-1-4 0,-3 5 0,0-1 0,-2 0 0,-2 1 0,2-2 0,-6 3 0,0-2 0,-2 2 0,-2 0 0,1 2 0,0 0 0,-5 2-4174,-2 1 4174,-3 3 0,-11 5 0,-2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2T21:57:11.719"/>
    </inkml:context>
    <inkml:brush xml:id="br0">
      <inkml:brushProperty name="height" value="0.053" units="cm"/>
      <inkml:brushProperty name="color" value="#FF0000"/>
    </inkml:brush>
  </inkml:definitions>
  <inkml:trace contextRef="#ctx0" brushRef="#br0">16733 1781 7772,'0'13'1511,"0"-1"1,0-16 0,0-2 0,-2-9-1,-2-4 1,-2 1-1025,2-1 1,1-2 0,3-2 0,0-2 0,0 2-1,-2 3 1,-2 1 0,-2-2 0,2-2 0,2-2 462,2 2 1,0 2 0,0 3 0,0-1-1096,0 0 0,0 0 0,2 3-194,4 3 63,-4 5 0,15 8 1,-5 2-82,5 4 1,2 5-1,0 9 1,-3 3 0,-1 4-130,-3 3 0,-8-5 0,5 4 0,-3-2 0,0-2 55,-2 2 0,1-13 0,-1 5 1,2-2 701,-2 0 87,-2 1 1,-2-5-1,2-3 2074,5-1-1727,-5-3 0,6-8 0,-8-5-604,0-5 1,0-5 0,0-1 0,0-1-7,0 0 1,0 0 0,0 1-81,0-1 1,2 0 0,2 0 132,3 1 1,1 5-1,-4 1 1,4-1 200,3 3 1,-5 1-182,7 9 0,-7 0 0,4 2 0,-1 5 0,-3 5 188,2 5 0,-4 10-214,9 4 0,-7-2 0,7 0-657,1-2 1,-5-1-1,-1-8 1,-2 1-4126,0 0 4640,9-9 0,-13 7 0,6-7 0</inkml:trace>
  <inkml:trace contextRef="#ctx0" brushRef="#br0" timeOffset="1">17165 1500 7772,'0'-10'4462,"0"3"-3766,0 14 1,0 3 0,0 9 0,0 0-21,0-1 1,6 1 0,0 2 0,0 2 0,1 2 249,-1-2 1,9-2-1,-3-3-547,5 1 1,1-9 0,1-5-342,0-10 1,-2-5 0,-5-11-1,-3-2 1,-3-4-31,0-2 0,0 6 1,-6-2-1,0 2 0,0 0 8,0-2 1,0 7 0,0 5 0,0-2 1101,0-1-723,0 5 1,2 3 0,3 10 0,3 4-122,2 7 0,-3 6 0,3 4 1,-2 2-1,-1 0-498,1 2 1,-4-5 0,6 8 0,-1-3-1,-3-2 1,0 0-71,1 0 1,-1 6 0,-6-4 0,0 2 99,0 5 0,-6-7 0,-1-2 0,1-2 0,-2-3-680,-5-1 0,3 4 1,-3-12-4353,-1-1 5226,-3-2 0,-2-24 0,1-5 0</inkml:trace>
  <inkml:trace contextRef="#ctx0" brushRef="#br0" timeOffset="2">17615 1650 12261,'0'19'1638,"8"-9"0,5-4 1,3-3-1,3-3 0,0 0 1,0 0 6,-1 0 0,1 0 0,0-3 0,2-1-1645,4-2 0,-2-2 0,6 1 0,-2-3 0,-4 0-1512,-2 3 1,-2-1 1511,-1 2 0,-16 0 0,-4 6 0</inkml:trace>
  <inkml:trace contextRef="#ctx0" brushRef="#br0" timeOffset="3">18178 1388 7844,'2'-11'779,"2"3"1187,2-1 0,3 7 0,-5-2 0,2 8 0,-2 9-1711,-2 4 0,-2 1 0,2 3 0,2 2 1,3 4-1,-1 2 0,0 5 0,0 1-357,-1 3 1,3-1-1,0 1 1,1-1-1,-1 1 38,-4-1 0,0-2 0,1-1 1,1-3-1,-2 0 81,-2-2 1,-2 5 0,-2-9 0,-2-2 60,-2-2 0,-9-11 195,2-4 0,-3-4 0,-1-4 0,2-4 311,3-7 0,8-9 0,-5-6 0,3-1 0,0-2 35,2 2 0,2-9 0,2 5 0,0-7 0,2 3-381,4 2 1,-2-5-1,9 9 1,1-5-1,3-1 1,2 1 0,-1 5-239,1 6 0,2-2 0,2 2 0,2 2 0,-2 2 0,4 9 0,-2 1 0,-2 3 0,-2 4 0,-9 2 0,-1 4-3,-3 4 0,-2 5 1,-8 9-1,-4 3-775,-6 2 0,-7 0 0,-4-4 0,-2 2 0,2 0 0,2-4-945,2-5 1,1-8 0,-1 5-2152,0-3 1,2-4 418,5-10 3455,3 4 0,18-15 0,1 7 0</inkml:trace>
  <inkml:trace contextRef="#ctx0" brushRef="#br0" timeOffset="4">18534 1688 7844,'2'16'2895,"2"-5"-1595,3-11 0,1-9 1,-4-9-1,2-1 0,-1 0-475,-3 0 1,-2-6-1,0 0 1,0 2-1,-2 3 1,-3 1-788,-1 0 1,0 0 0,6 1 0,-2 1-2177,-4 4 1,3 7 1569,-3 12 1,4 5 0,2 8 0,0-1 0,0 3 0,0 2 677,0 2 1,0-6 0,2-7 0,2 3 1063,3 2 0,-1-5 3319,-6 1-3824,8-9 0,-6-4 0,5-13 1,-3-3-1,0-3-829,2 0 1,0 0 0,-6 1 0,0-1-293,0 0 0,0 0 0,2 1-2576,5-1 1,-3 8 0,8 5 117,3 4 2910,-7 2 0,17 8 0,-4 3 0</inkml:trace>
  <inkml:trace contextRef="#ctx0" brushRef="#br0" timeOffset="5">18722 1481 7467,'0'13'3652,"0"-1"0,2 1-2879,4-3 0,-4 7 0,6-5 0,-1 5 0,-1 2 0,0-3 0,0-1 137,1-2 1,7-9-102,-1 2-429,4-4 0,1-10 1,-1-5-1,-2-3 0,-3-5 327,3-4 0,-5 2 0,0-6 0,-1-1-481,-5 1 0,-2 6 0,-2-2 0,-2 4 0,-2 3-226,-2-1 0,-9 9 0,2 3 0,-3 5 0,-5 2 0,-4 0-1338,4 0 0,-6 9 1,8 1-1,0 3 0,1-1-5353,-1 3 6691,0 1 0,0 3 0,1 0 0</inkml:trace>
  <inkml:trace contextRef="#ctx0" brushRef="#br0" timeOffset="6">19153 1500 11084,'0'-19'2973,"0"7"0,0 3 1,0 7-2181,0 11 0,6-1 0,1 5 0,-3 1 0,-2 3 0,-2 2 1,0-1-508,0 1 0,6 0 0,0 0 0,-1 1 0,-3 3-6,-2 2 1,0 0 0,0-6 0,0 2 0,0 2 0,0 2-281,0-2 0,0-2 0,0-3 0,0 1 0,0-6 0,0-1 0,-2-8 0,-3 4 0,-1 1 0,-2-7 0,4 2 0,-5-6-1192,-1-4 1,6-15 0,-5 0 0,3-8 0,0-9-2086,2-3 0,-5-11 0,3 4 2726,2 0 1,-6-6 0,-1 6 0</inkml:trace>
  <inkml:trace contextRef="#ctx0" brushRef="#br0" timeOffset="7">19059 1388 6460,'0'-30'0,"0"5"0,2 5 0,5 3 3276,5 4 1,-1-1 0,1 5-1981,3-1-1296,1 6 0,-5-4 0,-3 8 0</inkml:trace>
  <inkml:trace contextRef="#ctx0" brushRef="#br0" timeOffset="8">19547 1331 9257,'0'-18'3126,"6"5"1,3 1-1,-1-3 4198,0-2-6157,-1 7-4369,-7 2 1,-2 10-1397,-5 4 0,5 4 4598,-4 9 0,-4 0 0,-1 0 0</inkml:trace>
  <inkml:trace contextRef="#ctx0" brushRef="#br0" timeOffset="9">19528 1500 10126,'19'0'9830,"-6"0"-6852,-1 0-2978,-8 0 0,-4-8 0,-10-3 0</inkml:trace>
  <inkml:trace contextRef="#ctx0" brushRef="#br0" timeOffset="10">17577 2644 7796,'9'10'2457,"-9"-4"1,0-10-1,-11-2 1,-5 2-1532,-3 2 1,0 0 0,0-2-1,1-3 1,-1 3 0,0 2-1,0 2-906,1 0 0,-1 0 1,0 0-3610,0 0 0,7 0 3589,-1 0 0,17 0 0,-1 0 0</inkml:trace>
  <inkml:trace contextRef="#ctx0" brushRef="#br0" timeOffset="11">17803 2681 9089,'0'19'2422,"0"0"0,0-7 1,0-3-2057,0-7 0,0-9 0,-3-15 1,-1-3-1,-4 0 0,0 0 1,-1 0-1,5 2 117,2 2 1,2 2-439,0 0 0,6 7 0,3 1-465,1 3 1,3 8-1,5 8 1,1 3-1,-2 3 30,-5 3 0,3-4 0,-7-1 0,0 3 0,1 1-41,-5 3 1,-2 0 0,0 0 0,2-1 405,3 1 1,-1-7 0,-6 1 3784,0 2-1751,0-7-528,0 0 1,0-22-1168,0-5 1,6 2 0,0 5 0,-1-3 0,-3-2-263,-2-1 1,0-1-1,2 0 1,2-2-596,2-4 0,0 5 0,-6-5 445,0 4 1,9 10 0,3 5 0,3 6-363,-3 6 0,5 7 1,-5 12-1,5 6-958,2 5 0,-2-5 1,-3-2-1,-3-2 1418,-3-4 0,-2-2 0,-6-2 0</inkml:trace>
  <inkml:trace contextRef="#ctx0" brushRef="#br0" timeOffset="12">18159 2550 8140,'2'-17'2095,"4"5"0,-2 10 0,7 10-1788,-3 3 0,5 7 0,-5 7 0,2 0 1,3 0 431,-3 0 0,7 0 1,-4-6-409,3 0 1,3-9-342,0-4 1,-3-6 0,-3-6 0,-7-6 0,-2-7 109,3-6 1,-5 4 0,4-4 0,-4 2-1,-2 0 1,0-2 421,0 2 1,0 3 0,-2 3 597,-4 4-949,4-3 1,-5 16-1,12 0-211,1 10 0,6 7 0,-3 4 0,1 2 0,3 2 0,-1 0 417,1 2 1,-1 2 0,5 8 0,-3 1-119,-1-1 0,-9 1 0,4-1 0,-1 1-484,-1-1 0,0 1 0,-6-1 1,-2 1-1,-2-1 0,-4-1-266,-3-5 1,5-4 0,-7-8 0,-1-3 0,-3-3-1108,-2-7 0,7-4 0,1-4 0,3-4-1086,4-7 2684,2-3 0,-7-11 0,-1-2 0</inkml:trace>
  <inkml:trace contextRef="#ctx0" brushRef="#br0" timeOffset="13">18684 2756 19927,'13'-6'1036,"-1"0"0,1 0 1,5 6-1,1 0 1,0 0-1,0 0 1,0 0-1172,-1 0 1,1 0 0,0 0-7278,0 0 7412,-1 0 0,1 0 0,0 0 0</inkml:trace>
  <inkml:trace contextRef="#ctx0" brushRef="#br0" timeOffset="14">19153 2456 12771,'9'-18'4915,"-5"1"0,6 6-4563,-2 11 0,5 9 1,-7 12-1,0 4 1,3 6-1,1 4 0,3 1-736,-1-5 0,-6 11 1,5-5-1,-3 3 1,-4-1-43,-2-1 0,-2-1 0,0-1 0,0-3 0,0-4-737,0-2 0,0-2 627,0-6 1,-2-2 2279,-4-5 0,4-6-1091,-4-12 0,4-4 1,0-11-1,-3-4 1,-1-6-244,2-5 1,0-1 0,0-1 0,-3-1-323,3-5 0,2 4 1,2-5-1,0 1 1,0 0-1,0 2 129,0 3 0,2 8 0,5 1 0,5 1-79,5 0 1,1 6 0,1 0 0,2 7 0,2 5 0,2 3 1,-2 4 0,-2 4 0,-2 6-140,-1 6 0,-7 13 0,-5 5 0,-4 1-271,-2 0 0,0 0 0,0 5 0,0-3 0,-2-4 0,-4 0-1122,-7 1 1,-3-10-1,-3 1 1,0-6-421,0-1 0,1-5 0,-1-3-235,0-4 1,9-4 0,5-2 2047,10-2 0,5-17 0,9 2 0</inkml:trace>
  <inkml:trace contextRef="#ctx0" brushRef="#br0" timeOffset="15">19528 2625 9054,'0'19'2747,"0"0"1,0-11-1344,0-8 0,7-2 0,-1-11 0,-2-1-913,-2-3 1,-2-2 0,0 1 0,0-1 0,0 0 0,0 0-868,0 1 0,0-1-2899,0 0 2531,0 9 0,0 10 0,0 12 0,0 5 612,0 2 0,0-1 962,0 1-96,0 0 0,2-9 0,2-6 0,3-8 0,-3-8 608,-2-5 0,0 0 0,2 3-1415,2 1 1,3 3 0,-5-5 0,4 5-1333,3 2 0,1 1 0,7 7 0,0 0-2228,-1 0 1,1 0 2317,0 0 1,-7 0-1,1 0 1315,2 0 521,1 0 1,-5 2-1,-3 3 2584,0 1 1,-6 2 1321,5-2-2637,-5-4 1,0 15-1078,4-4 0,-2 3 0,9 3-315,1 0 0,-3-7 0,1-1-324,3-3 0,2-2 0,1-6 0,-1-2-110,-5-4 0,-3-4 1,-9-9-1,0 0-241,0 0 1,-2 1-1,-5-1 1,-5 0-1,-5 0 88,-1 1 0,-7-5 0,-3 2 0,1 4 1,-2 3-458,0 3 0,6 3 0,-2 8 0,4 0 0,5 2-340,3 4 1,-2-2 0,9 9-1,2 1 1,2 5-2934,2 6 3919,8-4 0,3 14 0,7-5 0</inkml:trace>
  <inkml:trace contextRef="#ctx0" brushRef="#br0" timeOffset="16">20129 2550 7882,'0'10'8544,"0"1"-7796,0-5 0,2 2 1,2 7-1,2-2 1,-2 1-1,1 5 1,-1 4-1,2 2-355,-2-2 1,-2 4 0,-2-2 0,0 0-1,0 0-262,0 0 1,-6 0-1,-2-6-12,-3-1 1,5-1 0,-7-5-144,-1-5 1,-3-5-1,-2-2 1,1-4-1,-1-7-475,0-8 0,7-12 1,1 0-1,3-7-2379,4-5 1,-5-3-254,3-4 1,0-2 3130,6 8 0,0-8 0,0 4 0</inkml:trace>
  <inkml:trace contextRef="#ctx0" brushRef="#br0" timeOffset="17">20054 2306 8214,'12'17'0,"1"-2"0,1-3 854,3 3 0,-5-5 0,1 0-854,2-1 0,1 5 0,3-3 0</inkml:trace>
  <inkml:trace contextRef="#ctx0" brushRef="#br0" timeOffset="18">20316 2569 9168,'9'12'2491,"3"1"0,-1-9 1,1 2-1015,3-4 1,-5-2-1478,3 0 0,-18-8 0,3-2 0</inkml:trace>
  <inkml:trace contextRef="#ctx0" brushRef="#br0" timeOffset="19">20523 2363 16651,'2'-17'1174,"4"4"1,2 13-1,5 13 1,-7 6 0,-4 4-1,0 4 1,2 0 0,3 2-1670,-3 0 0,4 2 0,-2 5 0,1-3 0,-1-4 0,2 0 0,1-2-15,-1 1 0,0-3 1,-4-5-1,3 3 1,-3 2 956,-2-2 1,-2-8-1,0-3 915,0 3 1,-2-7-946,-4-2 0,-3-12 0,-3-6 0,3-5 0,3-4-105,0-4 0,-2-4 0,3-8 1,-1-1-1,2 1-157,2-1 1,2 1 0,0-1 0,2 1-96,4-1 0,-2 1 0,9 1 0,-1 5 0,1 4-60,-1 0 0,1 6 0,6-2 0,-3 6 0,-1 7-128,-3 2 0,1 1-23,6 7-112,-9 9 0,-2 1 0,-8 11 0,-2 4-428,-4 6 0,-4-2 0,-9 0 0,0-1 1,0-3-1318,1 2 0,-1-9 0,0 3 1,0-8-3825,1-5 5832,7-2 0,-5 3 0,5 1 0</inkml:trace>
  <inkml:trace contextRef="#ctx0" brushRef="#br0" timeOffset="20">20973 2456 9628,'10'-12'3574,"-4"-1"1,-12 9-3447,-6-2 0,-5 4 1,-2 4-1,1 4 1,-1 7-1,0 3 1,0 3-1,1 0 43,-1 0 1,8-1-1,5 1 190,4 0 0,4-9 0,4-4-1,7-3 1,4-3-1,1-3 1,1-3-1,0-6 1,2-7-153,4-6 1,-11 4-1,5-6 1,-2 2-387,-1 0 1,-3-6-1,-3 6 1,-1 0-1,-3 0 1,0 0-261,0 2 1,1 0 0,-7 0 0,2-2 17,4 2 0,-4 2 0,4 3 0,-4-1 943,-2 0 0,-2 4-365,-4 9 1,4 10 0,-6 19 0,1 4 127,1 3 0,0-1 0,6 4 1,0-2-1,0 1 0,0-3-150,0-4 0,0 2 0,2-2 0,4-2-56,7-2 0,-3-9 0,3-2 0,1 1 0,3-3-60,2 0 1,-1-1 0,1-7 0,0 0 0,0-2 63,-1-5 1,1 3 0,0-8 0,0-3-1,-1-1-84,1-3 1,0 0 0,0 0 0,-3 1 0,-3-1-218,-7 0 1,3 7 0,-3-1-279,-2-2 0,-4 7 0,-6 2 0,-7 4 539,-3 2 1,3 0-1,3 2 1,-1 4 382,1 7 1,6-3 0,-3 3-1,5 1 1,2 3 611,0 2 1,0-1 0,0 1 0,0 0 0,0 0-788,0-1 0,7 1 0,1 0 0,2 0-252,5-1 0,-1-5 0,1-1 0,-2 3 0,1-1 0,3 1 0,2-2 0,-1-9 0,3 2 0,4-4-1536,6-2 0,5-8 1,-1-5-1,-3-3 1,-9-3 1535,-9 0 0,-6 0 0,-8 1 0</inkml:trace>
  <inkml:trace contextRef="#ctx0" brushRef="#br0" timeOffset="21">17521 3394 7843,'13'6'9830,"-1"0"-7373,-8 1 1,-4-7-1,-12 0 1,-7 0-2225,-6 0 1,2 0-1,-6 0 1,2 0 0,2 0-890,-2 0 1,6 0-1,-4 0 1,4 0 655,2 0 0,0-17 0,1-4 0</inkml:trace>
  <inkml:trace contextRef="#ctx0" brushRef="#br0" timeOffset="22">17821 3319 8010,'0'-19'0,"0"0"0,0 1 5972,0-1-5311,0 8 0,0 11 0,0 13 0,0 4 0,0 3 0,0 3 0,2 4 0,3 3 0,1 3-418,-2 2 1,-2 5 0,-2 1 0,0 3 0,2-2-251,4-2 1,-4-3-1,5 1 1,-3-3-1,0-4-507,2-6 0,1-4 0,-7-2 0,0 0 0,2-3 959,4-3 0,-4-3 251,4-4 1,-6-6 0,-4 0-418,-2-10 0,-3-9 0,5-6 0,-4-6 0,0-4 1,-3-5 104,1-4 0,6 5 0,-5-7 1,3 2-67,0 0 0,0-2 0,6 5 0,0-3 0,0 4 0,2 5 122,4 4 1,2 0 0,7-5 0,-3 3-389,3 2 0,2 14 0,1-2 0,1 2 1,2 3-53,4 1 0,-4 5 0,4 8 0,-4 2 0,-3 6 0,1 11 0,-8 2 0,-5 10 0,-4 3 0,-2 1 0,0 9 0,-2 0 0,-4-3 0,-9-1-1215,-8-3 0,2-1 0,-6-5 0,2-8 0,-2-6-1757,-2-5 1,6-8 0,-2 0 42,4-8 1,11-6 2928,3-9 0,14 0 0,3 1 0</inkml:trace>
  <inkml:trace contextRef="#ctx0" brushRef="#br0" timeOffset="23">18046 3431 7959,'2'19'0,"5"-2"1245,5-5 0,5-4 1,0-10-239,-5-4 0,-4-4 0,-8-11 1,0-2-1,0-4 0,0-2 1,0-2-382,0 1 0,-2 1 1,-4 6-1,-4-4-1006,-1-2 1,1 12 0,6-1-368,-3 1 1,1 11-1,6 6 1,0 10 469,0 7 1,0 10-1,0 4 1,0 5-1,0 1 1,0 1 338,0-1 0,0 7 0,0 0 1,0-5-16,0-6 1,0 1 0,0-9 0,0-2 2057,0-2-1685,0-11 1,0-4 0,0-12 0,0-7 0,0-3 0,0-3 280,0 0 1,0 1 0,2-1 0,2 0-625,3 0 0,-1 0 0,-4 3 0,2 1 0,4 5 36,3 2 1,-5-5 0,7 7-542,1 2 0,3 2 0,0 4 0,-3 4 0,-1 4 0,-1 3-3034,-1-1 0,5-8 3462,-3 3 0,3 3 0,3 1 0</inkml:trace>
  <inkml:trace contextRef="#ctx0" brushRef="#br0" timeOffset="24">18271 3431 9116,'0'19'1968,"7"0"0,-1 0 0,0-1-539,3 1 1,-1 0-1,4 0 1,-3-1-885,-1 1 0,0-6 0,7-3 0,-2-2-290,1-4 0,-3-1 0,1-3 0,3-3 0,1-3 0,3-6 377,0-5 1,-7-2 0,1-2 0,-1-1-495,-1-3 0,-3-1 0,-8 6 0,0-3 0,0-2-465,0 2 1,-6 2 0,-2 4 0,-3 3-1,-3 3-273,-3 3 0,-2-4 0,0 5 1,3 1-1,1 0 0,3 0-4903,-3 1 4573,7 3 0,-1 4 1,9 5-1,2 5 0,5 5 1,5 2-1809,5-1 2738,2 9 0,-1 3 0,1 7 0</inkml:trace>
  <inkml:trace contextRef="#ctx0" brushRef="#br0" timeOffset="25">18628 3619 7959,'8'10'1093,"-6"-4"1,5-12-1,-5-6 1,-2-5 553,0-2 0,0-8 1,0-4-1,0-7-1154,0-5 1,-7 3 0,-1-4-1,0 5 1,-3 1 0,3 1-223,0-1 1,-1 7 0,5 2 0,-2 2 0,2 4-611,2 2 1,2 2-3326,0 1 0,0 9 2687,0 9 1,6 9 0,0 9 0,-2 3 0,0 2 0,1 4 976,1 2 0,8-6 0,-3 4 0</inkml:trace>
  <inkml:trace contextRef="#ctx0" brushRef="#br0" timeOffset="26">18703 3300 9081,'8'10'1018,"5"-3"0,-3-5 0,1-4 620,-3-5 0,-10-1 1,-11-4-1,-3 3 0,-3 3 1,0 0-778,0 2 0,-1 4 1,-3 6-1,-2 6-1506,2 5 1,2-4-1,2-1 1,0 3-1,1 1 1,1 3-1705,4 0 0,5-7 0,8 1 0,0 1 2349,0 3 0,17 2 0,4 0 0</inkml:trace>
  <inkml:trace contextRef="#ctx0" brushRef="#br0" timeOffset="27">18778 3469 12045,'19'19'969,"-7"-1"0,-1 1 0,-1 0 0,1 0-10,3-1 0,3 1 0,2-2-455,-1-5 1,-5-3 0,-1-9 0,3-3-145,2-3 1,-1-4 0,-1-11 0,-5-2 13,-1-2 0,-3-2 1,-6 4-1,-2-4 0,-2-2 1,-5-2-118,-1 1 0,-3 3 1,-5 9-1,-1 1-490,0 4 0,-2-1 1,-2 8-1,-2 1 1,4 5-1,5 7-385,3 5 1,3 5-1,-3 2 1,7-1-423,4 1 0,2 0 1,0 0-1,0 1 0,2 3 1,2 2-5176,2-2 6215,9-2 0,-4 6 0,7 2 0</inkml:trace>
  <inkml:trace contextRef="#ctx0" brushRef="#br0" timeOffset="28">19097 3638 9314,'25'8'976,"0"4"0,-2-1-57,-11 1 1,-5-8 0,-14 1-920,-5-10 0,-5-13 0,-2-11 0</inkml:trace>
  <inkml:trace contextRef="#ctx0" brushRef="#br0" timeOffset="29">19341 3581 12024,'0'-18'0,"0"-1"0,2 2 1803,4 5 0,-2 3 0,7 11 0,-3 5 0,-2 5-1051,3 5 1,-7 2-1,4 1 1,-4 3-1,-2 2 1,0-2-1,0 0 1,0 0-1015,0 2 1,-2 0 0,-2-4 0,-5 2 0,1 2 0,-2-4-305,-1-7 0,5 3 0,-6-7 519,-3 1 0,-2-3 0,-2-10 0,3-4 160,3-7 0,-1-3 0,5-5 0,1-2 0,-2-4-971,-1-2 0,7 4 0,-2-7 0,4 1 1,2 0-1033,0-1 1,0 10 0,2-3 0,2 4 0,2 2-1573,-2 0 3462,7 0 0,-1 1 0,9-1 0</inkml:trace>
  <inkml:trace contextRef="#ctx0" brushRef="#br0" timeOffset="30">19472 3413 9326,'6'-13'1443,"1"0"0,1 3 0,-4-4 0,4 3 613,3 3 0,-5 2-1965,7 6 1,-9 8 0,2 4 0,-4 5-1,-2 2 1,0 0 0,0-1-482,0 1 0,0-7 0,0 1 20,0 2 0,0 1 230,0 3 0,2 0 1,2 0 934,3-1 1,5-5 0,-6-1-480,-1 3-351,5-7 1,-8-2 0,4-12-1,-4-6 1,-2-5 317,0-2 0,0 1 0,0-1 0,0 0 1027,0 0 0,0 7 96,0-1-1418,0 9 1,2-4 0,3 10-308,1 4 1,0 5 0,-4 7 0,2 1 0,3 2 27,-3 4 1,4-4-1,-2 4 1,-1-4 0,-3-3-1,-2 1-251,0 0 1,0-7 0,0 1-224,0 1 1071,0 3 0,-2-7 253,-5-3 0,3-14 0,-6-5 1,1-5-1,5-4-11,2-4 1,2-2-1,0-6 1,0 2-1,0-3 1,0-1-45,0-3 1,6 9 0,3 2 0,-1 2-406,0 0 1,7 0-1,-2 7 1,3-3 0,3 0-100,0 2 0,-1-4 0,1 13 0,0-1 0,0 5 0,0 4 0,-3 6 0,-3 7-335,-7 7 1,-4 7-1,-4 0 1,-2 7 0,-5 3-1248,-1 3 0,4-7 0,-7-2 0,1-2-361,1-4 1,-5-4 0,5-5 0,-1-3 1942,-1-3 0,9-10 0,-4-8 0</inkml:trace>
  <inkml:trace contextRef="#ctx0" brushRef="#br0" timeOffset="31">20054 3300 7826,'18'0'0,"1"0"2250,0 0 1,-7 0 0,1-2-1311,2-4 0,-7 2 1,-2-9-1,-4-2 1,-2-1-1,0-3-183,0 0 0,-6 7 1,-2 1-1,-1 1 1,-1 2-430,-1-1 1,-1 3 0,-7 6-1,0 2-426,1 4 1,-1 1 0,0 9 0,0 5 47,1 0 0,-1 2 0,0 0 0,2 2 0,3-2 0,3-2-809,3-3 0,2 1 0,6 0 724,0 0 1,8-3-1,5-1 1,3-5 0,3-2 482,0-3 1,0-3-1,-1-2 1,1-2-1,0-2 238,0-3 1,-7-7-1,-1 1-478,-3-4 0,4-1 1,-5-1-1,-3 0-584,-2 1 1,-2-1 0,0 0 435,0 0 0,0 7 0,2 1 0,4 5 174,7 8 0,1 15 0,1 14 0,-5 5 339,-1 1 1,3 9-1,-6 2 1,-1 2 0,-3 0-395,-2 2 1,0 0-1,0 0 1,-2-4-1,-5-4-2720,-5-9 2400,-5 3 0,-2-11 0,-1 4 0,-3-6-618,-2-4 1,-9-11 0,3-4-1,-4-3 1,-3-3-2383,1 0 1,-1-5 3240,1-7 0,-9-1 0,-2-14 0</inkml:trace>
  <inkml:trace contextRef="#ctx0" brushRef="#br0" timeOffset="32">15927 14494 7967,'12'0'-303,"1"0"1,-7 0-1,6 0 1,3 0-1,0-2 38,-3-5 1,5 5 861,-5-4 0,5 4 982,2 2 1,-7 0 747,1 0 0,-3-8 32,3-5 0,-5-4-1828,-8-1 1,-6 5 0,-3 3 0,-1-1-1,-5 3 238,-1 0 1,-3-1 0,0 5 0,-2-4 0,-2 0-268,-2-1 1,-8 3 0,2 4 0,-7-2 0,-3-3-503,-3 3 0,-2 2 0,2 2 0,-4 0 0,-2 0 0,0 0 0,8-8 0,-12 6 0,4-4 0,-2 3 0,2 3 0,-2 0 0,6 0 0,0 0 0,-2 0 0,0 0 0,7 3 0,-5 1 0,2 4 0,0 2 0,-2-3 0,7 5 0,-3 3 0,5-1 0,1-1 0,-3 4 0,7-7 0,-3 2 0,-1 1 0,5 2 0,-2 1 0,6 3 0,0 0 0,-2-3 0,1 1 0,1 2 0,0-5 0,4 11 0,-2-4 0,2-2 0,2 2 0,3 2 0,-1 2 0,0-2-40,0-2 1,1-1 0,-1 3 0,0 2 0,0-2-982,1-2 741,-1 6 1,0-6-1,0 4 1,1-4-110,-1-3 1,0 7 0,0 1 0,3-4-1,1-1 268,3-2 0,-1 0 1,-6-1-1,3 1 1,1 0 5,3 0 0,5-3 0,-3-1 1,-1-2 342,1 1 0,-2 3 404,-7 2 1,6-3 0,1-3 704,-3-7-760,7-4 1,-1-4-414,9-4 0,0-5 1,0-7-165,0-1 0,3 0 0,1 0 0,2-2 0,-2-1 0,0-3 0,3 2 0,-5 2 0,4 2 0,-2 0 0,0 1 0,3-1 0,-1 0 0,-6 0 0,2 3 0,2 1 0,2 3 0,1 7 0,-7-1 0,-3 10 0,-1 5 0,-2 1 0,-6 2 0,3 7 0,1 0-24,-1 0 0,-3 0 0,4-1 0,-1 1 0,-1 0-503,-1 0 468,7-1 0,-10 1 0,5 0 0,1 0 1,0-1-78,4 1 1,-5 0 0,3 0 0,0-1 505,-3 1 1,7 0-1,-4 0 1,4-1-371,2 1 0,0-6 0,0-1 0,8-6 0,5 5 0,3-3 0,5-6 0,4-6 0,-2 2 0,6-6 0,-1 1 0,-6 1 0,6-6 0,-3 5 0,-3 3 0,-1 2-11,-2 2 0,-6 0 1,-1 0 10,3 0 0,-7 0 0,0 0 0</inkml:trace>
  <inkml:trace contextRef="#ctx0" brushRef="#br0" timeOffset="33">16170 14513 9555,'13'-7'4915,"-1"1"0,-7-2-3936,1 1 1,-12 5 0,-7-2 0,-6 8 0,-4 9 0,-4 4 0,-2 1-736,-4 1 1,-3 8-1,-1 4 1,-1 3-1,1 1-300,-1 3 1,7-11 0,0 10-1,0-1 1,-1-1-100,1 2 1,8 1 0,-2-1-1,4-1 1,2-3-115,1-2 1,1-6 0,2 5 0,3-1-432,-3 0 0,5-6 344,-3 2 1,7-10 0,-4-3 437,1 3 1,1-1 0,4 1 2968,-2-3-1108,-1 1-1806,7-3 1,9-1 0,1-12 0,3-1-165,-1-2 1,1-6 0,5 3 0,1 1-178,0 0 0,0-7 0,-1 5 0,3-3 0,2 1 0,2-1-37,-2 3 0,-2-7 0,-2 7 1,0-3-9,-1 1 1,-5 7 0,-1-3 680,3 0 1,2 6 51,1-5 1,-7 7 0,-5 7-554,-4 5 1,-4 5-1,-4 2 1,-7-3-1,-3 1-88,-3 2 1,0-5 0,0 11 0,-2-4 0,-1-4-1,-4-3-4,4-1 0,-6-7 1,1 4-1,0-1 299,0-5 0,2-2 0,4-2 1,-2 0-1,-2 0 183,2 0 0,3-6 1,3-3-1,2 1 1,3-2-254,-3-1 1,7-1 0,0-7 0,1 0 0,1 1-69,2-1 0,-4 0 0,1 0-1460,3 1 1,2 5-1,2 1 1,0-3 1459,0-2 0,0-2 0,0 1 0</inkml:trace>
  <inkml:trace contextRef="#ctx0" brushRef="#br0" timeOffset="34">16977 14719 12055,'0'19'0,"0"-1"0,0 1 0,2-2 1404,4-5 0,-3-6 0,3-12 1,-4-8-1,-2-7 0,0-8 1,0-5-436,0-5 0,0-5 1,0 2-1,0-4 1,-2 1-1,-2 1 1,-3 6-1012,3 5 0,2 4 0,2-2 0,0 6-3581,0 4 0,-6 8 1674,0 1 0,1 10 324,12 2 1,-3 8-1,6 11 1,-1-1 1624,-5 1 0,6 0 0,1 0 0</inkml:trace>
  <inkml:trace contextRef="#ctx0" brushRef="#br0" timeOffset="35">17090 14456 7878,'18'7'1280,"1"-1"0,0 2 0,0-4 0,-1 3 7456,1-3-7618,0-2 1,-11-2 0,-8 0 0,-10-2-627,-7-5 0,-4 5 1,-4-6-1,-6 2 1,-2-3-493,1-1 0,-3 6 0,4-2 0,-3 3 0,1 3-729,2 0 1,8 0 0,-2 0-1,4 0 1,2 0-950,1 0 1,5 7-1,3 1 1,1 3-1,7 1 1678,6-2 0,15 7 0,10-6 0</inkml:trace>
  <inkml:trace contextRef="#ctx0" brushRef="#br0" timeOffset="36">17277 14494 7878,'0'19'3566,"0"-1"1,0 1-1611,0 0 1,0 0-1,0-1 1,0 3-1642,0 4 1,0-4 0,2 4 0,3-4-1,3-2 1,2-3 0,3-1-220,-3-3 1,7-8 0,-5 3 122,5-5 1,2-11 0,0-3-1,-3-5 43,-3-1 0,-5-7 0,-8 0 0,0 2 0,0 2-62,0 2 1,-8 0 0,-5 1 0,-3-1 0,-5 2-130,-4 5 0,4-3-514,-4 9 1,-2 0 0,2 6-1,2 2-708,2 4 1,8-2 0,3 9 0,2 1-388,4 3 1,1 2 0,3-1-1,3 1 1,3 2-2251,6 4 3788,5-4 0,10 14 0,2-6 0</inkml:trace>
  <inkml:trace contextRef="#ctx0" brushRef="#br0" timeOffset="37">17596 14588 7878,'8'10'3276,"5"-4"1,-3-4 0,3-2-526,2 0 0,-1 2 0,-1 5-2565,-7 5 1,-4 1 0,-2 3-1,2 7 1,2 4 0,2 7-399,-1 1 1,-3 5 0,-2 1-1,0 3 1,0 0-245,0 2 1,0-7 0,0 5 0,0-4 0,0-5-30,0-4 0,0 5 1,0-7-1,0 0 845,0-4 1,-7-4-1,1-2 1,0-3 30,-2-3 1,6-7-1,-5-14 64,5-11 0,2-8 0,0-11 0,0-1 0,0-3 1,0-4-204,0-2 1,0 7-1,0-3 1,2 4-1,2 3 1,3-1-253,-3 1 0,6 1 0,3 3 0,3 2 0,3-3 0,0 1 0,0 0 0,0 4 0,-1 2 0,1 4 0,0 2 0,0 4 0,-1 5 0,1 5 0,0 5 0,-7 4 0,-1 5 0,-3 7 0,-2 7 0,1 6-737,-1 2 0,0 3 0,-8 5 1,-4 1 362,-7-1 1,-3-8-1,-3-4 1,0-4 0,0-2-1,1 0-290,-1-1 1,-2-7 0,-2-5 0,-2-4-167,2-2 0,2 0 0,2 0 1,1-2-1,1-4 830,5-7 0,-5-12 0,6-4 0</inkml:trace>
  <inkml:trace contextRef="#ctx0" brushRef="#br0" timeOffset="38">18215 14700 12860,'-8'0'3276,"8"0"1,10 0 0,7 0-2281,2 0 1,-1 0 0,1 0 0,0 0 0,0 0 0,0 0-997,-1 0 0,1 0 0,2 0 0,2 0 0,2 0-213,-2 0 0,-9 0 0,-5-2 213,-7-4 0,-15-5 0,-16-7 0</inkml:trace>
  <inkml:trace contextRef="#ctx0" brushRef="#br0" timeOffset="39">18759 14831 7892,'2'11'1404,"5"-5"0,-5-6 0,4-6 1,-4-9-1,-2-6 0,0-6 1,0-2-177,0-4 1,0-9 0,-2-4 0,-2 0-1,-5 1 1,1 3 0,-2 0 0,1 3-1981,1 1 1,2 3-1,6 12-3357,0-2 0,0 4 4109,0 15 0,16 16 0,5 19 0</inkml:trace>
  <inkml:trace contextRef="#ctx0" brushRef="#br0" timeOffset="40">18928 14588 7899,'13'10'2020,"-3"-2"1,0-1-642,1-1 1,1 2 0,7-4 0,0 3 0,0-3 0,-1-2-474,1-2 0,0 0 1,0 0-1,-1 0 0,1-2 1,0-5-538,0-5 0,-3-5-175,-3-1 1,-5-1-25,-8 0 0,-8 2 1,-5 5-1,-3 4 1,-3 1 81,0 1 1,0 0 0,3 8 0,1 4-249,3 7 0,-1-3 0,-4 3 0,3 1 0,3 3 0,3 2-4,4-1 0,-4-5 0,1-1 0,3 3 0,2 2 0,2 1 0,0 1 0,0 0 0,0 0 0,2-1 0,2 1 0,5 0 0,1 0 0,5-1 0,1-1 0,3-5 0,0-5 0,0-5-1063,-1-2 1,-7-9 0,-5-3 0,-4-5 1062,-2-1 0,0-1 0,0 0 0</inkml:trace>
  <inkml:trace contextRef="#ctx0" brushRef="#br0" timeOffset="41">19491 14869 8792,'8'10'1404,"-4"-4"0,7-12 0,-3-6 1,-4-7-1,-2-4 0,-2-4 1,0-2-233,0-5 1,0-1-1,0-2 1,0-3 0,0-2-1,0-1 1,0-1-805,0-2 0,0 6 0,0-3 0,0 5 1,0 5-369,0 2 0,7 8 0,1 0 0,0 6 0,3 7 0,-1 1 0,3 3 0,5 6 0,1 0 0,-2 2 0,-5 4 0,3-1 0,-7 5 0,1 0-1312,-1 1 1,-2 1-1,-6 7 1,-2 0-1,-4-1-611,-7 1 0,3-6 0,0-1 0,-1 3-1464,1 2 0,5 1 3387,-1 1 0,-4 0 0,-1-1 0</inkml:trace>
  <inkml:trace contextRef="#ctx0" brushRef="#br0" timeOffset="42">19622 14569 8002,'19'19'3889,"0"-1"-2226,-1-7 1,1 3 4254,0-7-4035,0-1 1,-19-6 0,-11 0 0,-10-2-1884,-1-5 0,-6 5 0,1-4 0,0 4 0,-2 2 0,2 0 0,0 0 0,-4 0 0,6 0 0,2 0-156,2 0 1,2 0 0,0 0 0,1 2-4761,-1 4 1,2-1 4742,5 7 0,3 1 0,9 5 0</inkml:trace>
  <inkml:trace contextRef="#ctx0" brushRef="#br0" timeOffset="43">19941 14888 12443,'19'18'1404,"0"1"0,-9-17 0,-2-8 1,-1-9-1,-1-3 0,-2-3 1,-2-2-606,-2-2 1,0-9 0,0 3 0,0-4-1,0-3 1,0 1 0,-2-1 0,-2 3-800,-2 4 0,-1-5 0,7 7 0,0 0 0,0 4 0,0 4 0,0 8 0,0 1-788,0-3 0,2 7-5511,5 2 4462,-5-5 0,6 11 1,-8 0-1,0 11 1240,0 6 0,0 7 0,0 4 0,2-1 0,2 0 0,3-2-557,-3 2 0,-2-6 0,-2 4 1154,0-4 0,2-3 0,4 1 43,7 0 1,1-7-1,1-1 1,-5-1-1,1-2 1,-1 1 3232,5-5 1,-5-2 0,3-2 6553,1 0-9244,-5 0 0,-1-2 0,-8-4 1,-2-5-587,-4 1 0,-11-5 0,-10 7 0,-2 0 0,-5-1 0,-1 3 0,-3 4 0,1-2 0,-1-2 0,1 1 0,1 5 0,3 5 0,4 1 0,2 0-3371,4 2 1,2-6-4820,2 5 8190,9-5 0,1-11 0,9-1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3T19:00:41.558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120 237 8027,'0'-11'1814,"-1"5"0,-3 2 1,-3 2-1,-3-1 1,0-1-891,-1 2 1,0 4 0,0 3 0,1 1 0,2 3 0,0 1 0,1 0 0,0 1-150,0 0 0,4 0 0,0 0 0,1 0-507,2 0 0,0 3 0,2 1 1,2-1-269,7 2 0,0 0 0,4 2 0,-3-4 0,-1-2 0,0-4 0,0-2 0,-1 0 0,1 0 0,0-4 0,0 2 0,0-3-843,0-1 0,-2-5 1,0-2-1,-2-3-973,2-1 0,-1-1 0,1-2 1297,-2-4 0,-4 1 1,4 0-1,-3 1 1,-1 3 202,-2 1 0,3 1 0,-1 0 996,0 0 1,-2 4-1,-1 0 1807,0-2-754,0 4 0,-4 2-912,1 6 1,-1 3-1,4 5 1,0 0-552,0 0 0,0 3 0,1 1 0,2-1-270,0 2 0,6-4 0,-2 3 0,1-3 0,0-1 0,1-4 0,-1-1 0,1 0 0,2 0 0,0-3 0,0 0 0,0-2 0,-4-4 0,0-2 0,2-1 0,0-4 0,2-3 0,-5 1 0,-1-3 0,-1 2 0,0-1 0,-1 1 0,-3-2 0,-1 0 0,-3 1 0,-2-1 0,-5 4 0,-1 0 0,-2 1 0,0 2 0,-2 2 0,-1 1 0,0 3 0,0-3 0,-1 1 0,3 3-754,3 4 1,1-1 0,0 5-1,2 2-869,1 1 0,0-3 1,4 0-1,2 1 209,1 2 0,2 5 0,1-1 1,3 1-128,1 0 0,3-4 0,5 1 1541,4-3 0,-2-2 0,0 4 0</inkml:trace>
  <inkml:trace contextRef="#ctx0" brushRef="#br0" timeOffset="286">512 411 8027,'11'0'2231,"-5"1"4050,-2 2-3451,-3-1 1,-1 1-1507,0-6 0,-1-3 0,-2-5 0,-1 0-1031,2 0 1,0-4 0,-1 1 0,0 1-294,0 1 0,1-3 0,-1-1 0,0 1 0,0-1 0,-2 0 0,2 3 0,-1-2 0,-1 2 0,4-3 0,-2 2 0,0-1 0,-1 0 0,3 3 0,-2-3-415,1 3 1,1 5-2834,-2-1 1,0 7 0,-3 1 3247,1 6 0,-3 9 0,2 2 0</inkml:trace>
  <inkml:trace contextRef="#ctx0" brushRef="#br0" timeOffset="1002">980 378 11527,'0'11'1966,"0"-6"0,0-5 0,0-6 0,0-4 0,0-1-1052,0 0 0,0-1 0,0-1 1,0-3-1,0 0 0,0-1 0,1 1 1,2-4-915,0 0 0,6-2 0,-2 0 0,3 0 0,1 1 0,-1 2 0,1 1 0,0 0 0,0 1 0,0 1 0,0 6 0,-2-1 0,-1 0 0,1 5 0,-3 1 0,1 0 0,-3 4 0,-5 0 0,-4 6 0,-4-1 0,-5 1 0,-1 4 0,0-3 0,-3 1 0,-3 0 0,0-1 0,-1 3 0,0-2 0,0 1 0,4-1 0,1-1 0,2-2 0,1-1 0,2 2 0,1-2 0,0 0-1683,0-2 0,4 3-812,0-1 1,6 6 1116,1-2 0,1-1 1,6 0-106,2-1 1,0 3-1,2-2-175,0 0 0,-4 3 1,1-4 1657,0 1 0,2 1 0,1 4 0</inkml:trace>
  <inkml:trace contextRef="#ctx0" brushRef="#br0" timeOffset="1259">991 226 7687,'14'0'-218,"1"0"1,-1 0 0,-3 0 0,0 0 1650,0 0 1,0 3-1,0 1 1,0-2 0,0 1 7116,-1 0-6144,1-1-1429,-5 2 0,-2-4 1,-8 0-713,-3 0 1,-3 0 0,-2 0-266,-2 0 0,1 0 0,-4 0 0,0 0 0,0 0 0,2 0 0,-2 0 0,0 0 0,2 0 0,-1 0 0,0 0 0,3 0 0,-2 0 0,2 0 0,5 0 0,0 0-1678,0 0 0,-2 0-5695,-1 0 3793,5 0 3580,1 0 0,1-4 0,-2-2 0</inkml:trace>
  <inkml:trace contextRef="#ctx0" brushRef="#br0" timeOffset="1874">1622 160 10978,'11'0'0,"0"0"0,0 0 0,0 0 4915,0 0 0,-1 0-3859,1 0 1,-6 0 0,-5 0 0,-6 0 0,-5 0 0,-3 0 0,-3 0-941,0 0 0,-4 0 0,3 0 1,-2 0-117,-2 0 0,0-3 0,0-1 0,2 2 0,2 0 0,-2 1 0,6-1 0,0-2-386,2 2 0,5 1 1,0 1-836,-2 0 608,5 0 1,-1 1-1,5 2 314,0 5 1,3-2-1,2 0 1,0 0-893,0 0 1,3-3-1,0 4-1289,1-3 1,-2 1-1,1-2 2480,0 0 0,7 6 0,2-3 0</inkml:trace>
  <inkml:trace contextRef="#ctx0" brushRef="#br0" timeOffset="2163">1666 258 9320,'11'4'0,"-1"0"0,1-2 3121,0-1 0,-4-1 1874,1 0-4136,-6 0 0,2 0 1,-8 0-1,-3 0-218,-3 0 1,-1 0-1,0 0 1,-1-1-200,-2-3 1,1 3-1,-6-4 1,1 2-358,1-1 0,-2 0 0,3 4 1,1 0-86,-1 0 0,-2 0 0,3 0 0,2 0 0,1 0 0,1 0 0,0 0 0,0 0 0,5 2-4424,2 1-2675,3-2 7099,1 4 0,5-5 0,1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3T19:00:38.562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9 349 7967,'6'0'1638,"-1"-1"0,-5-4 1,0-5-1,0-3 0,0-1 1,0 2 818,0 1 1,0-3-1,0-2 1,0-1-2197,0-2 0,0 0 0,-2 0 0,0 4-261,-2-1 0,1 4 0,3-3 0,0 3 0,0 1 0,0 4 0,-2 1-256,-1 1 0,2 3 0,-2 6-203,6 3 0,-2 7 0,4 4 0,-2 3 84,1 1 0,3 0 1,-3-1-1,-2 1 294,-1 0 1,-1-4 0,0-1 0,0-1 59,0-3 0,-1-1 0,-1-1 1704,-2 0-454,1-5-704,3-1 0,0-7 0,0-1-525,0-4 0,1-3 0,1-1 0,2 0 0,-2 0 0,3-1 0,0-1 0,0-3 0,0-1 0,3-1 0,-2-3 0,1 2 0,1 1 0,-2 1 0,2-1 0,-2 3 0,-1 3 0,2 1 0,-2 2 0,1 2 0,1 4-2353,4 10 1,-5 2 0,-2 9 2352,-3 1 0,-6 2 0,-1 1 0</inkml:trace>
  <inkml:trace contextRef="#ctx0" brushRef="#br0" timeOffset="424">270 186 9078,'-1'-10'1111,"-3"3"1,3 1-1,-4 3 548,0-1 1,3 1 0,-6 3-470,0 0 1,3 5 0,2 2 0,0 3-212,0 1 0,1 4 0,-1 2 1,1 0-330,2-2 0,4 0 0,1 0 0,1-1-650,2 2 0,2-5 0,2 1 0,2-5 0,0-2 0,1-1 0,-5-4 0,1 0 0,0-1 0,0-3 0,-1-3 0,-3-3 0,-2-1 0,-4 0 0,1 0 0,2 0 0,0-3 0,-5-1 0,-3 2 0,-3 1 0,-3-2 0,-1-1 0,0 2 0,0 1 0,-3 2 0,-1 3 0,2 2-99,1 0 1,1 4-1,0-3 1,1 4-1817,3 4 0,1 2 0,4 6 0,-2 1 1081,2 2 0,0 3 0,4-2 1,0-1-5611,2 1 6444,4 3 0,3-6 0,6 2 0</inkml:trace>
  <inkml:trace contextRef="#ctx0" brushRef="#br0" timeOffset="959">466 229 8714,'9'-11'0,"-1"0"1150,-5 0 0,2 4 0,-1 0 1162,-2-2 1,-1 0-1583,-1-2 0,0 4 1,-1 1-243,-2 1 0,1 2 0,-1 7 61,2 3 0,1 3 0,0 2 1,0 1 64,0 2 0,0 3 0,0-2 1,1-1-65,2 1 0,2 2 1,4-3-1,-2-2-235,1-1 0,-2-5 0,2-1 0,0-1-278,2-2 0,1-2 1,0-1-38,0 0 0,-1-4 0,1-1 0,-1-1 0,-3-2 0,3-2 0,-4-2 0,1-1 0,0-2 0,-4 1 0,0 3 0,0 0-255,1 0 1,-3 0 0,2 0-976,-1 1 914,-2 3 0,0 4 0,0 6 169,0 5 1,1 1-1,1 2 1,2 0 312,-2 0 1,3 0 0,-1 0 0,-1 0 848,2 0 0,1-1-808,5 1 1,0-1-1,0-3 1,0-3-208,0-3 0,-4-2 0,0-2 0,0-1 0,-1-2 0,4-2 0,-4-3 0,0 1 0,-2-1 0,1 0 0,-2 0 0,0 0 0,-2 0 0,-1 0 0,0 0-1433,0 1 1,-4-1 0,1-1 0,-1-2-1481,-1 0 0,3-2 0,-5 3 2913,-2-2 0,-5-4 0,-3 2 0</inkml:trace>
  <inkml:trace contextRef="#ctx0" brushRef="#br0" timeOffset="1912">1228 77 11502,'-11'0'4915,"4"0"0,-1 0-3489,0 0 0,3-5 1,1-2-1,3-3 1,1-1-1376,0 0 1,0 4 0,1 1 0,3 0-52,3 0 0,3 3 0,1 0 0,0 1 0,0 2 0,1 0 0,1 2 0,1 1 0,0 5 0,-2 0 0,-1 1 0,-2-2 0,-1 1 0,-4 6 0,-4 0 0,0-1 0,0-1 0,-1 3 0,-2 1 0,-5-1 0,-1 1 0,-2-1 0,0-6 0,0 0 0,0-2 0,0-1 0,0 1 0,1-2 0,-1 0 0,0-4 0,0 3 0,0-3 0,0-1 0,5 0 0,2 0 0,8 0 0,2-4 0,5 1 0,0 0 0,0 2 0,1 1 0,1 0 0,2 0 0,-2 0 0,3 0 0,-2 0 0,0 0 0,-2 0 0,2 0 0,1 1 0,-2 2 0,-1 0 0,-1 6 0,0-2 0,-5 3 0,-3 1 0,-1 0 0,-2-1 0,-2 1 0,-1 0 0,-4 0 0,-4 0 0,-3 0 0,0 0 0,-1-2 0,4 0 0,1-2 0,-1 2 0,-4-1 0,1 1 0,0-2 0,-1-1 0,1 2-2063,5 0-2168,-2-6 1,10 4-2592,-3-2 6822,3-3 0,6 4 0,1-5 0</inkml:trace>
  <inkml:trace contextRef="#ctx0" brushRef="#br0" timeOffset="2067">1434 381 8101,'15'0'842,"-1"0"0,1 0 1,-4 0-1,-1 2 1,-2 1 561,-1 5 0,-4-2 0,0 1 1,-1 1-1,-2 2 0,-2 1 1,-1 0-1422,-5 0 1,-1-1 0,-2 0 0,0-1-1645,0-2 0,0-5 0,-1 2 1661,-2-3 0,2 4 0,-4 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3T19:00:47.607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306 87 7890,'0'-6'3016,"0"0"-599,0 3 1,1 3 0,2 0-1744,5 6 0,0 0 1,2 1-1,-2 2 226,1 0 0,6 6 1,-4-1-1,1 0-204,0-2 0,-2 2 0,-1 1 0,-2-2-339,1-1 1,-2-1-1,0 0 1,-1 0-358,-2 0 0,-2 0 0,-1-1 0,0 1 0,0-3 0,-1-1 0,-3 1 0,-3 2 0,-3 0 0,-1-2 0,0-1 0,0 2 0,1-3 0,-1 1 0,0 0-389,0-1 1,4 3 0,1-4-1,0 0-6789,0-1 1769,3 5 5409,-2-8 0,0 4 0,-1-5 0</inkml:trace>
  <inkml:trace contextRef="#ctx0" brushRef="#br0" timeOffset="824">77 44 9283,'10'-11'0,"-2"1"2557,-1 3 1,-3-1 581,3 4-2099,-4 0 1,0 4-837,-6 0 1,0 2 0,-4 1-1,0 5-257,1 1 0,-4 2 1,3 0-1,-3 0 101,-1 0 1,4 0 0,0 1 0,-1 1-136,2 2 0,0 0 0,4-1 1,-2 0 539,2-1 0,-1 3 0,1-1 1,-2-1-109,2 2 0,1-3 0,2 4 0,1-1 780,2-3 1,3-1 0,-2 0-619,1 3 0,0-3 0,3 1 0,-3-3-735,-1-3 0,3-4 0,-2 1 1,1 0-4231,1 0 4458,-6-1 0,3 2 0,-5 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3T19:00:49.278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11 292 7906,'0'-7'1734,"0"0"0,0 3-915,0-3 0,0 3 1348,0-3-846,0 4 1,-1-1 646,-3 4-1519,3 0 1,-4 4 0,5 4-118,0 1 1,0 2 0,0 0 0,0 0 111,0 0 1,0 3-1,0 1 1,0-1-313,0 2 1,0-3 0,2 4 0,0-1-1426,2-3 0,-1-1 0,-3-1-5231,0 0 6524,0-5 0,5-6 0,1-6 0</inkml:trace>
  <inkml:trace contextRef="#ctx0" brushRef="#br0" timeOffset="191">11 238 7967,'2'-6'3082,"0"1"879,2 0-4590,-1 4 0,-3-3 256,0 8 0,0 2-573,0 5 1,0 0-1,1-1 1,2 1-2122,0 0 3067,6 0 0,-3 0 0,5 0 0</inkml:trace>
  <inkml:trace contextRef="#ctx0" brushRef="#br0" timeOffset="520">87 401 8225,'7'11'427,"-4"0"1,0-2 0,-1 0 4960,2-2-1771,-1-4-2669,-3 1 0,0-5 0,0-2-279,0-5 1,0-1 0,0-2-426,0 0 0,0 4 0,1-1 1,2 0-184,1-2 1,-1-1-1,-3 0 1,0 1 25,0-1 1,1 0 0,2 0-816,0 0 0,6 0 694,-2 0 0,3 2 458,1 1 0,0 3 1,-1 5 33,1 0 1,-1 2 0,-2 1 0,-1 5-194,-3 1 0,4 2 1,-4 1-1,1 3-139,0 3 0,0-2 0,-3-1 0,2 0-2421,-2-1 0,0 1 0,-1-4-1708,2 0 0,0-5 4003,4-3 0,0-6 0,4-3 0</inkml:trace>
  <inkml:trace contextRef="#ctx0" brushRef="#br0" timeOffset="1020">479 336 9992,'8'-10'0,"-2"1"0,-2 2 0,0 0 1465,1 1 1,-4-4 0,2 3-551,-6-3 0,1 3 1,-6 1-657,0 1 1,-2 2 0,-2 3 0,-1 0-1,-2 0-23,2 0 0,1 4 0,0 5 0,0 3-156,1 2 0,-2 1 0,7-3 1,0 1 156,2 2 1,3-1 0,1-2 0,0 2 60,0 0 1,1 0 0,3-6 0,3-2-2,2-1 0,2-1 0,0-4 0,0 0-121,0 0 1,0 0 0,0-2 0,0-1-17,0-5 1,-1-2-1,1-4 1,-1-1-453,-3-2 1,2-1 0,-4-4 0,-1 0 69,1 0 1,0-3-1,-3-1 1,2 3-125,-1 4 1,-2-1 0,-1 3 0,0-2 232,0 1 0,0 1 1,0-1-1,0 4 224,0 2 1,-1 1 0,-2 0 1210,-1 0-877,-4 0 1,6 5-1,-4 4 1,1 4 152,2 5 0,2 4 0,1 4 0,0 3-303,0 2 0,0 2 0,0 0 0,0 0-141,0-1 1,0 5 0,0-1 0,0-1-230,0-1 1,4-1 0,1-1 0,-1-3-2351,1-4 1,2 2 0,-2-3 93,1-3 1,2 0 0,2-7 0,1 0 2330,0-2 0,0-11 0,0-2 0</inkml:trace>
  <inkml:trace contextRef="#ctx0" brushRef="#br0" timeOffset="1400">675 270 8276,'11'6'2312,"-5"0"1,-1-3-812,0 0 0,0 2 0,3-2-523,-1 0 1,1 1 0,3-4-439,-1 0 1,5-1 0,-1-3 0,0-3 74,-2-3 0,-1-1 0,-2 0 0,0 1-235,-2-1 1,-1-4-1,1 1-226,-3 0 1,-3 2-331,-1 1 1,-5 2 0,-2 1 0,-3 5 0,0 2 46,-1 1 1,-4 4 0,-1 4-1,1 1-442,-1 2 1,2 0 0,1 0 0,0 0 741,-1 0 0,3 3 0,5 1 0,0-2 530,0-1 1,3-1 0,0 0-1,1 0-92,2 0 1,2 0 0,1-2 0,4 0-610,3-2 0,1-1 0,0 3 0,1-3 0,2-2 0,-1 4 0,2-5 0,0 0-2649,-1-2 1,4-2 0,-4-3 2648,-5-3 0,2-3 0,-5-1 0</inkml:trace>
  <inkml:trace contextRef="#ctx0" brushRef="#br0" timeOffset="1972">1121 205 13984,'11'-6'0,"0"2"0,-1 4 974,-3 4 0,-7-2 0,-7 6 0,-3 0 0,-1 2 0,0 2 0,-1 1 1,-1 2-1,-1-2-1252,0-1 1,-1-1-1,0 0 1,2 0 0,1 0-1,2 0 1,1-1-1772,2 1 1,1 0 765,-1 0 0,-2-4 0,6 1-2502,0 0 2595,2-3 1,6 0 1189,2-5 0,3 5 0,1 1 0</inkml:trace>
  <inkml:trace contextRef="#ctx0" brushRef="#br0" timeOffset="2276">1111 423 7999,'10'0'0,"1"1"0,0 1 217,0 2 1,-4 0 8557,1-4-5682,-1 0 0,-2-4-2693,-5 0 1,-5-4 79,-6 1 0,1 1 0,2-2 0,1 1-10,-2 1 1,-1-4-1,-2 3 1,-1-3-1,-1 0-403,0-1 1,2 0 0,1 0-68,0 0 0,0 0 0,1 0 0,-1 0 0,1 0 0,2 2 0,2 0-198,1 2 0,-3 3-3100,5-3 488,-6 0 1,8 2-1,-4 4 2810,0 3 0,4 7 0,-4-3 0</inkml:trace>
  <inkml:trace contextRef="#ctx0" brushRef="#br0" timeOffset="2933">1502 96 9015,'6'-11'0,"-2"0"1505,-3 1 1,-1 2 0,-1 2 0,-3 1 0,-3 3-925,-3 1 0,3 6 1,0 2-1,-1 1 0,-1 2 1,1 0-1,2 2 1,1 0-315,2 0 1,2-1-1,1 0 1,0 0 116,0-1 0,5 5 0,2 1 0,3-1 243,1 1 0,3 2 0,1-3 0,-2-2-52,-1-1 1,-1-1-1,0 0 1,-1 0-546,-3 0 0,-2 0-30,-5 0 0,-2-2 0,-1 0 0,-4-2 0,-3-5 0,-1 2-653,0-3 1,-3-1-1,-1-1 1,1-1-826,-2-2 0,4-5 0,-3 2 0,3-1 0,1-1 65,0 2 0,4 0 1413,0-4 0,0 0 0,-4 0 0</inkml:trace>
  <inkml:trace contextRef="#ctx0" brushRef="#br0" timeOffset="3245">1655 64 8573,'14'-4'0,"1"0"3576,-2 2 0,-1 1 3206,-1 1-6003,-5 0 0,-2 0 0,-8 0 0,-3 0-247,-3 0 1,-4 0 0,-2 0 0,0 0-304,0 0 0,-2 0 0,3 0 1,-1 0-230,0 0 0,-2 0 0,2 0 0,1 0-60,-1 0 0,1 0 0,4 0 0,1 0-756,-1 0 1,3 0 0,1 0-2201,-1 0-2747,3 0 5763,0 0 0,5 0 0</inkml:trace>
  <inkml:trace contextRef="#ctx0" brushRef="#br0" timeOffset="3779">1872 85 8027,'0'-7'2505,"0"0"0,-1 4 0,-2 1-1211,-5 4 0,2 1 0,-1 4-192,-1 2 0,2 0 1,-1 2-927,3 0 0,0 3 0,4 1 0,0-2 51,0-1 1,1-1 0,3 1 0,3 2 141,3 0 0,1 2 0,0-3 1,-1 2-39,1-2 0,0-1 0,-1-1 0,-3 0 177,-3 0 0,-3 0 0,-1 0-508,0-1 0,0-2 0,-1-2 0,-3-1 0,-3-3 0,-4-1 0,-2-1-780,-2 0 0,1 0 0,2-1 1,-2-3-1,0-3-1476,0-3 0,2-2 1,1-1-1,1-2-1491,-1 2 3747,0 1 0,0 1 0,0 0 0</inkml:trace>
  <inkml:trace contextRef="#ctx0" brushRef="#br0" timeOffset="4086">2036 74 11452,'12'-1'0,"1"-1"0,2-2 3484,-2 2 0,-1 1-1040,-1 1 1,-6 0-1738,-5 0 0,-5 0 0,-6 0 0,0 0-244,0 0 1,-3 0-1,-2 0 1,-1 0-294,-2 0 0,-2 0 0,1 0 0,0 0-170,2 0 0,1 0 0,-2 0 0,2 0-51,1 0 1,-2 3 0,4 1-1338,0-2 0,2-1 0,1-1-675,0 0 2063,5 0 0,1 0 0,5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13T19:01:00.47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12 0 12268 359133 48811,'0'7'1942'0'0,"0"1"0"0"0,0 0 1 0 0,0 2-1931 0 0,0 1 0 0 0,0-4 0 0 0,0 0 0 0 0,0 2-119 0 0,0 0 0 0 0,0-1 0 0 0,0-1 1 0 0,0 1-1 0 0,0 2-198 0 0,0 1 1 0 0,0 0 7 0 0,0 0 0 0 0,0-1-19 0 0,0 1 261 0 0,0 0 0 0 0,0 0 0 0 0,0 0-15 0 0,0 0 0 0 0,0-4 0 0 0,0 0 49 0 0,0 2 0 0 0,0 1-101 0 0,0 0 0 0 0,0-2 0 0 0,0-1 75 0 0,0 1 1 0 0,0-2-1 0 0,0 2 42 0 0,0 0 0 0 0,0 2-160 0 0,0 1 1 0 0,0-4 8 0 0,0 0 0 0 0,0 1 19 0 0,0 2 1 0 0,0 1 0 0 0,0 0 55 0 0,0 0 0 0 0,0-4 0 0 0,0 1 60 0 0,0 0 0 0 0,0 2 17 0 0,0 1 1 0 0,0-4-69 0 0,0 0 1 0 0,0 0 112 0 0,0 4 0 0 0,0 0 64 0 0,0 0 1 0 0,0 0 33 0 0,0 0-132 0 0,0 0 0 0 0,0-4 71 0 0,0 0 1 0 0,0 0 38 0 0,0 4 1 0 0,0-3 0 0 0,0-1 214 0 0,0 1 1 0 0,0-2-166 0 0,0 2 1 0 0,0-5 0 0 0,0 4 33 0 0,0 2 0 0 0,0-3-149 0 0,0 1 0 0 0,0 0-155 0 0,0 4 1 0 0,0 0 37 0 0,0 0 1 0 0,0-4 0 0 0,0 1-87 0 0,0 0 0 0 0,0 2 154 0 0,0 1 0 0 0,0 0 53 0 0,0-1 0 0 0,0-2 0 0 0,0-1-5 0 0,0 1 1 0 0,0-2-1 0 0,0 2 158 0 0,0 0 0 0 0,0-2 0 0 0,0 1-210 0 0,0 2 1 0 0,0 1 0 0 0,0 1 7 0 0,0-1 0 0 0,0-2 1 0 0,0-1-27 0 0,0 1 0 0 0,0 2 187 0 0,0 1 0 0 0,0 0 274 0 0,0 0 0 0 0,0 0-144 0 0,0-1 1 0 0,0 1 0 0 0,0 0-97 0 0,0 0 1 0 0,0-4 0 0 0,0 1-90 0 0,0 0 1 0 0,0 2-1 0 0,0 1-155 0 0,0 0 0 0 0,0-4 1 0 0,0 0 35 0 0,0 2 1 0 0,0 0 31 0 0,0 2 0 0 0,-4 0 1 0 0,0 0-1 0 0,2 0 1 0 0,1-4 0 0 0,1 0-17 0 0,0 2 1 0 0,0 0 0 0 0,0 2-23 0 0,0 0 1 0 0,0 0-64 0 0,0 0 0 0 0,0 0 68 0 0,0 0 1 0 0,0-4 0 0 0,0 0 17 0 0,0 2 0 0 0,0 0 39 0 0,0 2 1 0 0,0-4 0 0 0,0 1 0 0 0,0 0-86 0 0,0 2 1 0 0,0 1 0 0 0,0 0-13 0 0,0 0 0 0 0,0-4 1 0 0,0 0 62 0 0,0 1 1 0 0,0-1 0 0 0,0 0 61 0 0,0 1 0 0 0,0-2 1 0 0,0 2 36 0 0,0 0 1 0 0,0 2-133 0 0,0 1 0 0 0,0-4 1 0 0,0 0-1 0 0,0 2-84 0 0,0 0 1 0 0,0 2 0 0 0,0 0 43 0 0,0 0 1 0 0,0 0 0 0 0,0 0-25 0 0,0 0 1 0 0,0-1 0 0 0,0 1 154 0 0,0 0 0 0 0,1-4 1 0 0,1 1 67 0 0,2 0 0 0 0,0 2 0 0 0,-4 1-97 0 0,0 0 1 0 0,0-1-1 0 0,0 1-22 0 0,0 0 0 0 0,0-3 0 0 0,0-1-26 0 0,0 1 1 0 0,0 2 115 0 0,0 1 0 0 0,0 0-27 0 0,0 0-55 0 0,0-5 0 0 0,0 3 4 0 0,0-1 1 0 0,0 1 0 0 0,0 2-43 0 0,0 0 0 0 0,0 0 0 0 0,0 0 66 0 0,0 0 0 0 0,0 0 0 0 0,0-1 115 0 0,0 1 1 0 0,0 0 0 0 0,1 0-49 0 0,3 0 1 0 0,-3 0-1 0 0,2 0-30 0 0,-1 0 0 0 0,-2-1-85 0 0,0 1 0 0 0,0 0 0 0 0,0 0 0 0 0,0 0-126 0 0,0 0 1 0 0,0 0 244 79 0,0 0 1-79 0,0 0-1 0 0,0-1-83 361 0,0 1 0-361 0,3 0 0 0 0,1 0 160 97 0,-2 0 1-97 0,-1-4-1 0 0,-1 0-151 0 0,0 2 0 0 0,0-3 1 0 0,0 1 0 0 0,0-3 0 0 0,0 3-6 0 0,0 2 0 0 0,0-3 1 0 0,0 1 3 0 0,0 1 1 0 0,0-2-84 0 0,0 2 0 0 0,0-5 442 0 0,0 5 330 0 0,0-6-2518 0 0,0 3 0 0 0,0-5 1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13T19:01:04.66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7870 1563 12188 359277 51087,'7'0'6768'0'0,"0"0"-5007"0"0,-4 0-132 0 0,1 0-1007 0 0,-13 0 1 0 0,1 0-329 0 0,-6 0 0 0 0,5 0 0 0 0,2 0 1 0 0,-1 0 3 150 0,-2 0 0-150 0,-1 0 1 0 0,0 0-78 322 0,0 0 1-322 0,1 0-137 2 0,-1 0 1-2 0,0 0-1 0 0,0 0-112 0 0,0 0 1 0 0,0 0 0 0 0,0 0 0 0 0,0 0 47 0 0,0 0 0 0 0,4-1 0 0 0,0-1 0 0 0,-2-2-150 0 0,0 2 1 0 0,2 0 143 0 0,-1 2 1 0 0,1 0 0 0 0,-4 0 0 0 0,0 0 31 0 0,0 0 1 0 0,4 0 0 0 0,0 0 7 0 0,-2 0 1 0 0,3 0 0 0 0,-1 0-26 0 0,-1 0 1 0 0,-2 0-1 0 0,-1 0-41 0 0,0 0 1 0 0,4 0 0 0 0,0 0-15 0 0,-2 0 0 0 0,0 0 0 0 0,-2 0-35 0 0,0 0 0 0 0,0 0 1 0 0,0 0 49 0 0,0 0 0 0 0,0 0 0 0 0,0 2 39 0 0,0 1 0 0 0,1-2 0 0 0,-1 3 1 0 0,0-2 28 0 0,0 2 0 0 0,0-3 0 0 0,0 3 0 0 0,0-3 68 0 0,0-1 1 0 0,1 0 0 0 0,-1 0 0 0 0,0 1 68 0 0,0 3 1 0 0,0-3-1 0 0,0 3 1 0 0,0-3-57 0 0,0-1 1 0 0,0 4 0 0 0,1-1-1 0 0,-3 0-32 0 0,-1-2 0 0 0,2 3 0 0 0,-3-1 0 0 0,2 0-58 0 0,-1-2 0 0 0,1-1 0 0 0,-1 0 1 0 0,1 0-30 0 0,-2 0 1 0 0,3 0 0 0 0,-2 0-1 0 0,0 0 71 0 0,0 0 1 0 0,2 0 0 0 0,-4 0 0 0 0,0 0-4 0 0,-2 0 0 0 0,1 0 0 0 0,-1 0 0 0 0,-1 0 361 0 0,-2 0 0 0 0,-4 0 0 0 0,-1 0 0 0 0,1 0-215 0 0,-2 0 0 0 0,-1 0 0 0 0,-4 0-131 0 0,-1 0 1 0 0,2 0-1 0 0,0 0 1 0 0,2 0-114 0 0,-1 0 1 0 0,-1-1 0 0 0,-2-2-1 0 0,0 0 19 0 0,1 0 1 0 0,-1 2-1 0 0,1 1 1 0 0,-1 0-285 0 0,0 0 1 0 0,1 0 0 0 0,-1 0 0 0 0,1 0 37 0 0,3 0 0 0 0,-2 0 0 0 0,3 0 1 0 0,-1 0-1 0 0,1 0 280 0 0,2 0 0 0 0,-4 0 0 0 0,2 0 0 0 0,-1 0 88 0 0,0 0 0 0 0,4 0 0 0 0,-1 0 0 0 0,0 0-59 0 0,1 0 1 0 0,-4 0 0 0 0,4 0 0 0 0,0 0-37 0 0,2 0 0 0 0,2 0 1 0 0,-1 0-1 0 0,0 0-104 0 0,0 0 1 0 0,4 0 0 0 0,0 0-1 0 0,-1 0 41 0 0,-2 0 1 0 0,3 0 0 0 0,1 0 0 0 0,0 0 13 0 0,0 0 0 0 0,4 0 0 0 0,-3 0 0 0 0,2 0 12 0 0,-1 0 1 0 0,0 0 0 0 0,1 0 0 0 0,0 1-20 0 0,0 3 0 0 0,-1-3 0 0 0,0 3 0 0 0,1-3-60 0 0,-2-1 0 0 0,4 0 1 0 0,-3 0-1 0 0,2 0-30 0 0,-1 0 1 0 0,1 0 0 0 0,-1 0-1 0 0,2 0 15 0 0,1 0 0 0 0,-4 0 1 0 0,1 1-1 0 0,1 1-5 0 0,1 2 1 0 0,1 0-1 0 0,0-4 1 0 0,-1 0 95 0 0,-3 0 1 0 0,3 3-1 0 0,-2 1 1 0 0,1-2 0 0 0,3 0 1 0 0,-5-2 0 0 0,1 0 0 0 0,0 0-14 0 0,2 0 0 0 0,-2 0 1 0 0,-1 0-1 0 0,2 0-99 0 0,1 0 0 0 0,-3 0 0 0 0,1 0 0 0 0,-1 0 5 0 0,-1 0 0 0 0,4 0 0 0 0,-2 0 0 0 0,1 0 80 0 0,-2 0 0 0 0,3 1 1 0 0,-3 1-1 0 0,2 2-7 0 0,-1-2 1 0 0,2-1 0 0 0,-3 1 0 0 0,2 0-40 0 0,-2 2 1 0 0,3-1 0 0 0,-4-3 0 0 0,2 0 23 0 0,-1 0 1 0 0,1 0-1 0 0,3 0 1 0 0,-1 0-9 0 0,-3 0 0 0 0,3 0 1 0 0,-2 0-1 0 0,0 0-11 0 0,0 0 0 0 0,2 0 1 0 0,-3 0-1 0 0,2 0 23 0 0,-1 0 0 0 0,1 2 0 0 0,-1 0 0 0 0,1 2 13 0 0,-2-2 0 0 0,3-1 1 0 0,-2-1-1 0 0,0 0 40 0 0,0 0 0 0 0,2 0 0 0 0,-4 1 1 0 0,1 2 5 0 0,1 0 1 0 0,-2 1-1 0 0,3-4 1 0 0,-2 0-12 0 0,2 0 1 0 0,0 0-1 0 0,-1 0 1 0 0,0 0-22 0 0,1 0 1 0 0,-1 0 0 0 0,1 0 0 0 0,-1 0-24 0 0,0 0 0 0 0,2 0 0 0 0,0 0 0 0 0,-1 0 7 0 0,-2 0 0 0 0,1 0 1 0 0,3 0-1 0 0,-1 0 23 0 0,-3 0 0 0 0,3 4 0 0 0,-2-1 1 0 0,0 0 21 0 0,0-2 0 0 0,2-1 1 0 0,-3 0-1 0 0,2 1-22 0 0,-2 3 0 0 0,3-3 0 0 0,-2 3 1 0 0,0-3 12 0 0,0-1 1 0 0,1 0-1 0 0,-4 0 1 0 0,1 0-66 0 0,3 0 0 0 0,-3 0 0 0 0,1 0 0 0 0,1 0 65 0 0,-2 0 1 0 0,4 0-1 0 0,-4 0 1 0 0,2 0-13 0 0,-1 0 1 0 0,0 0 0 0 0,1 0-1 0 0,0 0 6 0 0,1 0 1 0 0,-1 0 0 0 0,1 0 104 0 0,-2 0-97 0 0,-4 0 1 0 0,7 3 0 0 0,-4 1-1 0 0,1-1-17 0 0,2-2 1 0 0,-6-1-1 0 0,3 0 1 0 0,1 0-15 0 0,-1 0 0 0 0,-2 0 0 0 0,2 0 0 0 0,0 0 27 0 0,1 0 1 0 0,-4 0 0 0 0,4 0 0 0 0,-1 0-17 0 0,0 0 0 0 0,-2 0 1 0 0,2 0-1 0 0,1 1 16 0 0,-1 3 1 0 0,0-3-1 0 0,3 2 1 0 0,-3-1 64 0 0,-1-2 1 0 0,3 0 0 0 0,-3 0-1 0 0,0 0-16 0 0,0 0 0 0 0,0 0 0 0 0,-2 0 0 0 0,2 0-9 0 0,1 0 1 0 0,-3 0-1 0 0,2 0 1 0 0,-1 0-17 0 0,0 0 1 0 0,3 0-1 0 0,-2 0 1 0 0,0 0-29 0 0,0 0 1 0 0,-1 0 0 0 0,-2 0-1 0 0,0 0-11 0 0,2 0 1 0 0,4 0-1 0 0,-3 0 1 0 0,0 0 43 0 0,0 0 0 0 0,2 0 0 0 0,-2 0 0 0 0,0 0-20 0 0,0 0 0 0 0,3 0 0 0 0,-3 0 1 0 0,0 0-8 0 0,0 0 0 0 0,3 0 0 0 0,-3 0 0 0 0,0 0-10 0 0,0 0 0 0 0,2 0 0 0 0,-2 0 0 0 0,0 0 2 0 0,1 0 1 0 0,1 0-1 0 0,-3 0 1 0 0,0 0 7 0 0,1 0 1 0 0,0 0-1 0 0,4 0 1 0 0,-3 0 3 0 0,-1 0 0 0 0,2 0 1 0 0,-1 0-1 0 0,-1 0-2 0 0,0 0 0 0 0,2 0 0 0 0,-2 0 0 0 0,1 0 0 0 0,3 0 1 0 0,-3 0 0 0 0,2 0 0 0 0,-1 0-37 0 0,0 0 0 0 0,1 0 1 0 0,-3 0 4 0 0,2 0 0 0 0,-1 0 1 0 0,3 0-1 0 0,-3 0 1 0 0,0 0-14 0 0,1 0 0 0 0,-4 0 1 0 0,4 0-1 0 0,-1 0 32 0 0,0 0 0 0 0,-2 0 0 0 0,2 0 0 0 0,1 0 20 0 0,-1 0 1 0 0,-2 0 0 0 0,2 0-1 0 0,0 0 2 0 0,1 0 1 0 0,-3-4-1 0 0,3 0 1 0 0,1 2-1 0 0,-2 1 1 0 0,2 1 0 0 0,-2 0 0 0 0,-1 0-53 0 0,0 0 0 0 0,2-4 1 0 0,-2 0-1 0 0,0 2-28 0 0,0 1 0 0 0,3 1 0 0 0,-3 0 0 0 0,0 0 44 0 0,0 0 0 0 0,3 0 1 0 0,-3 0-1 0 0,0 0 20 0 0,0 0 1 0 0,2 0-1 0 0,-2 0 1 0 0,0 0-26 0 0,0 0 0 0 0,3 0 1 0 0,-3 0-1 0 0,0 0 112 0 0,0 0 0 0 0,4 0 0 0 0,-3 0 0 0 0,2 0-13 0 0,-1 0 0 0 0,-1 0 0 0 0,3 0 0 0 0,-3 0-1 0 0,-1 0 1 0 0,4 0 0 0 0,-3 0 0 0 0,2 0 22 0 0,-1 0 1 0 0,-3 0-1 0 0,4 0 1 0 0,-1 0-66 0 0,0 0 0 0 0,-1 0 0 0 0,-4-1 0 0 0,4-2-59 0 0,0 0 1 0 0,0-1 0 0 0,3 4 0 0 0,-3 0 35 0 0,-1 0 1 0 0,3 0-1 0 0,-3 0 1 0 0,0 0 29 0 0,0 0 0 0 0,2 0 1 0 0,-2 0-1 0 0,0 0 29 0 0,1 0 0 0 0,1 0 0 0 0,-2 0 0 0 0,1 0-72 0 0,3 0 0 0 0,-3 0 0 0 0,1 0 1 0 0,-1 0-14 0 0,0 0 1 0 0,-2 0-1 0 0,4 0 1 0 0,-1 0-4 0 0,-1 0 0 0 0,3 0 0 0 0,-4 0 0 0 0,1 0 2 0 0,3 0 1 0 0,0 0-1 0 0,-1 0 1 0 0,0 0 14 0 0,1 0 1 0 0,-3 0-1 0 0,1 0 1 0 0,2 0-21 0 0,1 0 1 0 0,-3 4 0 0 0,1-1 0 0 0,1 0-29 0 0,1-2 1 0 0,1-1-1 0 0,-1 0 1 0 0,-2 0 28 0 0,0 0 0 0 0,-1 0 1 0 0,4 0 25 0 0,1 0 1 0 0,-1 0 0 0 0,0 0 0 0 0,0 0-13 0 0,0 0 0 0 0,4 0 1 0 0,-1 0-1 0 0,0 0 105 0 0,-2 0 1 0 0,-1 0 0 0 0,1 0-54 0 0,-1 0 0 0 0,0 0 1 0 0,0 0-21 0 0,0 0 0 0 0,0 0 0 0 0,0 0-47 0 0,0 0 1 0 0,4 0 0 0 0,0 0 0 0 0,0 1-74 0 0,1 3 0 0 0,-4-3-10 0 0,3 3 1 0 0,-3-3 0 0 0,-1-1 22 0 0,0 0 1 0 0,4 1-1 0 0,0 1-76 0 0,-2 2 1 0 0,0 0-108 0 0,-2-4 0 0 0,0 0 56 0 0,0 0 1 0 0,0 0-47 0 0,0 0 1 0 0,0 0 164 0 0,0 0 0 0 0,4 0 1 0 0,0 0 156 0 0,-2 0 1 0 0,3 0 40 0 0,-1 0 1 0 0,3 0-70 0 0,-3 0-150 0 0,0 0 0 0 0,-3-2 100 0 0,3-1 1 0 0,1 2-100 0 0,2-3 491 0 0,3 3-1732 0 0,-4 1 1 0 0,0-5 0 0 0,-1-1 0 0 0</inkml:trace>
  <inkml:trace contextRef="#ctx0" brushRef="#br0" timeOffset="1405">1 40 12455 348409 44343,'0'-11'4236'0'272,"0"0"-2627"-23"578,4 0-242-118-653,-2 5 1 141 1,3 6-1010-36-190,-5 7 0 36 1,0 3 0 0 0,0 1 0 0-1,0 0 97 0-8,0-1 0 0 0,0 1 0 0 0,0 1 1 0 0,0 2-110 0 5,0 0 0 0 1,0 2 0 0-1,0-3 0 0 0,0 2-30 0 24,0-2 0 0 0,0 4 0 0 0,0 0 0 0 0,0 1 1 0 0,0-1-78 0 18,0-1 1 0 0,0 2-1 0 0,0-4 1 0 0,0 1 1 0 0,0 1 0 0 1,0-4 0 0 0,0 2-46 0-24,0-2 1 0 1,0 3 0 0-1,0-1 0 0 1,0 0-1 0-1,0-1-106 0 1,0 1 0 0 0,0-1 1 0 1,0 1-1 0-1,0-2 10 0-9,0-1 0 0 0,0 4 1 0 0,0-1-1 0 0,0-1-22 0-3,0-1 0 0 0,0-1 0 0 0,0 0 0 0 0,0 1-2 0 6,0 3 0 0 0,0-3 1 0-1,0 2-1 0 1,0-2-106 0 5,0-1 0 0-1,0 1 1 0 0,0 2-1 0 0,0 0-118 0 4,0 0 0 0 0,0-2 1 0-1,0-1-1 0 1,0-1 199 0 35,0 1 0 0 0,0 0-38 0-30,0 0 0 0 0,0 0 0 0 0,0 0 0 0 0,0 0 7 0-1,0 0 0 0 1,0 0 0 0 0,0-1 0 0-1,0 1-218 0-11,0 0 0 0-1,0 0 0 0 0,0 0 0 0 0,0 0 16 0-8,0 0 0 0 0,0 0 1 0 1,0 1-1 0-1,0 1 97 0 1,0 1 1 0 0,0 1 0 0 0,0-4 96 0-2,0 0 1 0-1,0 0-1 0 1,0 0 41 0-3,0-1 0 0-1,0 1 1 0 0,0 0 84 0 8,0 0 1 0 0,1 0-1 0 0,1 0-114 0 4,2 0 0 0 0,-1 0 0 0 0,-3-1 0 0 0,0 1-55 10 0,0 0 0-10 0,0 0 0 0 0,0 0 0 0 0,0 0-28 361-1,0 0 0-361-1,0 0 0 0 0,0 0 0 0 1,0-1-34 554 7,0 1 1-554 0,0 0-1 0 0,0 0 58 485-1,0 0 0-485 1,0 0 0 0-1,0 0 1 0 0,0 0 52 462-5,0 0 1-462 0,0-1-1 0 0,0 1 1 0 0,0 0 40 423-10,0 0 0-423 1,0-4 0 0-1,0 1 0 0 0,0 0-37 203-5,0 2 0-203 1,0 1 0 0-1,0-1 1 0 0,0 1-38 42 2,0 0 0-42-1,0-4 1 0 1,0 1-1 0-1,0 0-61 308 6,0 2 0-308 0,0 1 0 0-1,0 0 59 157-2,0 0 1-157 0,0-1-1 0 0,0 1-50 40 2,0 0 0-40 0,0 0 0 0 0,0 0-9 270 1,0 0 1-270 0,0 0 0 0-1,0 0 0 0 1,0-1-124 364 2,0 1 0-364-1,0 0 1 0 1,0 0-1 0-1,0 0 107 378 0,0 0 0-378 1,0 0 0 0-1,0 0 1 0 0,0 0 92 536 0,0-1 0-536 0,0-2 1 0 0,0-1-192 588-2,0 1 1-588 0,0-2-1 0 1,2 1-1899 536 28,1-3-3591-80 10,-2 0 5681-158-48,4-4 0-298 0,-5 0 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13T19:01:07.75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1 0 12266 352564 48859,'0'11'316'0'0,"0"-4"1"0"0,0 1 0 0 0,0 0-51-499 0,0 2 0 499 0,0 1 0 0 0,0 0 0 0 0,0 0 17 0 0,0-1 0 0 0,1 1 0 0 0,1 1 1 0 0,2 2 5 0 0,-2 0 1 0 0,0 2-1 0 0,-2-3 1 0 0,0 2-84 0 0,0-2 1 0 0,0 3 0 0 0,1-1 0 0 0,1 1-51 0 0,2 0 0 0 0,0 0 0 0 0,-4-3 0 0 0,0 3-66 0 0,0 1 0 0 0,0-3 1 0 0,0 4-1 0 0,1 0 0 0 0,1 1-4 0 0,2-1 1 0 0,-1-5 0 0 0,-3 3-18 0 0,0-1 0 0 0,0-1 0 0 0,0 3 0 0 0,0-2 9 0 0,0-1 0 0 0,0 1 1 0 0,0 0-1 0 0,0-2 77 0 0,0-1 1 0 0,2 0 0 0 0,0 2 0 0 0,2 0-49 0 0,-2 0 0 0 0,-1-2 0 0 0,-1-2 1 0 0,0 1-1 0 0,0 0 84 0 0,0 0 0 0 0,0 0 0 0 0,1 0-62 0 0,3 0 0 0 0,-3 0 0 0 0,3 0 0 0 0,-3-1 1 0 0,-1 1 17 0 0,0 0 1 0 0,0 1 0 0 0,0 2-1 0 0,0 0-132 0 0,0-1 1 0 0,0 0-1 0 0,0-3 1 0 0,0 1 20 0 0,0 0 0 0 0,1 0 0 0 0,2 0 0 0 0,0 0 129 0 0,0 0 1 0 0,-2 0-1 0 0,-1-1 1 0 0,0 1-20 0 0,0 0 0 0 0,0 0 0 0 0,0 0 0 0 0,0 0-74 0 5,0 0 0 0 1,1 0 1 0-1,2 0-1 0 1,0-1-47 0 0,0 1 1 0 0,-2 0-1 0-1,-1 0 1 0 1,0 0 10 0-1,0 0 1 0 0,0 0-1 0 0,0 0 1 0 0,0-1 66 0 4,0 1 1 0-1,0 0-1 0 0,0 0 1 0 1,0 0-26 233 6,0 0 0-233 0,0 0 0 0 0,0 0-27 431 3,0 0 0-431 0,0-1 0 0 0,0 1-78 457-8,0 0 0-457 1,0 0 1 0-1,0 0-1 0 1,0 0 0 461-2,0 0 0-461 1,4-4 0 0-1,-1 0 1 0 1,0 2-1 0-1,-2 0 91 514 5,-1 2 1-514-1,0 0 0 0 1,0 0 0 0 0,0 0-7 422-8,0 0 0-422 1,0 0 1 0-1,0 0-103 206-6,0-1 0-206 1,0-2 0 0-1,0-1-112 158 1,0 1 0-158 0,0 2 0 0 0,0 1 46 181 0,0 0 1-181 0,3-4 0 0 0,1 0-1 0 0,-2 2 72 82 0,0 1 0-82-1,-2-3 1 0 1,0 0-1 0-1,0 2-11 77 0,0 0 1-77 0,0-2-1 0 0,0 1 129 28 0,0 0 1-28 0,1-2 0 0 0,1 1 15 125 0,2 2 0-125 0,0 1 0 0 0,-4 0 1 0 0,0 1 154 309 0,0 0 1-309 0,0 0-1 0 0,0 0 1 0 0,0 0-22 426 0,0 0 0-426 0,3 0 1 0 0,1 0-40 480 0,-2-1 1-480 0,-1 1 0 0 0,-1 0 0 0 0,0 0-69 623 0,0 0 1-623 0,4 0-673 548 0,0 0 1-548 0,-1 0-3925 505 0,-3 0 4473-93 0,0-5 0-412 0,-4-11 0 0 0,-3-7 0 0 0</inkml:trace>
  <inkml:trace contextRef="#ctx0" brushRef="#br0" timeOffset="1052">491 11 12249 352160 49313,'6'5'840'0'0,"-2"-3"1"0"0,-4 6-1 0 0,0 0 1 0 0,0 2-1 0 0,0 1 1 0 0,0 0-1 0 0,0 1-593 0 0,0 2 0 0 0,0-2 0 0 0,0 3 1 0 0,-1-2-48 0 0,-2 2 0 0 0,1-2 0 0 0,-1 4 0 0 0,2 0-46 0 0,1 0 1 0 0,0 0-1 0 0,0 2 1 0 0,0-1 0 0 0,0 2-1 0 0,0 0 1 0 0,0 2 812 0 0,0 0-818 0 0,0-1 0 0 0,0 1 0 0 0,0 0 1 0 0,0 0-91 0 0,0-1 1 0 0,0 1 0 0 0,0 0 0 0 0,0-1 0 0 0,0-2 0 0 0,0-2 0 0 0,0 0 0 0 0,0-2 0 0 0,0 2 7 0 0,0 0 1 0 0,0-2 0 0 0,0 2 50 0 0,0-1 0 0 0,0 2 1 0 0,0-3-1 0 0,0 1 91 0 0,0 0 0 0 0,0 2 0 0 0,0-4 1 0 0,0 1-1 0 0,0 1-134 0 0,0 2 0 0 0,0-2 0 0 0,0-1 1 0 0,0 1-27 0 0,0 2 1 0 0,0-2 0 0 0,0 0-1 0 0,0-2-167 0 0,0 1 0 0 0,0-1 1 0 0,0-3-1 0 0,0 1-39 0 0,0 3 0 0 0,0-3 0 0 0,0 2 203 0 0,0-2 1 0 0,0-1-1 0 0,0 0 1 0 0,0 0-114 0 0,0 0 209 0 0,0 5 0 0 0,0-4 0 0 0,0 2 0 0 0,0-2 154 0 0,0-1 1 0 0,3 0-1 0 0,1 0 1 0 0,-2 0-98 174 0,-1 0 0-174 0,-1 0 0 0 0,0-1-299 501 0,0 1 1-501 0,0 0 0 0 0,0 0-1 0 0,0 0-52 589 0,0 0 0-589 0,0 1 0 0 0,0 1 0 0 0,0 2 78 578 0,0-2 0-578 0,0-1 0 0 0,0-1 0 0 0,0 0 66 446 0,0 0 1-446 0,0 0-1 0 0,2 0 1 0 0,0-1 90 286 0,2 1 0-286 0,-1 0 0 0 0,-3 0 1 0 0,0 0-53 166 0,0 0 1-166 0,0 0-1 0 0,0 0 1 0 0,0 0-75 59 0,0-1 0-59 0,0 1 1 0 0,0 0-1 0 0,0 0 10 116 0,0 0 0-116 0,0 3 0 0 0,0 1 17 186 0,0-2 0-186 0,0-1 1 0 0,0-1 46 306 0,0 0 0-306 0,0 0 0 0 0,1 0-132 385 0,3 0 0-385 0,-3 0-307 407 0,3 0 0-407 0,-3-4 0 0 0,0-1-2169 328 0,3-1 2577 46 0,-3 3 0-374 0,4-11 0 0 0,-5 1 0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13T19:01:10.087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0 631 12364 352689 46377,'0'-6'3775'0'802,"0"2"-3375"-105"-802,0 8 0 105 0,0 2 0 0 0,0 4 1 0 0,0 3-8-95 0,0 1 0 95 0,0-2 0 0 0,0 4 1 0 0,0-2-161-46 2,0 1 0 46 0,0 4 0 0 0,0-1 0 0 0,0 2-96 0 11,0-2 0 0 1,0 2 1 0-1,0-3-1 0 0,0 2 467 0 43,0-1-529 0-40,0 0 1 0 1,0 4 0 0 0,0-2 0 0-1,0-1 45 0 17,0 0 1 0 1,0-1-1 0-1,1 2 118 0-8,3-2 0 0 0,-3 3 0 0 0,3-4 0 0 0,-3 1 46 0 4,-1 0 1 0 1,0-1 0 0-1,0 2 0 0 0,1-2-127 0-5,3-1 0 0 0,-3 2 1 0 1,3-3-1 0-1,-3-1 0 0 0,-1 1-54 0-1,0-1 0 0-1,0 2 1 0 0,0-3-1 0 0,0 3 0 0 1,0 0 1 0-1,0 1 16 0 70,0 0-84 0-73,0-4 1 0 1,0 6-1 0-1,0-4 1 0 1,0-1 18 0 10,0 2 1 0 0,0-4 0 0 0,0 3 0 0 0,0-2-48 0-5,0 1 1 0 1,0-1 0 0 0,0 1 0 0-1,0-2-1 0 1,0-1 122 0 18,0 0 0 0 1,0 0-93 0-33,0 0 1 0 1,0 0 0 0-1,0-1 0 0 1,0 1 18 0-2,0 0 1 0 0,0 4 0 0 0,0-1 0 0 1,0 0 110 0 17,0-2-77 0-21,0 3 1 0 0,1-3-1 0-1,2 4-32 0 2,0 0 0 0 0,1-4 1 0 0,-4 3-1 0 0,0-3-27 41 4,0-2 1-41 1,0 1 0 0-1,0 0 5 306-4,0 0 1-306 0,0 0-1 0 0,0 0 1 0 0,0 0-9 309 3,0 0 0-309 0,0 0 1 0 0,0-1-1 0-1,0 1-110 429 7,0 0 1-429-1,0 1 0 0 1,0 2 0 0-1,0 0 50 581 1,0-1 0-581 0,0 0 0 0 0,0-3 0 0-1,0 1-5 657-2,0 0 1-657 0,0 0-1 0 0,0 0 11 415-3,0 0 0-415 1,0 0 1 0-1,0 0-1 0 0,0-1-6 264 5,0 1 1-264-1,0 0 0 0 1,0 0 17 120-8,0 0 0-120 0,0 0 0 0 0,0 0 1 0 0,0 0-1 0-1,0 0-14 245 26,0-1 26-93-29,0 6 0-152 0,0-4 1 0 0,0 3-32 27 10,0-3 151 32-14,0-1 1-59 1,1-4 0 0 0,2 0 9 105-1,0 2 0-105 0,1 0 1 0 0,-3 2-1 0 0,1 0-102 252-1,2 0 1-252 0,1-4 0 0 0,-3 1 0 0 0,2 0-337 365 0,-2 2 0-365 0,3-3 1 0 0,0 0-1 0 0,0 2-1551 551 0,0 0 1-551 0,0 2-355 722 0,-2 0 0-722 0,-2-4 2211 501 0,3 1 0-501 0,-3-6 0 0 0,-1 3 0 0 0</inkml:trace>
  <inkml:trace contextRef="#ctx0" brushRef="#br0" timeOffset="1152">501 685 12265 354959 48882,'0'-11'-601'0'0,"0"0"0"0"0,0 4 601-954 0,0 0 0 954 0,0 9 0 0 0,0 2 661-259 0,0 4 1 259 0,0 3 0 0 0,0 1 0 0 0,0 2 0 0 0,0 0 0 0 0,0 1 0 0 0,0 0 0 0 0,0 2 0 0 0,0 1 0 0 0,0 0 941-29 0,0 2 0 29 0,0 0-1496 0 0,0 2 1 0 0,0 1-1 0 0,0 1 1 0 0,0 2-12 0 0,0-2 1 0 0,0-1 0 0 0,0-1 0 0 0,0-1-1 0 0,0 1-15 0 0,0 0 0 0 0,0 3 0 0 0,0 1 0 0 0,0-2-102 0 0,0-1 1 0 0,0-3-1 0 0,0 0 31 0 0,0-2 1 0 0,0-1 0 0 0,0 2-1 0 0,0-1 28 0 0,0 2 0 0 0,0-1 1 0 0,0 0-1 0 0,0-2 124 0 0,0-1 1 0 0,0 2-1 0 0,0-2 1 0 0,0 0 0 0 0,0-1-23 0 0,0-1 1 0 0,0-1 0 0 0,0 0 0 0 0,0 2-82 0 0,0-2 1 0 0,0 3 0 0 0,0 0 133 0 0,0 0-148 0 7,0 3 0 0 0,0-1 0 0-1,0-1 0 0 1,0 0-5 0 11,0 0 1 0-1,0-1 0 0 1,0 3-1 0 0,0-4-5 105-1,0 1 0-105 0,0-4 0 0 0,0 3 0 0 0,0-3 77 321-4,0-1 0-321 0,0 1 0 0-1,0 1 0 0 1,0 2 68 289 1,0-2 1-289-1,0-1-1 0 1,0-1-30 253-5,0 0 1-253-1,0 0-1 0 1,0-1 1 0-1,0 1-96 425-1,0 0 0-425 0,0 0 0 0 0,0 0 0 0 0,0 0-3 659-5,0 0 0-659-1,0 0 0 0 1,0 1 0 0 0,0 1-40 661-2,0 2 1-661 0,0-1-1 0 0,0-3 1 0 0,0 0-34 403 1,0 0 1-403 1,0 0-1 0 0,0-1 67 409 9,0 1-1-409 1,0 0 1 0 0,0 0 0 0 0,0 0 6 340 3,0 0 0-340 0,0 0 1 0 0,0 0-16 110 3,0 0-47-107-14,0-1 0-3 0,0-2 1 0 0,0-1 42 5 3,0 1 0-5 0,0 2 0 0 0,0 1 7 84 5,0 0 0-84 1,0 0 0 0-1,0 0 128 125-2,0-1 0-125-1,0 1 0 0 1,0 0 99 126-5,0 0 0-126 0,0 0 0 0 1,0 0-173 252-6,0 0 0-252 0,4 0 1 0 0,-1 0-1 0 0,0-1-938 604 0,-2 1 0-604 0,2-3-939 737 0,1-1 1783-360234 0,5-5 0 359497 0,-3-7 0 0 0,4-7 0 0 0</inkml:trace>
  <inkml:trace contextRef="#ctx0" brushRef="#br0" timeOffset="2379">1002 641 12204 355479 50606,'7'-9'193'0'0,"-1"0"1"0"0,-1 2 0 0 0,-3-1 3910 0 0,-1-2-2508 0 0,-1 4-1048 0 0,0 1 0 0 0,0 14-319 0 0,0 1 1 0 0,0 7 0 0 0,0-1 0 0 0,-1 0 0 0 0,-1 1 111 0 0,-2 0 0 0 0,0 1 1 0 0,4 4-147 0 0,0-1 1 0 0,-3 2-1 0 0,-1 1 1 0 0,2 2-166 0 0,1-2 0 0 0,1 3 1 0 0,-2-1-1 0 0,0 1-7 0 0,-2-1 1 0 0,1 1-1 0 0,3-3 1 0 0,0 2-83 0 0,0-2 0 0 0,0 0 0 0 0,0 0 78 0 0,0 2 1 0 0,0-1 0 0 0,0-3 0 0 0,0 0 85 0 0,0-1 0 0 0,-2 1 1 0 0,0 0-1 0 0,-2 0-11 0 0,2-1 1 0 0,1 0 0 0 0,1-2 0 0 0,0-1 0 0 0,0 2-78 0 0,0 0 1 0 0,0 1 0 0 0,-1-2-1 0 0,-2-2-35 0 0,0-1 0 0 0,-1 2 0 0 0,4-2 0 0 0,0-1 0 0 0,0 2 82 0 0,0 0 1 0 0,0-2 0 0 0,0 2 27 0 0,0-2 0 0 0,0 4 1 0 0,0-4-1 0 0,0 1 8 0 0,0 0 0 0 0,0-2 0 0 0,0-3 1 0 0,0 0 41 0 0,0 0 1 0 0,0 3-1 0 0,0 1 1 0 0,0-2-66 0 0,0-1 0 0 0,0-1 0 0 0,0 0 1 0 0,0 0-1 0 0,0 0-101 0 0,0 0 0 0 0,0 0 0 0 0,0 0 56 0 0,0-1 0 0 0,0 1 0 0 0,0 0 0 0 0,0 0 18 0 0,0 0 1 0 0,0 0 0 0 0,0 0 0 0 0,0 0 1 0 0,0 1 0 0 0,0 1 0 0 0,0 2-30 0 0,0-2 0 0 0,0 0 0 0 0,0 0 1 0 0,0 2-27 0 0,0-2 0 0 0,0-1 1 0 0,0-1-1 0 0,0 0 58 0 0,0 0 0 0 0,0 0 0 0 0,0 0 16 0 0,0 0 0 0 0,0 0 0 0 0,0-1 1 0 0,0 1-35 0 0,0 0 1 0 0,0 0 0 0 0,0 0-115 0 0,0 0 1 0 0,-4 0 0 0 0,1 0-1 0 0,0-1 125 0 0,2 1 1 0 0,1 0 81 0 0,0 0 1 0 0,0 0 58 0 0,0 0 1 0 0,0 0 0 0 0,0 0 87 0 0,0 0 1 0 0,0-1-1 0 0,0 1-189 0 0,0 0 0 0 0,0 0 0 0 0,0 0-247 0 0,0 0 0 0 0,0 0 1 0 0,0 0 53 0 0,0 0 1 0 0,0-4 0 0 0,0 0 12 0 0,0 1 0 0 0,1-3 1 0 0,2 0-1720 0 0,0 0-3660 0 0,1-4 5472 0 0,1 4 0 0 0,-9-15 0 0 0,3-2 0 0 0</inkml:trace>
  <inkml:trace contextRef="#ctx0" brushRef="#br0" timeOffset="3611">1415 685 12262 355348 48982,'1'-7'2170'0'0,"3"-1"0"0"0,-3 7 0 0 0,3 1-1732-1 0,-3 6 0 1 0,-1 4 0 0 0,0 1-251-34 0,0 0 0 34 0,0 3 0 0 0,0 2 0 0 0,0 0-37-5 0,0-1 1 5 0,0 4 0 0 0,0-4 0 0 0,0 2-22 0 0,0 3 1 0 0,-4 0 0 0 0,1 2 0 0 0,0 0 0 0 0,2-1 0 0 0,1 1 1 0 0,0 0 0 0 0,0 0 0 0 0,0 0-49 0 0,0-1 0 0 0,0 1 1 0 0,0 0 46 0 0,0 0 0 0 0,0-1 1 0 0,-1 0-1 0 0,-1-2-24 0 0,-2-1 1 0 0,0 1 0 0 0,4 2 0 0 0,0 0-49 0 0,0-3 1 0 0,0 1-1 0 0,0-3 1 0 0,0 1 74 0 0,0 2 0 0 0,0-2 0 0 0,0 0 0 0 0,0 0-49 0 0,0 0 1 0 0,-3-4-1 0 0,-1 3 1 0 0,2-1-53 0 0,0-1 1 0 0,2 1-1 0 0,0-3 1 0 0,0 1 78 0 0,0 2 1 0 0,0-1-1 0 0,0-2 1 0 0,-1 1-41 0 0,-2 2 0 0 0,1-1 1 0 0,-1-1-1 0 0,2 0-25 0 0,1 1 0 0 0,0 2 1 0 0,0-3-1 0 0,0 2-4 0 0,0-2 0 0 0,0-1 1 0 0,0-1-1 0 0,0 0 12 0 0,0 0 1 0 0,0 0-1 0 0,0 0 1 0 0,0 0 117 0 0,0-1 0 0 0,0 1 0 0 0,0 0 0 0 0,0 0 17 0 0,0 0 1 0 0,0 0 0 0 0,0 0 0 0 0,-2 0 0 0 0,0 0 100 0 0,-2-1 1 0 0,1 5-1 0 0,3-1-247 0 0,0 0 1 0 0,0-2 0 0 0,0-1 0 0 0,0 0-96 0 0,0 0 1 0 0,0-1 0 0 0,0 1 29 0 0,0 0 1 0 0,-2 0-1 0 0,0 0 1 0 0,-2 0 0 0 0,2 0 17 0 0,1 0 0 0 0,1-1 49 0 0,0 1 0 0 0,0 0 0 0 0,0 0 0 0 0,0 0-60 0 0,0 0 0 0 0,0 0-27 0 0,0 0 0 0 0,0 0 62 0 0,0-1 1 0 0,0 1 0 0 0,0 0 28 0 0,0 0 0 0 0,0-4 0 0 0,0 1 93 0 0,0 0 1 0 0,-4-2-1 0 0,0 1 3 0 0,2 2 1 0 0,1 0-117 0 0,1 2 1 0 0,0 0-48 0 0,0 0 0 0 0,0-4 27 0 0,0 1 0 0 0,0-1 1 0 0,0 4-12 0 0,0 0 0 0 0,0 0 1 0 0,0-1-1 0 0,0 1-8 0 0,0 0 1 0 0,0-4 0 0 0,0 1 0 0 0,0 0-149 0 0,0 2 0 0 0,0 1 0 0 0,0 0-508 0 0,0 0 1 0 0,0-4-723 69 0,0 0 0-69 0,1-1 0 0 0,1 0-4723 174 0,2-6 6112-121 0,0-10 0-53 0,-4-6 0 0 0,0-6 0 0 0</inkml:trace>
  <inkml:trace contextRef="#ctx0" brushRef="#br0" timeOffset="4900">1938 696 12203 354425 50621,'6'-5'159'0'0,"-2"-1"529"0"0,1 0 1 0 0,-3 0-1 0 0,2 3 1 0 0,0-1 2779 0 0,0-2-2728 0 0,-1 3 0 0 0,-3 0-462 0 0,0 6 0 0 0,0 3 0 0 0,0 5 0 0 0,0 0-85 0 0,0 0 1 0 0,-1 1-1 0 0,-1 2 1 0 0,-2 3-1 0 0,2 2 58 0 0,0-1 1 0 0,2 0 0 0 0,0 4-1 0 0,0-1-4 0 0,0 1 1 0 0,-3 0-1 0 0,-1 0-68 0 0,2-1 0 0 0,0 1 0 0 0,2 0 0 0 0,0 0 0 0 0,0 0 31 0 0,0-1 1 0 0,0 1 0 0 0,0-1-1 0 0,0-2-217 0 0,0-1 0 0 0,-1 0 0 0 0,-1 4 0 0 0,-2-1 125 0 0,2-3 1 0 0,1 2 0 0 0,1-3 0 0 0,0 1-146 0 0,0 0 1 0 0,0-1 0 0 0,-2 3 0 0 0,0-3 128 0 0,-2-2 0 0 0,1 4 1 0 0,3-4-1 0 0,0 1 43 0 0,0 0 1 0 0,0 2 0 0 0,0-2-1 0 0,0-1 34 0 0,0 1 1 0 0,0 0 0 0 0,0-3 0 0 0,0 3-37 0 0,0 1 1 0 0,0-4-1 0 0,0 3-222 110 0,0-1 0-110 0,0-2 0 0 0,0 2 0 0 0,0 0 73 378 0,0-1 1-378 0,0 1 0 0 0,0-4-1 0 0,0 0 101 252 0,0-1 0-252 0,0 1 0 0 0,0 0 0 0 0,0 0 49 166 0,0 0 1-166 0,0 3 0 0 0,0 1 0 0 0,0-2-1 0 0,0-1 33 237 0,0-1 1-237 0,0 4 0 0 0,0-1 0 0 0,0 0-142 454 0,0-2 1-454 0,0-1-1 0 0,0-1-58 538 0,0 1 0-538 0,0 0 0 0 0,0 0 0 0 0,0 0-32 655 0,0 0 0-655 0,0 0 0 0 0,0 0 0 0 0,0 0-5 599 0,0-1 0-599 0,0 1 1 0 0,0 0 65 466 0,0 0 0-466 0,-4 0 1 0 0,0 0-1 0 0,2 0 80 328 0,1 0 0-328 0,1-4 1 0 0,0 0 7 241 0,0 2 1-241 0,0 0-158 122 0,0 2 1-122 0,0 0 0 0 0,0 0-19 141 0,0 0 1-141 0,0-4 0 0 0,0 0 44 73 0,0 2 0-73 0,0 0 0 0 0,0 2 1 0 0,0 0 67 102 0,0 0 1-102 0,0-4 0 0 0,0 1 77 160 0,0 0 1-160 0,0 2-46 137 0,0 1 1-137 0,0-1-17 29 0,0 1 0-29 0,0 0 14 171 0,0 0 0-171 0,0-4 1 0 0,0 1 29-215719 0,0 0 1 215719 0,0 2-1 0 0,0 1-58-143613 0,0 0 0 143613 0,0-4 1 0 0,0 0-91 410 0,0 2 0-410 0,0-3-59 521 0,0 1 1-521 0,0 0-406 506 0,0 4 1-506 0,1-5-1 0 0,1-1-5564 545 0,2 0 818 66 0,0-4 5264-146 0,-4-11 0-465 0,5 2 0 0 0,1-13 0 0 0</inkml:trace>
  <inkml:trace contextRef="#ctx0" brushRef="#br0" timeOffset="6183">2493 652 12176 357492 51451,'6'5'5612'0'0,"-3"2"-5346"0"0,-1 3 1 0 0,-2 1 0 0 0,0 0 0 0 0,-2 1-46 0 0,-1 2 1 0 0,2-1 0 0 0,-3 2 0 0 0,3 0 22 0 0,1-1 0 0 0,-4 6 0 0 0,0-3 0 0 0,2 1 21 0 0,1 0 1 0 0,1 0 0 0 0,0 4 0 0 0,0 0 0 0 0,0 1-36 0 0,0 2 1 0 0,0-2 0 0 0,0 2 0 0 0,0-2-159 0 0,0-1 0 0 0,0 0 0 0 0,-1 0 0 0 0,-2-1 24 0 0,0 1 1 0 0,-1-4 0 0 0,4 0-1 0 0,0 2-63 0 0,0 0 1 0 0,-1 2-1 0 0,-2 0 1 0 0,0 0 106 0 0,0-1 0 0 0,2 1 0 0 0,1-1 0 0 0,0-2 54 0 0,0-1 0 0 0,0-1 0 0 0,0 2 0 0 0,0-2 7 0 0,0-1 1 0 0,0 2-1 0 0,0-3 1 0 0,0-1-31 0 0,0 2 0 0 0,0-4 0 0 0,0 3 0 0 0,0-2-49 0 0,0 1 1 0 0,0-1-1 0 0,0 2 1 0 0,0 0-79 0 0,0-1 0 0 0,0 2 0 0 0,-1-3 0 0 0,-2 3 27 0 0,0 1 0 0 0,-1-4 1 0 0,4 3-1 0 0,0-2-42 0 0,0 1 0 0 0,0 1 1 0 0,0-3-1 0 0,0 2 23 111 0,0-2 0-111 0,0 0 0 0 0,0 0 0 0 0,0 2 67 519 0,0-2 1-519 0,0-1 0 0 0,0-1-1 0 0,0 0-47 755 0,0 0 0-755 0,0 1 1 0 0,0 1-1 0 0,0 2-15 798 0,0-2 0-798 0,0-1 0 0 0,0-1 0 0 0,0 0-16-359448 0,0 0 1 359448 0,0 3 0 0 0,0 1 0 0 0,0-2-45 412 0,0-1 1-412 0,-1-1 0 0 0,-1 0 0 0 0,-2 0-139 318 0,1 0 1-318 0,2 0-1 0 0,1 0 127 149 0,0 0 0-149 0,0-1 1 0 0,0 1 97 44 0,0 0 0-44 0,0 0 0 0 0,0 1-58 13 0,0 3 0-13 0,0-7 0 0 0,0 3 0 0 0,0-1 38 109 0,0-1 1-109 0,0-1-1 0 0,0-1 1 0 0,0 1 10 124 0,0 2 0-124 0,0-3 0 0 0,0 1-66 192 0,0 0 1-192 0,0-2-1 0 0,0 1-35 344 0,0 2 1-344 0,0 0 136 411 0,0 2 1-411 0,0 0 442 362 0,0 0-578 3 0,0 0-2323-44 0,0 0-566-100 0,0-5 1-221 0,1-1 829 232 0,3-5 0-232 0,-3-1 2083 164 0,3-3 0-164 0,-3-7 0 0 0,-1-6 0 0 0</inkml:trace>
  <inkml:trace contextRef="#ctx0" brushRef="#br0" timeOffset="7442">2950 86 12264 354865 48915,'1'-9'338'0'0,"3"1"0"0"0,-2 4 477 0 0,5 4 1 0 0,-4 4 0 0 0,0 4 0 0 0,-1 1 0 0 0,-2 2 0 0 0,0 0 0 0 0,0 1 0 0 0,0 2-436 0 0,0 0 0 0 0,0 5 1 0 0,0 0-1 0 0,-2 1-224 0 0,-1 2 0 0 0,2 0 1 0 0,-3-1-1 0 0,3 1-20 0 0,1 0 1 0 0,-2 0 0 0 0,0 1-33 0 0,-2 2 1 0 0,1-2-1 0 0,3 4 1 0 0,0-2 0 0 0,0 0-1 0 0,0 1 1 0 0,0-1 329 0 0,0 1 0 0 0,0-1-372 0 0,0-3 1 0 0,0 3-1 0 0,0 1 1 0 0,0-2 16 0 0,0-1 0 0 0,0-1 1 0 0,0-1-1 0 0,0 0 10 0 0,0-3 1 0 0,0 5 0 0 0,0-4 0 0 0,0 1 0 0 0,0-1 128 0 0,0-2 0 0 0,0 4 1 0 0,0-3-1 0 0,0 1-29 0 0,0-1 0 0 0,0 6 0 0 0,0-3-53 0 0,0-2 0 0 0,0 3 1 0 0,0-4-1 0 0,0 3 1 0 0,0 0-88 0 0,0 1 1 0 0,0 0 0 0 0,0 0 0 0 0,0 0-12 0 0,0-1 1 0 0,0-3 0 0 0,0 1 0 0 0,0-1 10 0 0,0-1 0 0 0,0 2 0 0 0,0-3 0 0 0,0 1 67 0 0,0 2 0 0 0,0-2 0 0 0,0 1-55 161 0,0 1 1-161 0,0 2 0 0 0,0 1 0 0 0,0-2-24 802 0,0-2 0-802 0,0 3 1 0 0,0-4-1 0 0,0 1 31 888 0,0 0 0-888 0,0-3 1 0 0,0 2-1 0 0,0 0 16 532 0,0 0 1-532 0,0-4-1 0 0,0 3 1 0 0,0-2 0 0 0,0 1 145 175 0,0-2 1-175 0,0 3 0 0 0,0-2-1 0 0,0 1-143 115 0,0 0 0-115 0,0-1 0 0 0,0 3 0 0 0,0-2-56 363 0,0-1 1-363 0,0 1 0 0 0,0 0-5 532 0,0-2 15-116 0,0 4 1-416 0,0-5-1 0 0,0 3 1 0 0,0-3 80 521 0,0-1 0-521 0,0 0 1 0 0,0-1-1 0 0,0 1 86-269270 0,0 0 1 269270 0,0-2 0 0 0,0 2-115-89499 0,0 4 0 89499 0,0 0 0 0 0,0-1 0 0 0,0-2-25 239 0,0-1 0-239 0,0 0 1 0 0,0 0-1 0 0,0 0-71 144 0,0 0 1-144 0,0 0 0 0 0,0 0-11 109 0,0-1 0-109 0,0 1 1 0 0,0 0-63 77 0,0 0 0-77 0,0-4 0 0 0,0 1 0 0 0,0 0 71 82 0,0 2 0-82 0,0 1 1 0 0,-1-1-1 0 0,-2 1 165 119 0,0 0 0-119 0,-1-2 0 0 0,4 0-13 168 0,0 3 0-168 0,0 2 0 0 0,0-3-151 353 0,0 0 0-353 0,0-4 0 0 0,0 0 0 475 0,0 2 0-475 0,1-5 0 0 0,2 1 0 504 0,0 0-777-175 0,1-4-2222-118 0,-4 9 0-211 0,-1-10 2999 210 0,-3 0 0-210 0,-2-10 0 0 0,-5-7 0 0 0</inkml:trace>
  <inkml:trace contextRef="#ctx0" brushRef="#br0" timeOffset="8818">3450 141 12179 355778 51364,'0'-11'49'0'0,"2"1"0"0"0,0 2 886 0 0,2 1 0 0 0,-1 3 0 0 0,-1-2 1405 0 0,1 1-1896 0 0,-2 1 0 0 0,4 6-11 0 0,-5 1 1 0 0,0 3 0 0 0,0 5-112 0 0,0 0 1 0 0,0 0-1 0 0,0 0 1 0 0,0 1-98 0 0,0 2 1 0 0,-3 2-1 0 0,-1 3 1 0 0,2 0-1 0 0,0 0 45 0 0,2 2 0 0 0,0 0 1 0 0,0 1-1 0 0,0 1-61 0 0,0 2 1 0 0,0-2 0 0 0,0 3 0 0 0,0-3 32 0 0,0-1 0 0 0,0-1 1 0 0,0 1-1 0 0,0 0-17 0 0,0 0 0 0 0,-1-1 0 0 0,-1 1 0 0 0,-2 0-47 0 0,2 0 0 0 0,0-4 0 0 0,2 0-118 0 0,0 1 1 0 0,0 2 0 0 0,-1 1 0 0 0,-1-1-95 0 0,-2 1 0 0 0,1 4 0 0 0,3-1 0 0 0,0-1 1 0 0,0-1 144 0 0,0-1 1 0 0,0 0 0 0 0,0-2 0 0 0,0 0-48 0 0,0-2 0 0 0,0 0 0 0 0,0 4 0 0 0,0-2 17 0 0,0-2 1 0 0,0 2 0 0 0,0-5 0 0 0,0 1 44 0 0,0 0 1 0 0,0 3 0 0 0,0-2-1 0 0,0 0-74 0 0,0-2 1 0 0,0 1-1 0 0,0 1 1 0 0,0 0-54 0 0,0-2 1 0 0,0 1 0 0 0,0-2 0 0 0,0 1 53 0 0,0 0 1 0 0,0-3 0 0 0,0 3 13 0 0,0-3 1 0 0,0 3 0 0 0,0-1-1 0 0,0 1 1 0 0,0-1-8 0 0,0 1 1 0 0,0 3 0 0 0,0-4 0 0 0,0 1-62 145 0,0 0 1-145 0,-2 1 0 0 0,0 4 0 0 0,-2-4 10 686 0,2 0 1-686 0,1 2 0 0 0,1-2 0 0 0,0 0 6 468 0,0-1 0-468 0,0 1 1 0 0,0-2-1 0 0,0 0 64 214 0,0-1 0-214 0,0-1 0 0 0,0-1 0 0 0,0 0 98 104 0,0 0 1-104 0,0 1 0 0 0,0 3-15 152 0,0 3 0-152 0,0-2 0 0 0,0-2 0 0 0,0-2-94 309 0,0-1 1-309 0,0 0 0 0 0,0 0 0 0 0,0 1-30 470 0,0 2 1-470 0,0-2 0 0 0,0 3 0 0 0,0-3-64 699 0,0-1 1-699 0,0 3 0 0 0,0 1-1 0 0,0-2 39-89213 0,0-1 1 89213 0,0-1 0 0 0,0 0 0 0 0,0 0 17-269380 0,0 0 1 269380 0,-2-4 0 0 0,0 0 0 0 0,-2 2-38 267 0,2 1 1-267 0,1 0 0 0 0,1 1 45 150 0,0 0 0-150 0,0 0 0 0 0,0 0 19 96 0,0 0 0-96 0,0 0 1 0 0,0 0-23 34 0,0 0 1-34 0,0-1 0 0 0,0 1-35 5 0,0 0 0-5 0,0-4 0 0 0,0 1 1 0 0,0 0 13 24 0,0 2 0-24 0,0-3 0 0 0,0 0-45 130 0,0 2 1-130 0,0 0 183 163 0,0 2 0-163 0,0 0-126 155 0,0 0 8-31 0,0 0 1-124 0,0-4 0 0 0,-1-1 0 0 0,-2 0-72 199 0,0 0 0-199 0,-1 2 0 0 0,4 3-45 342 0,0-1 1-342 0,0-2-1 0 0,0-1-211 407 0,0 1 1-407 0,1 1 0 0 0,2-1-3203 561 0,0 0-5098-2 0,1-6 8584-120 0,-4 3 0-439 0,0-15 0 0 0,0-2 0 0 0</inkml:trace>
  <inkml:trace contextRef="#ctx0" brushRef="#br0" timeOffset="10114">3973 108 12256 357881 49136,'1'-10'33'0'0,"1"2"1"0"0,3 2 6642 0 0,1 1-6297 0 0,2 2 0 0 0,-2 7 0 0 0,-3 4 0 0 0,-3 1-62 0 0,-3 2 1 0 0,1 1 0 0 0,-1 2-28 0 0,2 0 0 0 0,-3 5 0 0 0,0-2 0 0 0,2 3 0 0 0,1 0 231 0 0,1 3 1 0 0,0 1 0 0 0,0-2-290 0 0,0 0 0 0 0,0 3 1 0 0,0 1-137 0 0,0-2 0 0 0,0-1 1 0 0,0 0-1 0 0,0 1 1 0 0,0 1 43 0 0,0 0 1 0 0,-1-1-1 0 0,-2 0 1 0 0,-1 1-1 0 0,2 0-133 0 0,1-2 1 0 0,1 2-1 0 0,0 0 101 0 0,0 0 1 0 0,0-2 0 0 0,0-2 0 0 0,0 1 54 0 0,0 0 1 0 0,0 0-1 0 0,0-2 1 0 0,0 0-25 0 0,0-2 0 0 0,0 0 0 0 0,0 4 0 0 0,0-1-37 0 0,0 1 1 0 0,0 0 0 0 0,0 0 0 0 0,0-2-38 0 0,0-2 1 0 0,0 3-1 0 0,0-3 1 0 0,0 3 19 0 0,0 0 0 0 0,0-3 0 0 0,0 1 0 0 0,0-1-18 0 0,0-1 1 0 0,0 2-1 0 0,0-3 1 0 0,0-1-1 0 0,0 2 71 0 0,0 0 0 0 0,0-2 1 0 0,0 2-50 0 0,0-1 0 0 0,0 2 0 0 0,0-3 0 0 0,0 1-58 0 0,0 0 1 0 0,0 2 0 0 0,0-4 0 0 0,0 1 56 0 0,0 1 0 0 0,0-3 1 0 0,0 4-1 0 0,0 0 1 0 0,0 0 108 40 0,0 2 1-40 0,0-2 0 0 0,0 0-120 423 0,0-1 0-423 0,0-1 1 0 0,0-1-1 0 0,0 0 1 0 0,0 1-43 378 0,0 0 1-378 0,0-2 0 0 0,0 1-43 173 0,0-2 0-173 0,0 3 1 0 0,0-1-1 0 0,0 0 1 0 0,0-2 12 142 0,0-2 1-142 0,0 1 0 0 0,0 0-1 0 0,0 1 36 302 0,0 3 0-302 0,0-3 0 0 0,0 2 312 367 0,0-1-320-360055 0,0 2 1 359688 0,0-3 0 0 0,0 3 18 372 0,0-3 1-372 0,0-1-1 0 0,0 0 1 0 0,0 0-1 0 0,0 0-131 758 0,0-1 1-758 0,0 1-1 0 0,0 0 37 680 0,0 0 1-680 0,0-4 0 0 0,0 1 12 266 0,0 0 1-266 0,0 2 51 136 0,0 1 1-136 0,0-1 0 0 0,0 1 0 0 0,0 0 102 31 0,0 0 0-31 0,0 0 0 0 0,0 0-128 55 0,0 0 0-55 0,0 0 0 28 0,0 0 0-28 0,0-1 0 49 0,0 1 0-49 0,0 0 0 55 0,0 0 0-36 0,0 0 0-19 0,0-4 0 0 0,1 0 0 46 0,3 2 0-46 0,-3 1 0 0 0,3 0 0 0 0,-3 1-166 125 0,-1 0 0-125 0,0-3 0 0 0,0-1 0 0 0,1 0-1533 301 0,3-1 0-301 0,-3 0 1098 407 0,2-2 1-407 0,-1-4 0 0 0,-2 0-1131 294 0,0-6 1-294 0,0-4 1730 68 0,0-1 0-68 0,-5-5 0 0 0,-1-1 0 0 0</inkml:trace>
  <inkml:trace contextRef="#ctx0" brushRef="#br0" timeOffset="11640">4495 76 12321 356706 47442,'5'-7'2987'0'0,"-4"-2"0"0"0,4 9-2576 0 0,-5 0 1 0 0,0 5 0 0 0,0 6 0 0 0,0-1 0 0 0,0 1 1 0 0,0 0 0 0 0,0 1-1 0 0,0 2-75 0 0,0 0 1 0 0,0 5 0 0 0,0 0 0 0 0,0 1-59 0 0,0 2 1 0 0,0 0 0 0 0,0-1 0 0 0,0 1-1 0 0,0 0-81 0 0,0 0 1 0 0,0-1-1 0 0,0 1 1 0 0,0 0-150 0 1,0 0 0 0 0,0 0 0 0 0,0-1 0 0 0,0 1 61 0 22,0 0 0 0 1,0 0 0 0-1,0-1 0 0 0,0 1 104 0 6,0 0 0 0 0,0 0 1 0-1,0-1-1 0 1,0 1 55 0-7,0 0 1 0-1,0-4-1 0 1,0 0 1 0-1,0 2 77 0-6,0 0 0 0 0,0-2 0 0-1,0-1 0 0 1,0 0-269 0 0,0 0 0 0 1,0-2 0 0-1,0 3 0 0 1,0 0-94 0-2,0-1 0 0 1,0 3 0 0 0,0-3 1 0-1,0 1 107 0 0,0 1 1 0-1,0-5 0 0 0,0 3-1 0 0,0 0-49 0 4,0 0 1 0 0,0-3 0 0 1,0 3-1 0-1,0 0-31 0 6,0 0 0 0 0,0-3 1 0 0,0 0 148 0-11,0-2 1 0 0,0 0 0 0 0,0 2 0 0 0,0 0 0 0 0,0-1 33 0 2,0-1 1 0 1,0 3 0 0-1,0-1 0 0 0,0 1-118 0-3,0 1 1 0-1,0-4 0 0 0,0 2 0 0 0,0 0-29 0-2,0 0 1 0 0,0-2-1 0 0,0 3 1 0-1,0-2-61 0-1,0 2 0 0 0,0-3 0 0 0,0 2 0 0 0,0-2-52 0 0,0-1 0 0-1,0-4 1 0 1,0 1-1 0 0,0 0 82 380 0,0 2 1-380 0,0 1 0 0 0,0 0-1 0 0,0-1 96 536 0,0 1 1-536 0,0 4 0 0 0,0-1 0 0 0,0 0 1 386 4,0-2 0-386-1,0 2 0 0 1,0 1 0 0 0,0-1-118 270 2,0 2 0-270 1,0-4 0 0 0,0 3 0 0-1,0-3 0 210 1,0-1 0-210 1,0-1 0 0-1,0 1 0 138-4,0 0 0-138 0,0 0 0 0 0,0 0-35 112-7,0 0 0-112 1,0 0 0 0-1,0 0 0 0 1,0-1 70 88 1,0 1 0-88-1,0 0 0 0 1,0 0 0 0 0,0 1-35 231 3,0 3 0-231 1,0-3 0 0 0,0 2 0 0 0,0-2 0 407-1,0-1 0-407 1,0 0 0 0 0,0 0 0 0-1,0 0 0-269350-5,0 0 0 269350 0,0 0 0 0 0,0 0 0-89342-2,0 0 0 89342 1,0-1 0 0-1,0 1 0 524 0,0 0 0-524 0,0-4 0 0 0,0 1 0 379 0,0 0 0-379 0,0 2 0 0 0,0 1 0 197 0,0 0 0-197 0,0-4 0 0 0,0 0 0 0 0,0 2 0 151 0,0 0 0-151 0,0-2 0 0 0,0 1-107 70 1,0 0 1-70 0,0 2-155 48 13,0 1 177-42-7,0-5 0-6 1,0 0-86 6 6,0-3 205 28-4,0 4 0-34-1,0 0-143 11 0,0 0 1-11 1,0-3 0 0-1,-1 3 261 2 4,-3 1 1-2-1,3 2-194 0-8,-3 1 0 0 1,3-4 0 0-1,1 0-67 14 7,0 2 1-14 0,0-3-100 94 19,0 1 18 10-8,0-4 121-37-22,0 6 0-67 1,0-6-55 14-1,0 4 56 95 0,0 0 1-109 0,0 1-516 101 0,0-1-257-11 0,0-5 365 12 0,0 3 1-102 0,4-6 0 0 0,0-3-566 121 0,-2-3 0-121 0,-1-6 0 0 0,-1-2 0 0 0,0 1-2548 5 0,0-2 3585-5 0,-5 4 0 0 0,-1-4 0 0 0,-5 5 0 0 0</inkml:trace>
  <inkml:trace contextRef="#ctx0" brushRef="#br0" timeOffset="13029">4931 65 12244 357242 49473,'3'-11'982'0'0,"1"0"1"0"0,1 5-1 0 0,-3 1 1103 0 0,2 0 1 0 0,-1 5-1561 0 0,-3 0 1 0 0,0 5-223 0 0,0 6 0 0 0,0 0 0 0 0,0 0 0 0 0,0 0 0 0 0,0 1 331 0 0,0 2 1 0 0,4-1 0 0 0,0 6-268 0 0,-2 0 1 0 0,-1 1 0 0 0,-1 2-265 0 0,0 0 0 0 0,0-4 1 0 0,0 0-1 0 0,0 2 0 0 0,0 0 1 0 0,0 1 219 0 0,0-3 0 0 0,0 2 1 0 0,0-1 60 0 0,0 1-309 0 0,0 2 1 0 0,0 0-1 0 0,0-2 48 0 0,0-2 1 0 0,0 5-1 0 0,0-3 1 0 0,0-1 138 0 0,0 2 0 0 0,0-2 1 0 0,0 0-1 0 0,0-1-31 0 0,0 2 1 0 0,0-3 0 0 0,0 1 0 0 0,0 0-151 0 0,0-1 1 0 0,0 3 0 0 0,0-3-1 0 0,0 2-140 0 0,0-1 0 0 0,0-4 0 0 0,0 3 1 0 0,0-1 1 0 0,0-3 1 0 0,0 3-1 0 0,0 0 1 0 0,0-1 100 0 0,0 1 0 0 0,0 3 0 0 0,0-2 5 0 0,0 0 0 0 0,0 4 0 0 0,-1-3 0 0 0,-1 1 0 0 0,-2 1 7 0 0,2-2 1 0 0,0-4-1 0 0,2 3 1 0 0,0 0-129 0 0,0 0 1 0 0,0-2 0 0 0,-1 2 0 0 0,-1-2 50 0 0,-2-1 0 0 0,1 1 0 0 0,3 0 0 0 0,0-2 114 0 0,0-1 1 0 0,0-1-1 0 0,0 1 1 0 0,0 1-15 0 0,0 2 0 0 0,0 1 0 0 0,0-3 1 0 0,0 2 70 0 0,0-2 0 0 0,0 3 0 0 0,0-2 0 0 0,0 1-40 0 0,0 0 1 0 0,0-1 0 0 0,0 3-78 8 0,0-2 1-8 0,0 1 0 0 0,-2-3-1 0 0,0 3 1 0 0,-2 0-5 584 0,2-1 1-584 0,1 0 0 0 0,1-3 0 0 0,0 1 0 0 0,0 2 13 677 0,0-2 1-677 0,0-1 0 0 0,0-1-14 258 0,0 0 1-258 0,0 4-1 0 0,0-1 1 0 0,0-1 63 70 0,0-1 1-70 0,0-1-1 0 0,0 0 1 0 0,0 0-9 75 0,0 0 1-75 0,0 5-69 177 0,0 2 1-177 0,0-6-1 0 0,0-1 1 0 0,-2-2-21 218 0,-1 1 0-218 0,2 2 0 0 0,-3 2 0 0 0,3 0 0 0 0,1-1 0 0 0,0-1 130-59527 0,0-1 1 59527 0,0 0-129-299408 0,0 0 0 299681 0,0 0 0-273 0,0 0 0 0 0,0 0 0 0 0,0 0 0 453 0,0 0 0-453 0,0-1 0 0 0,0 1 0 0 0,0 0 0 581 0,0 0 0-581 0,0 0 0 0 0,0 0 0 399 0,0 0 0-399 0,0 0 0 0 0,0-1 0 296 0,0 1 0-296 0,0 0 0 0 0,0 0 0 147 0,0 0 0-147 0,0 0 0 0 0,0 0 0 75 0,0 0 0-75 0,0 0 0 0 0,0-1 0 35 0,0 1 0-35 0,0 0 0 0 0,0 0 0 0 0,0 0 0 0 0,0-4 0 0 0,0 0 0 21 0,0 2 0-21 0,0-3 0 0 0,0 1 0 131 0,0 2 0-131 0,0-3 0 160 0,0 1 0-160 0,1 0-4367 214 0,3 4-488 181 0,-3 0 1-395 0,4-6 4854 380 0,-5-5 0-380 0,-5-10 0 0 0,-1-7 0 0 0</inkml:trace>
  <inkml:trace contextRef="#ctx0" brushRef="#br0" timeOffset="14239">5497 130 12276 358627 48605,'0'-11'411'0'0,"0"0"1"0"0,0 0 0 0 0,0 0 1583 0 0,0 1 1 0 0,0 2-894 0 0,0 1 1 0 0,0 6-233 0 0,0 1 1 0 0,0 5 0 0 0,0 6-574 0 0,0-1 1 0 0,0 1 0 0 0,0 1 0 0 0,0 2-80 0 0,0 0 1 0 0,0 6 0 0 0,-2-2-1 0 0,0 1-51 0 0,-2-1 1 0 0,1 6 0 0 0,3-2-1 0 0,0 1 1 0 0,0 1 5 0 0,0 2 0 0 0,0-2 0 0 0,-2 4 60 0 0,-1-2 1 0 0,2 5-1 0 0,-3-4 1 0 0,3 2-39 0 0,1 0 0 0 0,0-3 0 0 0,0 2 0 0 0,0-2 0 0 0,0 0 14 0 0,0 0 0 0 0,0-3 0 0 0,0 3 1 0 0,0-3-1 0 0,0-2 1 0 0,0 1 0 0 0,0-1-117 0 0,0-3 1 0 0,0 2 0 0 0,0-2 0 0 0,0 3 0 0 0,0 1 175 0 0,0 0 0 0 0,0 1-188 0 0,0 2 0 0 0,0-2 0 0 0,0 2 0 0 0,0-2-46 0 0,0-1 1 0 0,0 1 0 0 0,0 0-1 0 0,-1 0-96 0 0,-3-2 1 0 0,3-2 0 0 0,-3 1 0 0 0,3 0 0 0 0,1-2 85 0 0,0 1 0 0 0,0-2 0 0 0,0 0 1 0 0,0 0 115 0 0,0 0 1 0 0,0-2 0 0 0,0 1 0 0 0,0 1 0 0 0,0 0-32 14 0,0 3 0-14 0,-4 0 1 0 0,1 1-1 0 0,0-2-39 668 0,2-1 0-668 0,1 0 0 0 0,0 3 1 0 0,0-2-138-269058 0,0-1 0 269058 0,-1-3 0 0 0,-2 3 0 0 0,0 0-27-89414 1,0-1 1 89414 0,2 3 0 0 0,1-6 0 0 0,0 1 170 282 9,0 0 0-282 0,0-3 1 0 0,0 3 82 106-1,0-3 0-106-1,0 2 1 0 1,0 1-1 0 0,0-2-22 89 0,0-1 0-89-1,0 3 0 0 1,0-1 0 0 0,0 0 1 0 0,0-2-140 124-4,0-1 0-124 1,0 0 0 0-1,0-1 0 0 1,0 3 0 140-5,0 1 0-140 0,0-2 0 0 0,0 3 0 0-1,0-3 0 1357 0,0-1 0-1357 0,0 0 0 0 0,0-1 0 0 0,0 1 0 1013 0,0 0 0-1013 0,0-4 0 0 0,0 1 0 0 0,0 0 0 467 0,0 2 0-467 0,-3 1 0 0 0,-1 0 0 257 0,1-1 0-257 0,2 1 0 0 0,1 0 0 66 0,0 0 0-66 0,0 0 0 0 0,0 0-50 23 0,0 0 1-23 0,0-4-1 0 0,0 0 1 0 0,0 2 71 12 5,0 0 1-12-1,0-1 0 0 0,-1-1-1 0 0,-1 1 5 19 9,-2 2 0-19 0,0-3 0 0 0,4 1 0 0 0,0 0-27 0-3,0 2 0 0 1,0-3 0 0-1,0 0 0 14-4,0 2 0-14 0,0 0 0 0-1,0 2 0 33 20,0 0 0-33 0,0-4-2041 8 51,0 1-561-8-67,0-6 0 0 0,0 2 0 0 0,0-8-4121 280 3,0-3 6723-121-12,0-8 0-159 0,-4-2 0 0 0,-2-4 0 0 0</inkml:trace>
  <inkml:trace contextRef="#ctx0" brushRef="#br0" timeOffset="15532">5965 76 12344 357936 46866,'3'-11'88'0'0,"2"0"866"0"0,1 0 1 0 0,-3 4-1 0 0,0-1 1 0 0,-2 0 1858 0 0,-1-2-2188 0 0,0 4 1 0 0,0 3 0 0 0,0 6-306 0 0,0 4 0 0 0,0-1 1 0 0,0 2-1 0 0,-1 1 1 0 0,-1 3 515 0 0,-2 3 0 0 0,0 1 0 0 0,4-2-410 0 0,0 4 1 0 0,0 3 0 0 0,0 1 0 0 0,0-1 651 0 0,0 1-898 0 0,0 0 1 0 0,-3 0 0 0 0,-1 0 0 0 0,2-1-8 0 0,1 1 0 0 0,1 0 0 0 0,0 0 0 0 0,0-1 23 0 0,0 1 1 0 0,0 0-1 0 0,-2 0 1 0 0,0-1-9 0 0,-2 1 1 0 0,1 0-1 0 0,3 0 1 0 0,0 1-16 0 0,0 2 1 0 0,0-2 0 0 0,0 2-1 0 0,0-2-109 0 0,0-1 1 0 0,0-4 0 0 0,0 1 0 0 0,0 0-1 0 0,0 1 1 0 0,0-1 0 0 0,0-3 0 0 0,-2 1-58 0 0,-1 0 1 0 0,2-2 0 0 0,-3 3-1 0 0,3 0 0 0 0,1-1 1 0 0,0 4-1 0 0,0-3 1 0 0,0 2-40 0 0,0 2 1 0 0,0-1 0 0 0,-1-2 0 0 0,-2-1-46 0 4,0 1 0 0 0,-1 2 1 0 0,4 0-1 0 0,0-2 34 0 15,0-1 1 0 0,0-3 0 0 0,0 2 0 0 0,0-2 60 0-3,0-1 1 0 1,0 1-1 0-1,0 0 1 0 1,0-2 67 0-4,0-1 1 0-1,-4 3-1 0 1,1-1 1 0 0,0 0 24 0 2,2-2 0 0-1,1 2 0 0 1,0 2 0 0-1,0 0-34 0 1,0-1 0 0 0,0 3 1 0 0,0-2-1 0 0,0 1-44 0-8,0 2 0 0 1,0-2 0 0-1,0 0 1 0 1,0 0-34 435-2,0 0 0-435 0,-1-4 0 0 0,-2 2 0 0 0,0-2 0 774 6,0 2 0-774 0,2-3 0 0 0,1 2 0 0 0,0-2 0 511 1,0-1 0-511-1,0 0 0 0 1,0 0 0 0 0,0 0 0 199-2,0 0 0-199-1,0 0 0 0 1,0 0 0 0 0,0 0 0 39-6,0-1 0-39 0,0 3 0 0 0,0 0 0 0 0,0 1 0 0 2,0 0 0 0 0,0-1 0 0 0,0 0 0 0 1,0 2 0-179884 2,0-2 0 179884 1,0-1 0 0-1,-1-1 0 0 1,-1 0 0-179685-1,-2 0 0 179685-1,0 0 0 0 1,4 0 0 0 0,0-1 0 506-7,0 1 0-506 1,0 0 0 0-1,0 0 0 0 0,0 0 0 636 2,0 0 0-636 0,0 0 0 0-1,0 0 0 0 1,0 0 0 558 5,0-1 0-558-1,0 1 0 0 1,0 0 0 437-7,0 0 0-437 0,-3 0 0 0-1,-1 0 0 0 1,2 0 0 317-3,0 0 0-317 0,2-4 0 0 0,0 0 0 0 0,0 2 0 204 0,0 0 0-204 0,0-2 0 0 0,0 1 0 0 0,0 0 0 93 0,0 2 0-93 0,0 1 0 0 0,0 0 0 13 0,0 0 0-13 0,0-1 0 0 0,0 1 0 3 6,0 0 0-3 0,0 0 0 89 2,0 0 0-89 1,0 0 0 0-1,0 0 0 127-1,0 0 0-127-1,0-4 0 0 1,0 0 0 176-4,0 2 0-176 0,0 0 0 0 1,0 2 0 224-4,0 0 0-224 0,0-4 0 0 1,0 1 0 321-1,0 0 0-321 0,2-3-2457 314 0,1-2 1-314 0,0 2 2456 252 0,4-1 0-252 0,0 0 0 0 0,4-4 0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13T19:01:30.42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76 12 12277 250679 48581,'-11'0'368'0'0,"0"0"1"0"0,1 0 0 0 0,-1 0 963 0 0,0 0 1 0 0,4 0 0 0 0,1-1 587 0 0,1-3-1735 0 0,1 3 0 0 0,5-4 0 0 0,3 5-198 0 0,3 0 0 0 0,-1 0 1 0 0,1 0-1 0 0,2 0-84 0 0,1 0 1 0 0,0 0 0 0 0,1 0 113 0 0,0 0 0 0 0,0 4 0 0 0,0-1 1 0 0,0 0-1 0 0,1-2 155 0 0,3-1 1 0 0,-3 0-1 0 0,3 0 1 0 0,0 0 0 0 0,-1 0 131 0 0,0 0 0 0 0,1 0 0 0 0,0 0 0 0 0,-1 0-59 0 0,2 0 0 0 0,-4 0 0 0 0,3 0 0 0 0,-3 0-127 0 0,-1 0 0 0 0,1 0 1 0 0,1 0-1 0 0,2 0 15 0 0,-2 0 1 0 0,-1 0 0 0 0,-1 0-1 0 0,1 0 18 0 0,2 0 0 0 0,-1 1 1 0 0,2 1-1 0 0,0 2-32 0 0,-1-2 0 0 0,2 0 0 0 0,-3-2 0 0 0,2 0-144 0 0,-2 0 1 0 0,-1 0-1 0 0,-1 0 1 0 0,0 0-39 4 0,0 0 0-4 0,3 0 0 0 0,1 0 0 0 0,-2 0 50 266 0,-1 0 0-266 0,0 0 0 0 0,2 0 0 0 0,0 0 108 378 0,0 0 1-378 0,-1 0-1 0 0,0 0 1 0 0,2 0 76 223 0,-2 0 0-223 0,-1 0 0 0 0,0 0 1 0 0,1 0-42 223 0,2 0 1-223 0,-1 0 0 0 0,-3 0-1 0 0,0 0-81 370 0,0 0 1-370 0,0 0 0 0 0,0 0 0 0 0,0 0-78 446 0,0 0 0-446 0,0 0 0 0 0,-1 0 0 0 0,1 0 7 566 0,0 0 0-566 0,0 0 0 0 0,0 0 18 513 0,0 0 1-513 0,0 0-1 0 0,0 0 1 0 0,-1 0 0 0 0,1 0 60 465 0,0 0 1-465 0,0 0 0 0 0,0 0-41 361 0,0 0 0-361 0,0 0 1 0 0,0 0-1 0 0,0 0 1 0 0,1 0 3 254 0,2 0 0-254 0,-2 0 0 0 0,3 0 0 0 0,-3 0-8 247 0,-1 0 0-247 0,0 0 1 0 0,0 0-1 0 0,-1 0-104 254 0,1 0 0-254 0,0 0 0 0 0,0 0 27 242 0,0 0 49-82 0,-5 0 1-160 0,4 3-1 0 0,-3 1 1 0 0,3-2-31 170 0,0 0 1-170 0,1-2 0 0 0,0 0 0 0 0,0 0 47 253 4,0 0 1-253 0,0 0 0 0 0,0 0 0 0 0,0 0 57 318 26,0 0 1-318-1,1 0 0 0 0,2 0-46 431-9,4 0 0-431-1,-2 0 0 0 1,-1 0 0 0-1,-3 0-24 465-4,-2 0 1-465 0,-2 0 0 0-1,-1 0-1 0 1,1 0 14 413 2,2 0 0-413 0,1 0 1 0 0,0 0-26 353-4,0 0 1-353-1,0 0-1 0 1,0 0 1 0 0,-1 0 66 329-3,1 0 0-329 1,0 0 0 0 0,0 0 1 0 0,0 0 6 289-3,0 0 0-289-1,-4 0 0 0 1,0 0 0 0-1,2 0-33 255 1,1 0 1-255 0,0 0-1 0 0,1 0-30 284-2,0 0 0-284 0,0 0 0 0 0,0 0 0 0 0,0 0-93 271 2,0 0 1-271 0,3 0-1 0 0,1 0 1 0 0,-2 0 4 326 3,-1 0 0-326 0,-1 0 0 0 0,0 0 1 0 0,0 0 57 437 1,0 0 0-437 1,0 0 0 0 0,-1 1 0 0 0,3 1 29 486 3,1 2 1-486 0,-2-1 0 0 0,3-3 0 0 1,-3 0-25 536 8,-1 0 1-536 1,-1 0 0 0-1,1 0 25 549-9,0 0 0-549-1,0 0 0 0 0,0 0 0 0 0,0 0 13 437-4,0 0 0-437-1,0 0 0 0 0,0 0 1 0 0,-1 0-9 405-3,1 0 1-405 0,0 0 0 0-1,0 0 0 0 1,0 0-60 420-3,0 0 0-420-1,0 0 0 0 1,0 0 0 0-1,0 0-97 390-1,-1 0 0-390 0,1 0 1 0 1,0 0-1 0-1,0 0 111 263 0,0 0 1-263 1,0 0-1 0-1,0 0 1 0 0,0 0 44 317 4,-1 0 1-317-1,1 0 0 0 1,0 0 0 0 0,0 0 52 248 1,0 0 0-248 1,0 0 0 0-1,0 0 1 0 1,0 0-43 333-1,0 0 0-333 0,-1 0 0 0 0,1 0 0 0 0,0 0 7 371 1,0 0 1-371 1,0 0 0 0 0,0 0 0 0 0,0 0-134 417 2,0 0 1-417 0,-1 0 0 0 1,3 0 93 399-5,1 0 1-399 1,-2 0-1 0-1,3 0 1 0 1,-3 0-1 404 4,-1 0 0-404 0,0 0 0 0 1,-1 0 0 0-1,1 0 6 529 0,0 0 1-529 1,0 0 0 0-1,0 0-1 0 1,0 0 14 526-7,0 0 0-526 0,0 4 0 0 0,0 0 0 0 0,-1-2 1 353-3,1-1 1-353 0,0-1 0 0 0,0 0 28 305-2,0 0 0-305-1,0 0 0 0 1,0 0 0 0 0,0 0 0 0-1,-1 0 10 304 1,1 0 0-304-1,0 0 1 0 0,0 0-1 0 1,0 0-15 223 0,0 0 0-223 1,0 0 0 0-1,0 0 0 0 1,0 0-10 166 10,-1 0 1-166 1,1 0-1 0 0,0 0 57 237 0,0 0 0-237 0,0 0 0 0 0,0 0-45 346-7,0 0 1-346-1,1 0-1 0 1,1 0 1 0-1,2 0 0 0 0,-2 0-22 445-1,-1 0 1-445-1,-1 2 0 0 0,0 0 0 0 1,0 2 20 598-4,0-2 1-598 0,-1-1 0 0 0,1-1 0 0 0,0 0-117 495 0,0 0 0-495 0,-4 0 0 0 0,1 0 0 0 0,0 0 32 392 0,2 0 1-392 0,-3 0 0 0 0,0 0-1 0 0,2 0 54 253 0,0 0 1-253 0,2 0-1 0 0,0 0 1 0 0,0 0-22 346 0,0 0 0-346 0,0 0 0 0 0,0 0 0 0 0,0 0 84 180 0,-1 0 0-180 0,1 0 0 0 0,0 0-47 216 1,0 0 1-216 0,0 0-1 0 0,0 0-12 171 11,0 0 0-171-1,0 0 1 0 0,0 0-1 0 1,-1 0-3 252-5,1 0 1-252 0,0 0 0 0 0,0 0-1 0 0,0 0 30 201-7,0 0 1-201 1,0 0 0 0 0,0 0-73 410-1,-1 0 1-410 0,3 0 0 0 0,0 0-1 0 0,1 0-45 494 0,0 0 0-494 0,-2 0 1 0 0,-1 0-1 0 0,1 0 123 465 0,2 0 0-465 0,-2 0 0 0 0,3 0 0 0 0,-3 0 13 377 0,-1 0 1-377 0,-3 0 0 0 0,2 0-40 377 0,2 0 1-377 0,1 0 0 0 0,-2 0 19 200 0,0 0 0-200 0,0 0 0 0 0,0 0-15 237 0,0 0 0-237 0,0 0 1 0 0,0 0-1 0 0,-1 0 58 115 0,1 0 0-115 0,0 0 0 0 0,0 0-34 247 0,0 0 0-247 0,-4 0 0 0 0,1 0 0 0 0,0 0 40 262 0,2 0 0-262 0,-3 0 1 0 0,0 0 123 216 0,2 0 1-216 0,0 0-42 170 0,2 0 0-170 0,0 0 0 0 0,0 0 29 174 0,0 0 0-174 0,-4 0 1 0 0,0 0-78 201 0,2 0 1-201 0,0 0 0 0 0,2 0-172 247 0,0 0 0-247 0,0 0 1 0 0,0 0 2 303 0,0 0 0-303 0,-4 0 1 0 0,0 0 48 107 0,2 0 1-107 0,-3 0-1 0 0,1 0 10 215 0,2 0 1-215 0,0 0-1 0 0,2 0-21 355 0,0 0 0-355 0,-4 0 0 0 0,1 0-49 334 0,0 0 0-334 0,-2 0 0 0 0,1 0 0 0 0,2 0 51 100 0,1 0 0-100 0,0 0 1 0 0,1 0-131 285 0,0 0 1-285 0,0 0 0 0 0,0 0 143 275 0,0 0 1-275 0,0 0 0 0 0,0 0-398 258 0,-1 0 0-258 0,-2 0 0 0 0,-2 1-1283 293 0,-1 3 0-293 0,-3-3 1683 331 0,-6 3 0-331 0,-2 2 0 0 0,-5 0 0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13T19:01:34.687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87 11 12379 250753 46027,'-7'0'-2113'0'0,"0"0"2440"0"0,-2 0 0 0 0,4-1 0 0 0,1-2 1 0 0,-1 0 506 0 0,-3 0 1 0 0,2 2-82 0 0,-1 1 1 0 0,3 0 204 0 0,-3 0 0 0 0,4 0 1287 0 0,-5 0-513 0 0,6 0-856 0 0,-3 0-659 0 0,15 0 1 0 0,-7 0 0 0 0,8 0 0 0 0,-1 0 0 0 0,0 0 97 0 0,1 0 1 0 0,-1 0-1 0 0,1 0 1 0 0,0 0-56 0 0,0 0 1 0 0,4 0 0 0 0,-1 0 0 0 0,1 0-49 0 0,0 0 1 0 0,-3 0 0 0 0,3 0-1 0 0,-2 0-107 0 0,2 0 0 0 0,-3 0 0 0 0,2 0 22 0 0,-2 0 1 0 0,-1 0 0 0 0,0 0 0 0 0,1 0 0 0 0,2 0-43 0 0,0 0 0 0 0,2 0 1 0 0,-3 0-1 0 0,3 0 25 0 0,1 0 1 0 0,-3 0 0 0 0,3 0 0 0 0,0 0-114-276 0,0 0 1 276 0,-4 0-1 0 0,3 0 1 0 0,-1 0-11-1884 0,-1 0 0 1884 0,4 0 0 0 0,-3 0-174-118 0,-2 0 267 118 0,4 0 0 0 0,-5 0 0 0 0,3 0-35 0 0,-3 0 0 0 0,2 1 0 0 0,1 2 0 0 0,-2 0 40 0 0,-1 0 0 0 0,-1-2 1 0 0,0-1-1 0 0,0 0 0 0 0,0 0 68 0 0,0 0 0 0 0,3 0 0 0 0,1 0 0 0 0,-2 0-137 0 0,-1 0 1 0 0,2 0 0 0 0,1 0 0 0 0,-1 0-17 0 0,2 0 1 0 0,-2 0-1 0 0,2 0 1 0 0,1 0 31 0 0,0 0 1 0 0,-2 0-1 0 0,2 0 1 0 0,0 0-191 0 0,0 0 1 0 0,-3 0 0 0 0,3 0 0 0 0,-1 0 100 0 0,-3 0 1 0 0,3 0 0 0 0,-2 0 0 0 0,1 0 60 0 0,1 0 1 0 0,-4 0 0 0 0,2 0 0 0 0,-1 0 44 0 0,2 0 0 0 0,-2 0 0 0 0,4 0 0 0 0,-1 0 4 0 0,-3 0 0 0 0,1 0 1 0 0,-1 0-1 0 0,1 0-31 0 0,0 0 1 0 0,-1 0-1 0 0,0 0 1 0 0,3 0 8 0 8,1 0 0 0 0,-4 0 0 0 0,3 1 0 0 0,-2 2-145 0 22,1 0 1 0 0,1 1 0 0 0,-3-4 0 0 0,1 0 143 0 8,0 0 1 0 0,1 0 0 0 0,0 0 0 0 0,0 0-38 0 3,0 0 1 0 1,-3 0 0 0 0,4 0-1 0-1,-1 0 27 0 1,-1 0 1 0-1,5 0 0 0 0,-2 0 0 0 1,1 0-17 0-4,1 0 1 0 0,-5 0 0 0 0,3 0 0 0 0,0 0-14 0-6,0 0 1 0 0,-3 0 0 0 0,3 0-1 0 0,-1 0 6 0-5,-3 0 0 0-1,1 0 0 0 1,-1 0 0 0-1,2 0 3 0 0,-2 0 1 0-1,-1 0 0 0 0,-1 0-1 0 0,1 0 17 77 1,2 0 1-77 1,-2 0-1 0-1,4 0 1 0 0,-1 0 12 294 2,-1 0 0-294-1,4 0 0 0 1,-2 0 0 0-1,0 0-62 438 8,0 0 1-438-1,2 0 0 0 0,-3 0 0 0 0,1 0 5 509 2,0 0 1-509 0,0 0 0 0 0,-3 0 0 0 0,1 0-22 461-6,0 0 0-461 0,-2 0 1 0 0,-1 0-1 0-1,0 0 103 368-6,-1 0 1-368-1,3 0 0 0 1,0 0 0 0-1,1 0-16 278-9,0 0 1-278-1,1 0 0 0 1,0 0-1 0-1,-1 0-62 258 0,2 0 1-258-1,-4 0 0 0 1,4 0 0 0 0,-2 0-49 304 1,1 0 0-304 0,3 0 0 0 1,-3 0 0 0-1,-1 0-65 387 6,2 0 1-387 1,-3 0 0 0-1,4 0 0 0 0,-1 0 43 510 10,-3 0 0-510-1,3 0 0 0 1,-2 0 69 480-8,0 0 0-480 0,1-1 1 0 0,1-2-1 0 1,0 0 1 0-1,1 0 77 463 9,0 2 1-463 1,-4 1 0 0-1,3 0 0 0 1,-2 0 3 462-1,1 0 0-462 0,3 0 0 0 1,-2 0 99 325 18,0 0-172-139-36,-2 0 1-186 0,5 0 0 0 0,-3 0 0 0 0,0 0-46 223 6,-1 0 1-223 0,3 0-1 0 0,-2 0 1 0 0,0 0-50 379 1,0 0 1-379-1,2 0 0 0 1,-3 0-1 0 0,1 0 34 495 0,0 0 0-495 1,2 0 1 0 0,-2 0-1 0-1,-1 0 57 552 2,1 0 1-552 0,2 0 0 0 0,-3 0 0 0 0,-1 0 37 507 2,2 0 1-507-1,-3 0-1 0 1,4 0 1 0 0,-1 0 2 454-4,-3 0 0-454 1,3 0 1 0-1,-1 0-1 0 0,-1 0-118 451 0,2 0 1-451-1,-3 0-1 0 0,4 0 1 0 0,-1 0 41 385-1,-3 0 0-385 1,3 0 0 0 0,0 0 0 0-1,-1 0 24 348-1,1 0 0-348 0,0 0 0 0 1,-3 0 1 0-1,3 0 48 400 2,1 0 1-400 1,-4 0 0 0 0,3 0 0 0 0,-2 0 46 520 1,1 0 0-520 1,0 0 1 0 0,-1 0-1 0 0,0 0-23 543 3,-1 0 0-543 0,3 0 1 0 0,-1 0-37 489-7,-2 0 1-489-1,3 0-1 0 1,-2 0 1 0 0,0 0-1 0 0,-1 0-13 518 5,1 0 0-518 1,-2 0 0 0 0,4 0 1 0-1,-1 0-9 463-7,-1 0 0-463 0,1 0 0 0-1,-3 0 1 0 1,1 0 11 367-2,2 0 1-367-1,0 0 0 0 1,-1 0 0 0-1,0 0-50 350 4,-1 0 1-350 0,3 0 0 0 0,0 0 0 0 0,0 0-83 398 1,-1 0 0-398 0,4 0 0 0 0,-4 0 1 0 0,1 1 62 484 1,0 3 1-484 0,-1-3 0 0 0,-1 3 0 0 0,1-3 37 625 0,2-1 0-625 0,-3 0 1 0-1,1 0-1 0 1,0 0 66 582-2,-1 0 0-582-1,2 0 1 0 1,-3 0-1 0-1,2 0-24 429-3,-2 0 1-429-1,3 0 0 0 0,0 0-1 0 0,-1 0-106 396-4,1 0 1-396 0,2 0 0 0 0,-2 0-1 0 0,0 1-86 433 4,-1 3 0-433 0,4-3 1 0 0,-5 3-1 0 0,1-3 57 426 5,0-1 0-426 0,-1 0 1 0 0,3 0 82 372-5,-2 0 0-372 0,0 0 0 0 0,-4 0 1 0 0,0 0-1 0 0,1 0 26 468 4,2 0 1-468-1,-2 0 0 0 0,3 0 0 0 1,-3 0 15 495-7,-1 0 1-495 1,0 0 0 0 0,1 0 0 0-1,1 0-50 458 3,2 0 0-458 1,0 0 1 0-1,-1 0-1 0 0,0 0-14 471 1,-1 0 1-471 1,3 0-1 0-1,-1 0 1 0 0,-1 0 10 500-3,2 0 0-500 0,-4 0 1 0 0,4 0-1 0 0,-2 0-13 433-6,1 0 1-433-1,0 0 0 0 1,-1 0 0 0 0,1 0 38 409-4,2 0 1-409 1,-3 0 0 0-1,0 0-1 0 0,-1 0 50 421 1,2 0 1-421 0,-3 0-1 0-1,3 0 1 0 1,-3 0-1 460 1,-1 0 0-460 1,3 0 1 0-1,1 0-1 0 0,-2 0 5 425 4,-1 0 1-425-1,0 0 0 0 0,1 0-1 0 1,2 0-17 512 1,-2 0 0-512 0,-1 0 0 0 1,-1 0 1 0-1,1 0 11 493-1,3 0 0-493 0,-3 0 0 0 1,2 0 0 0-1,-2 0-15 434 2,-1 0 0-434 1,0 0 1 0-1,0 0-1 0 1,0 0-60 303 1,0 0 0-303 0,0 0 0 0 1,0 0 0 0-1,0 1 31 180 1,-1 3 0-180-1,1-3 0 0 1,1 3-68 132-6,3-3 0-132 0,-3-1 1 0 0,2 0-1 0 0,-1 0 32 243-1,-3 0 0-243 0,1 0 1 0-1,0 0-1 0 1,1 0 19 315-1,3 0 0-315 0,-3 0 0 0-1,2 1-10 321 3,-1 3 1-321 1,-3-3 0 0-1,1 2 0 0 0,0-1 12 256 4,0-2 1-256 0,0 0 0 0 0,0 0 0 0 0,0 0 14 380 0,0 0 1-380 0,-1 0-1 0-1,1 0 70 446-6,0 0 1-446 0,0 0 0 0-1,0 0 0 0 1,0 0-8 389-2,0 0 0-389 0,0 0 1 0 0,0 0-26 178 0,-1 0 0-178 0,1 0 1 0 0,0 0-1 0 0,0 0 1 0 0,0 1 13 233 0,0 2 0-233 0,0-1 0 0 0,0 1 0 0 0,0-2-172 457 0,-1-1 0-457 0,1 0 0 0 0,0 0 1 0 0,0 0 160 237 0,0 0 1-237 0,0 0 0 0 0,1 0 0 0 0,1 0-1 0 0,2 0 183 290 0,-2 0 1-290 0,-1 0 0 0 0,-1 0-1 0 0,0 0-72 290 0,0 0 0-290 0,0 0 0 0 0,0 0 0 0 0,-1 0 21 387 0,1 0 1-387 0,0 0-1 0 0,0 0-139 385 0,0 0 0-385 0,0 0 1 0 0,0 0-1 0 0,0 0-147 429 0,-1 0 1-429 0,-2 0 0 0 0,-1 0 107 378 0,1 0 1-378 0,2 0 0 0 0,1 0 118 406 0,0 0 0-406 0,0 0 0 0 0,0 0 89 352 0,0 0 1-352 0,-1 0-1 0 0,1 0-74 269 0,0 0 0-269 0,0 0 1 0 0,0 0-1 0 0,0 0-130 200 0,0 0 0-200 0,0 0 0 0 0,0 0 1 170 0,-1 0 1-170 0,1 0-1 0 0,0 0 1 0 0,0 0-15 147 0,0 0 1-147 0,0 0-1 0 0,0 0 128 128 0,0 0 0-128 0,-1 0 0 0 0,1 0-3 69 0,0 0 0-69 0,0 0 1 0 0,0 0-1 0 0,0 0 103 152 0,0 0 0-152 0,0 0 1 0 0,0 0-1 0 0,-1 0-51 128 0,1 0 0-128 0,0 0 0 0 0,0 0-147 207 0,0 0 0-207 0,0 4 0 0 0,0 0 0 0 0,0-2 1 0 0,-1-1-76 327 0,1-1 0-327 0,0 0 0 0 0,0 0 0 0 0,0 0 5 494 0,0 0 0-494 0,0 0 0 0 0,0 0 64 330 0,0 0 1-330 0,-1 0-1 0 0,1 0 30 283 0,0 0 1-283 0,0 0 0 0 0,0 0 86 167 0,0 0 0-167 0,0 0 1 0 0,0 0-59 105 0,0 0 0-105 0,3 0 1 0 0,1 0-1 0 0,-2 0-36 90 0,-1 0 0-90 0,-1 0 1 0 0,0 0-65 147 0,0 0 1-147 0,-1 0-1 0 0,1 0 1 0 0,0 0-5 155 0,0 0 0-155 0,0 0 0 0 0,0 0 0 0 0,0 0 35 108 0,0 0 0-108 0,-4 0 1 0 0,0 0-1 0 0,2 0 121 87 0,0 0 0-87 0,2 0 0 0 0,0 0-82 75 0,0 0 0-75 0,0 0 0 0 0,0 0 0 0 0,0 0-1 227 0,-1 0 0-227 0,1 0 0 0 0,0 0-21 321 0,0 0 0-321 0,0 0 0 0 0,0 0 0 0 0,0 0 0 0 0,0 0-34 478 0,0 0 1-478 0,-1 0 0 0 0,1 0-49 394 0,0 0 0-394 0,0 0 0 0 0,0 0-71 328 0,0 0 1-328 0,0 0 134 211 0,0 0 0-211 0,0 0 1 0 0,-1 0 58 125 0,1 0 1-125 0,0 0 0 0 0,0 0 0 0 0,0 0-12 43 0,0 0 1-43 0,0 0-72 45 0,0 0 1-45 0,-4 0-1 0 0,0 0-15 32 0,2 0 0-32 0,0 0-18 82 0,2 0 0-82 0,-4 0 74 24 0,1 0 0-24 0,-1 0 0 0 0,4 0 186 0 0,0 0 0 0 0,0-3 1 0 0,-1-1-155 0 0,1 2 0 0 0,0 0-109 22 0,0 2 0-22 0,0 0 0 0 0,0 0 0 0 0,0 0-175 167 0,0 0 0-167 0,-4 0 1 0 0,0 0 218 275 0,2 0 0-275 0,-3 0 1 0 0,1 0 72 165 0,1 0 1-165 0,-2 0-1 0 0,2 0 1 0 0,0 0-88 174 0,2 0 0-174 0,1 0 1 0 0,0 0 15 203 0,-1 0 0-203 0,-2 0 0 0 0,-1 0 1 0 0,1 0-12 121 0,2 0-128-106 0,-4 0 1-15 0,4 0 137 2 0,-3 0 1-2 0,3 0 0 0 0,1 0 0 0 0,0 0 113 1 0,-1 0 1-1 0,-2 0 0 0 0,-1 0 82 0 0,1 0 1 0 0,-2-1 0 0 0,2-1-71 0 0,0-2 1 0 0,2 1-82 0 0,1 3 0 0 0,0 0 0 0 0,-1 0-37 0 0,1 0 1 0 0,-3 0-1 0 0,-1 0 1 0 0,1 0-124 0 0,2 0 0 0 0,1 0 89 0 0,0 0 1 0 0,0 0 25 0 0,0 0 1 0 0,-4 0 61 0 0,0 0 1 0 0,0 0 0 0 0,4 0 79 0 0,0 0 0 0 0,0 0 0 0 0,0 0 17 0 0,0 0 0 0 0,0 0 1 0 0,-1 0-39 0 0,1 0 0 0 0,-3 0 1 0 0,-1 0-193 0 0,1 0 0 0 0,2 0 0 0 0,1 0 1 0 0,0 0-317 0 0,0 0 1 0 0,-4 0 0 0 0,0 0 320 0 0,2 0 1 0 0,-3 0 0 0 0,1 0 417 0 0,1 0 0 0 0,2 0-310 0 0,1 0 1 0 0,-4 0-233 0 0,0 0 1 0 0,1 0 98 0 0,3 0 0 0 0,-4 0 1 0 0,0 0 84 0 0,2 0 1 0 0,0 0-1 0 0,2 0 83 0 0,0 0 0 0 0,0 0 1 0 0,0 0 111 0 0,0 0 0 0 0,0 0 0 0 0,-1 1-587 0 0,1 2 1 0 0,-3-1-1221 0 0,-1 1 1 0 0,-4 2 0 0 0,4 0-475 0 0,-3 1 0 0 0,-5 1 0 0 0,-6 3 2121 0 0,-3-3 0 0 0,-5 3 0 0 0,-2-4 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2T21:57:11.763"/>
    </inkml:context>
    <inkml:brush xml:id="br0">
      <inkml:brushProperty name="height" value="0.053" units="cm"/>
      <inkml:brushProperty name="color" value="#FF0000"/>
    </inkml:brush>
  </inkml:definitions>
  <inkml:trace contextRef="#ctx0" brushRef="#br0">20654 7763 7392,'6'12'732,"0"1"0,1-7 1,-5 4 1703,4-1 1,-4-1-765,4-2 0,-4-6 0,-2 0-250,0-10 1,3-7 0,1-2-856,2 1 0,0-1 0,-6-2 0,0-2-251,0-2 1,0-2 0,0 4-1,0-4 1,-2-2 0,-2-5-128,-2-1 0,-1-5 0,5-1 1,-2-3-190,-2 2 0,0 3 0,4 1 0,-3-1 0,-1-5 0,0 4 0,6-3 0,-2 1 0,-4-2 0,3 5 0,-3-5 0,4 6 0,2 7 0,0-2 0,0 6 0,0 0 0,0 0 0,0 4 0,0 8 0,0 2 0,0-1 0,8 6-908,-5-1 0,5 11 908,-8 5 0,-8-5 0,-3 6 0</inkml:trace>
  <inkml:trace contextRef="#ctx0" brushRef="#br0" timeOffset="1">20504 6638 8774,'19'10'2881,"-7"5"1,-1-7-1,-1 0-914,0 0 1,-8-1 0,-2-7-417,-10 0 0,-7 2 1,-1 2-1436,-1 2 0,0 3 0,0-5 0,-2 4 0,-1 0 0,-6 1-116,-1-5 0,4-2 0,-6-2 0,-2 0 0,-3 0 0,-1 6 0,1 1 0,3-3 0,2-2 0,-3-2 0,-1 0 0,4 0 0,-1 0 0,1 0 0,2 0 0,-7 0 0,7 2 0,-2 2 0,0 2 0,6 1 0,-4-7 0,1 2 0,3 2 0,0 2 0,0-2 0,0-2 0,5 0 0,-3 3 0,-2 1 0,2-2 0,2-2 0,8-2 0,1 0 0,-3 0 0,-1 0 0,3 0 0,1 0 0,-3 0 0,-2 0 0,1 2 0,1 2 0,3 3 0,5-1 0,-5-4 0,-3 4 0,5-4 0,-1 7 0,1-3 0,-1 0 0,5 0 0,-6-6 0,5 7 0,-5-1 0,6 0 0,-7-6 0,7 0-32,-7 0 1,9 2 0,-2 4-7011,4 7 7042,2 3 0,17 12 0,3 1 0</inkml:trace>
  <inkml:trace contextRef="#ctx0" brushRef="#br0" timeOffset="2">20616 7838 7923,'0'-13'703,"0"1"1,0-3 0,0-2 747,0-1 0,0 5 1,2 3-1,3 3-599,1 9 1,0 7 0,-4 10 0,2-1 0,3 1 0,-1 0-554,2 0 0,-6 6 0,5-1 0,-5-1 1,-2 0-1,2 0-256,4 2 1,-4 0 0,4-6-1,-4 0 1,-2 0-423,0-1 0,3-1 1,1-2-1,2-3 977,-2 3 143,-2-7 0,-2 9 65,0-5 1,0-1 523,0 1-811,0-8 0,-8 11 0,-5-9 0,-1 0-480,1 3 0,-3-7 1,3 6-40,-4 0 0,-1-6 0,-1 5 0,0-3 0,-2 0 0,-2 2 0,-2-2 0,-2-1 0,4-3 0,-4 0 0,-2 0 0,-2 6 0,-5 0 0,3-2 0,2-2 0,-3-2 0,1 7 0,0-1 0,1 0 0,1 0 0,2 1 0,-6-1 0,7-6 0,-5 2 0,4 2 0,2 2 0,-7 1 0,5-7 0,-2 0 0,2 0 0,2 0 0,-5 0 0,5 0 0,0 0 0,0 0 0,4 0 0,-4 0 0,2 0 0,2 0 0,2 0 0,3 0 0,-1 6 0,0 0 0,0-2 0,1-2 0,-1 5 0,0-1 0,0-2 0,1-2 0,-1-2 0,0 0 0,0 0 0,0 0 0,1 0 0,5 6 0,1 1 0,-3-3 0,5-2 0,-3-2 0,7 0 0,-7 0 0,9-2 0,-4-2 0,0-3 0,3-1 0,-5 2 0,2-7 0,-1 3 0,5-3 0,-2-1 0,2-3 0,2-2 0,2 1 0,0-1 0,-2 0 0,-5 0 0,5-2 0,-4-1 0,4-6 0,2-1 0,0 4 0,0-6 0,0 6 0,0-4 0,-2 2 0,-4 4 0,3-6 0,-3 0 0,4-3 0,2 1 0,0 0 0,0-7 0,0-1 0,0-3 0,0-4 0,0-2 0,0 5 0,0-5 0,0 0 0,0 0 0,0 4 0,0-4 0,0 0 0,0 2 0,0 1 0,0 1 0,0 6 0,0 3 0,0 4 0,0 6 0,0 4 0,0 2 0,0 0 0,2 9 0,4 4 0,5 20 0,8 7 0</inkml:trace>
  <inkml:trace contextRef="#ctx0" brushRef="#br0" timeOffset="3">19847 7256 8021,'-6'-12'1088,"-2"1"1,-3 3 0,-3 4 0,-3 4-614,-2 6 1,0-2-1,1 9 1,-1 1-1,0 3 1,0 2-1,1 2 1,1 1-303,4 3 0,3 1 0,6-8 0,-2 1 168,1 0 1,3 6 0,2 0-1,2-2 1,3-2 267,1-3 1,15 7-1,-2-2 1,3-4-1,3-4 405,0-1 0,9-4 0,-5 1 0,2-3 0,-2-6-647,-1-6 0,3-6-224,-6-9 0,6-2 0,-8-2 0,-4-2 24,-5 2 0,-3-6 0,3 0 0,-3 0-167,-3 4 0,-2-2 0,-6 0 0,0 0 0,0-1 0,-2 3 0,-4-2 0,-4 11 0,-9-5 0,0 2 0,0 5 0,1 7-197,-1 1 0,-6 4 1,0 2-491,2 0 0,2 0 0,2 2 0,1 4 0,-1 7 687,0 4 0,0 10 0,0 2 0</inkml:trace>
  <inkml:trace contextRef="#ctx0" brushRef="#br0" timeOffset="4">19885 7969 9667,'10'0'1966,"5"-2"0,-9-5 0,-2-5 0,-2-5 0,-2-4-1487,0-4 1,-6 3 0,0-8 0,0 1-1,-1 2 1,-1 0 0,0 4-3721,-1 2 1,1 5 3240,2 3 0,4 5 0,-7 8 0</inkml:trace>
  <inkml:trace contextRef="#ctx0" brushRef="#br0" timeOffset="5">20129 8175 11339,'6'13'0,"0"-5"0,-2-6 1019,-2-10 0,-4-7 1,-4-6-1,-4-2 0,-3-2 1,1 0-1,-3 0 0,-2 0 1,-1 4-718,-1 7 0,0 3 0,0 7 0,1-2 0,-1 4 0,0 6 0,0 9 0,1 5-105,-1 7 0,6-2 0,1 6 0,-1-1 0,3-6-10,4-1 1,-3-2 0,3 0-4695,2 0 4507,2-1 0,-7-24 0,-1-6 0</inkml:trace>
  <inkml:trace contextRef="#ctx0" brushRef="#br0" timeOffset="6">19997 7819 12537,'19'-11'0,"0"5"0,0 4 1404,-1 2 0,-16 0 0,-10 0 1,-11 0-1,-6 0 0,0 0 1,-2 2-1891,-4 4 0,-4-1 0,-1 5 0,3 0 1,1-1-1,1 1 0,2-2 486,4 1 0,-4-3 0,0-6 0</inkml:trace>
  <inkml:trace contextRef="#ctx0" brushRef="#br0" timeOffset="7">20954 7425 7979,'-2'17'1145,"-2"-3"1,-2-1 1584,1 1 0,3-7 0,2-7-1061,0-11 1,0 1 0,0-3-1184,0-1 1,2-3-1,3-2 1,1 1-1,0-1 68,2 0 0,-6 0 0,7 0 0,-3 1 0,2-3-554,3-4 0,-5 4 0,5-4 0,-1 4 0,0 3 0,1-1 0,1 0 0,7 0 0,-2 1 0,6 1 0,0 4 0,-3-3 0,-1 5 0,2 1 0,4 4 0,-4 1 0,6 1 0,-2-2 0,0 2 0,-2 2 0,0 8 0,0 0 0,2 1 0,-2-1 0,-2 0 0,-3 2 0,1-4 0,0 3 0,0-3 0,-1-2 0,1-2 0,0 0 0,0 0 0,-7 0 0,1 0 0,-1 0 0,7 0 0,-2 2 0,-3 2 0,-1 3 0,-7-1 0,6-6 0,-7 0 0,1-2 0,-12-5 0,-7-5 0,-4-5 0,5-1 0,-1-1 0,-1 0 0,-3 0 0,-2-6 0,1 0 0,-1 2 0,0 3 0,0 1 0,1 0 0,1 7 0,2 1 0,5 1 0,2-1 0,-5 5 0,7-6 0,0 7 0,6-3 0,2 10 0,4 2 0,6 5 0,5 1 0,2 5 0,0-5 0,-1 3 0,1 1 0,0 3 0,0 2 0,-7-3 0,1-1 0,-1-3 0,-1 3 0,3 1 0,-8 3 0,-1 0 0,-3 0 0,-2-7 0,0 1 0,0 1 0,0 3 0,-2 2 0,-5 0 0,-3-1 0,-3 1 0,1 0 0,-1-3 0,-5 1 0,-1 0 0,0 4 0,0-1 0,1 1 0,-1-2 0,2 0 0,3-3 0,1-3 0,1 2 0,-7-9-9831,0-2 9489,0-10 1,1-13-1,-1-10 1</inkml:trace>
  <inkml:trace contextRef="#ctx0" brushRef="#br0" timeOffset="8">22098 6938 10158,'0'-19'6603,"-2"8"-5951,-4 5 1,4 6 0,-4 8-1,4 9 1,2 6 0,0 2-230,0 2 0,0-4 0,0 8 0,0 1 1,0-1-306,0 0 0,2 0 1,2 5-1,2-3-220,-2-2 1,-2-6-1,-2 4 1,2 1 0,3-3-182,1 0 0,2-2 1,-4-7-1,3 1 54,-3 0 878,-2 0 655,6 0-1140,-6-9 1,7-4-1,-9-12 1,0-7 0,0-3-25,0-3 1,-2 0-1,-3-2 1,-1-1 0,2-6 33,2-1 1,-4 4 0,-1-4-1,1 0 1,0 0 183,0-5 1,-1 5-1,7-2 1,0 0-201,0 2 0,0-7 0,0 7 0,0-2 0,0 2 0,2 2-82,5 4 1,1 2 0,7 4-1,-3 2 40,3 3 0,8 8-116,2-2 0,0 4 0,-7 2 0,1 2 0,0 4 0,-2 4 0,-3 9 0,-3 2 0,-3 4 0,-2-2 0,-6 8 0,0 0 0,0-2 0,0-1 0,0-1 0,-2-7 0,-4 5 0,-7-6-1925,-3-6 0,-3 1 1,0-8-1,0-1 0,1-3-2343,-1-2 0,2-2 4268,5-5 0,-5-3 0,7-9 0</inkml:trace>
  <inkml:trace contextRef="#ctx0" brushRef="#br0" timeOffset="9">22474 7181 10346,'12'17'3424,"1"-5"0,-9-5-3470,2-14 0,-6-3 0,-6-9 0,-5-2 0,-1-1-158,-1-3 0,1-9 0,-7 3 0,2-2 0,3 1-1865,1 7 0,7 5 1498,-6 1 0,9 8-1214,3 5 1785,9 4 0,10 2 0,-1 0 0</inkml:trace>
  <inkml:trace contextRef="#ctx0" brushRef="#br0" timeOffset="10">22811 6919 10151,'9'-13'0,"3"3"2330,5 2 0,-5-5 0,1 5 2177,1-3-4314,-5 7 1,-3 4 0,-12 13 0,-7 5 0,-3 5 0,-3 4-1,0 3-823,0 3 0,0-4 0,1 2 1,-1 1-1,0-3-704,0-4 1,1-4-1,1-3 1,2-1 261,3-5 1,8 5 0,-5-6 0,3 1-297,0 0 1,2-7 1367,10 1 0,4 4 0,9 1 0</inkml:trace>
  <inkml:trace contextRef="#ctx0" brushRef="#br0" timeOffset="11">22830 7238 10433,'19'0'2008,"0"0"0,-9-3 0,-4-3 0,-6-6-988,-6-5 1,-4 5 0,-9-1-1,-2-2-662,-4-1 0,4-3 0,-6 2 1,2 3-1,-2 1 0,0 1-430,0 1 1,2-3 0,6 7 0,0 1-1709,0-2 0,7 6 0,1-2-707,3 8 0,4 4 0,12 7 2487,11-3 0,8 9 0,11 8 0</inkml:trace>
  <inkml:trace contextRef="#ctx0" brushRef="#br0" timeOffset="12">22980 7088 7950,'2'-11'3254,"4"5"1,-1 10-2385,7 2 1,1 1 0,5-7 188,1 0 0,0-3-894,0-3 0,-3-4 1,-3-9-1,-7 0-80,-4 1 1,-2 5 0,0 0 0,-2-1 111,-4-3 1,-5 7 0,-7 4-238,-1 4 1,6 2-1,1 0 1,-1 2 161,3 4 1,-5 4 0,9 9-1,0-2 418,-3-5 1,7 5 0,-4-5-1,6 5 164,6 2 1,-1 0-1,7-3 1,1-1-1,-1-3 229,1 3 0,-1-5-1489,7 3 1,-7-9 0,1 2-1699,1-4 1,3-2-2663,2 0 1,-9-2 4599,-3-4 1,3-4-1,0-9 1</inkml:trace>
  <inkml:trace contextRef="#ctx0" brushRef="#br0" timeOffset="13">23299 7163 7950,'12'16'1956,"1"-3"1,-1-5 291,7-8 0,-8-2 0,-5-4-1495,-4-7 1,-2 3 0,0-3 0,-2-3 0,-2-5-232,-3-4 0,-5-9 0,4 3 1,-1-2-1,-1 0-326,-1 1 0,-1-1-122,-7-11 1,7 7 0,-1-3 0,1 9-803,1 4 0,3 2 0,6 6-1879,-4 0 0,6 9-9,0 4 0,2 3 2616,10 3 0,1 17 0,5 4 0</inkml:trace>
  <inkml:trace contextRef="#ctx0" brushRef="#br0" timeOffset="14">23655 6825 8768,'-2'-12'1469,"-4"-1"0,-6 1-838,-5 1 1,4 3 0,1 6 0,-3-2 204,-1-3 1,3 1-1,1 6 1,-1 2-512,3 4 0,-5 5 0,9 7 0,2 1 0,4 0 254,6 0 1,4-3 0,9-1-102,0-3 1,0 1 0,-1 6 0,-1-1 194,-4 1 0,1-6 0,-8-1 0,-1 3-312,-3 2 1,-2 1-1,-2 1-1167,-5 0 0,3-7 0,-8-1 1,-3-3-1515,-2-4 0,-1-2 2320,-1-2 0,0-8 0,0-2 0</inkml:trace>
  <inkml:trace contextRef="#ctx0" brushRef="#br0" timeOffset="15">24012 6431 11810,'19'0'0,"-3"2"0,-1 3 0,-3 1 1759,3-2 0,-7-4 0,-4-4 1,-8-2-1329,-8 1 0,-5 3 1,-2 4-1,1 3 1,-1 3-1,0 2 1,2 5-517,5 2 1,-5 1-1,7 1 1,-3 2 52,1 4 0,8 2 0,-3 6 1,3-1-1,0 1-182,-2 2 0,0-3 0,6-1 0,0 0 0,0-2 375,0-4 0,0 2 0,0-2 0,0-2 654,0-2 0,0-2 0,0 0 0,0-1 0,2 1 98,4 0 0,-2-9 0,6-1 0,1-3-913,-1 0 0,-3 2 0,5-3 0,3 1 0,1 0 0,3-6-1628,0 0 1,-9-2 1627,-4-4 0,-3-5 0,-3-7 0</inkml:trace>
  <inkml:trace contextRef="#ctx0" brushRef="#br0" timeOffset="16">24256 7125 11508,'0'-12'2457,"2"1"1,4 3-1,4 2 1,3-1-1683,-1 1 1,1 0 0,6 6 0,-1-2 0,1-2 0,0-3 0,0 3 0,0 2-401,-1 2 0,-5-6 1,-1-1-1761,3 3-368,2-6 1289,1 8 0,-7-15 0,-5 5 1,-4-5 280,-2-2 0,0 1 1,0-3-1,0-2 269,0-2 1,-2-6 0,-2 3 0,-2-1-1,-1-2 1,1 0 556,0-1 0,-3 7 0,5-4 0,-4 0-12,-2 0 1,3 6-1,-3-2 1,-1 6-579,1 7 0,4-5-53,-7 5 0,7 1 0,-6-1 0,5 8 0,-5-3 0,-3 5 0,7 4 0,-1 5 0,1 3-9831,-4 0 9779,-5-1 0,-2-9 0,0 0 0</inkml:trace>
  <inkml:trace contextRef="#ctx0" brushRef="#br0" timeOffset="17">10768 9956 11466,'0'-18'3101,"0"-1"0,0 10 1,-2 9-2735,-5 11 0,5 6 0,-4 1 0,4 3 0,2 2 0,0 2 1,0 0-137,0 2 0,2 0 0,2 6 0,3-1 0,-3 1-531,-2 3 0,-2-5 1,0-2-1,2 0 1,2-2-1,2 2-382,-2 1 1,-1-8 0,-3 3 0,0-2 547,0 2 0,0 2 0,0 5 0,0-7 788,0-4 1,6-9-1,0 1 1251,-2 1-1472,-2-6 1,-4 1-305,-4-9 0,4-9 69,-4-3 0,-3-7 0,3-4 0,2-2 1,0 0 258,-3-2 0,5 4 0,-4-6 0,2 0 0,0 2-264,-2 0 0,-1-7 0,7 5 0,0-2 1,0 2-194,0 2 0,0-7 0,0 12 0,0-10 0,0 1 0,0 2 0,0-4 0,0 5 0,2 1 0,3 0 0,1 4 0,8 3 0,-1 1 0,1 0 0,1 2 0,-2 5 0,-1-3 0,9 9 0,2 2 0,2 4 0,-2 6 0,4 5 0,-2 7 0,-4 3 0,-7 4 0,1-2 0,-9 6 0,-2 0 0,-2-2 0,-2 3-67,0-1 0,-2 0 1,-4 2-1,-6-6-359,-5-4 1,-2-2 0,0-1 0,1 1 0,-1-2-51,0-5 1,0-3 0,1-9 0,-1 0 475,0 0 0,0 0 0,1 0 0</inkml:trace>
  <inkml:trace contextRef="#ctx0" brushRef="#br0" timeOffset="18">11199 10256 10268,'9'11'1192,"-5"-3"0,6-10 0,-1-4 1,-5-9-1,-2-6 0,-2-6 1,0 0-1,0-2-681,0 0 1,0 0 0,-2-5 0,-2 5 0,-3 2 0,1 4 0,0 2-2336,0 3 0,-1 5 0,7 1-3086,0-3 4910,0 7 0,0-1 0,0 9 0</inkml:trace>
  <inkml:trace contextRef="#ctx0" brushRef="#br0" timeOffset="19">11499 9881 7863,'19'-8'2312,"-6"6"0,-1-4 1937,3 4 0,-7 4-3641,-2 4 0,-4 4 1,-2 9-1,-2 0 1,-4 2-1,-6 2 1,-5 4-842,-2 2 1,7-4 0,-1 4 0,-1 0-151,-3 0 1,-2-4 0,2 4 0,3-1 0,3-6-3109,3-1 1,-4-8-2602,5-1 6092,1-8 0,14 5 0,3-9 0</inkml:trace>
  <inkml:trace contextRef="#ctx0" brushRef="#br0" timeOffset="20">11556 10294 9559,'18'0'4385,"-7"-9"1,-5-3-2416,-4-5 1,-4-2 0,-4 1 0,-9-1-1480,-8 0 1,3 1-1,-6-1 1,6 0 0,1 2-492,0 5 0,0-5 0,1 7 0,-1-1 0,2 3-5532,5 0 2255,-5 6 0,17-7 0,0 11 3208,10 5 0,7 3 0,2 9 0</inkml:trace>
  <inkml:trace contextRef="#ctx0" brushRef="#br0" timeOffset="21">11687 10050 8314,'19'19'1280,"-7"-7"1,-1 1 0,-1-1 0,1-1-280,3-5 1,-3-2 0,1 0 0,3 2-409,1-1 0,3-5 0,0-7 0,0-5 0,-3-5 435,-3-1 1,-5-1 0,-8 0-1,0 0 7,0 1 1,0-1 0,-2 2-690,-4 5 0,-3 1 0,-5 7-346,1-2 1,1 2 0,-7 8 0,0 4-53,1 3 1,1 1-1,2 7 1,5 0-8,2-1 1,1 3 0,7 2-1,0 2 1,0 0 157,0 2 1,0-4-1,2 6 1,3-2 0,3-4-100,2-2 0,-6-2 0,5-3 0,-3-1 0,2-5 0,3-1 0,-5-3 0,7-6-1575,1 0 0,1-2 1,-1-2-1,-1-5-371,1-1 1,-3-2-1,1-5 1946,3 4 0,2-12 0,1 5 0</inkml:trace>
  <inkml:trace contextRef="#ctx0" brushRef="#br0" timeOffset="22">12231 10256 12040,'10'-2'6732,"-3"-4"-5551,-5-7 0,-2-3 0,0-5-388,0-4 0,-2 2 0,-2-6 0,-3 0 0,1 0 0,0-5-706,0-1 0,-3-3 1,5 1-1,-4 1 0,-1 3-1874,1 2 0,2 8 0,6-2-5155,0 4 6942,0 11 0,0-7 0,0 7 0</inkml:trace>
  <inkml:trace contextRef="#ctx0" brushRef="#br0" timeOffset="23">12606 9956 7911,'0'-12'969,"0"-1"1,-2 1 258,-4 1 1,2 3 0,-9 8 0,-1 0-1,-3 2 1,0 4 0,3 7 0,1 1-400,-1-1 1,-3 4 0,0-5 0,3 3-1540,1-3 1,9 5 0,-2-5 857,4 5 1,10-4 0,4-1-1,5 1 1,2-1 1005,0 1 1,-1-7 0,1 6-858,0 3 0,-9 2 0,-3 1 0,-5 1-286,-2 0 1,-2-7-1,-5 1 1,-5-1-705,-5-1 1,5 3 0,-1-8 0,-1 1-216,-3 1 1,-2-6 907,0 4 0,1-4 0,-1-2 0</inkml:trace>
  <inkml:trace contextRef="#ctx0" brushRef="#br0" timeOffset="24">13113 9581 10159,'10'-2'9830,"-4"-4"-8383,-4-7 0,-8 3 0,-2 0 0,-3 1 0,-3 5 0,-3 4-1447,-2 6 0,1-1 0,-1 5 0,0 0 0,2 1 0,5 3 0,-3 3 0,7 2 0,0 0 0,-1 1 0,5 5 0,2 2 0,2 7 0,0-3 0,0 2 0,0 3 0,0 1 0,0 1 0,0 1 0,0 5 0,-2-11 0,-2 5 0,-2-3 0,1-1-54,3-3 0,0 2 0,-2-6 0,-2 0 0,2 1 1,2-3 106,2 2 1,-7-7 0,1 5 0,2-4 0,2-2 0,2 0-54,0 0 0,0-7 0,0 1 0,0 1 0,2-6 0,4-1 0,7-5 0,3-2 0,3 0 0,-6 0 0,-1 0 0,3-2 0,1-5-6241,-5 5 6241,-3-14 0,0 5 0,3-7 0</inkml:trace>
  <inkml:trace contextRef="#ctx0" brushRef="#br0" timeOffset="25">13282 10050 17345,'-19'0'935,"0"0"1,0 2 0,3 4-1,1 7 1,5 3 0,1 3 0,5 0-31,2 0 1,2 0 0,2 1 0,2 3 0,5 2-845,1-2 1,3-4 0,5-5 0,1-3-62,0-3 0,0 5 0,1-7 0,3-2 0,2-2 0,0-4 0,-4-4 0,2-7 0,2-3 0,-2-3 0,-2 0 0,-9-8 0,-1-2 0,-3-2 0,-2 2 0,3 2 0,-7-5 0,2 7 0,-8 2 0,-9 3 0,-3 1 0,-3 2 0,-2 3 0,-2 3 0,-4 1-356,-2-1 1,6 7-1,-4-2 1,2 4-1,0 2-1223,2 0 1,8 0 0,3 2 0,-1 4 1578,3 7 0,2 3 0,8 3 0</inkml:trace>
  <inkml:trace contextRef="#ctx0" brushRef="#br0" timeOffset="26">13675 10425 8834,'-12'10'6242,"2"-1"-4020,1-1 1,5-6-1,10 4-837,7-3 1,-3-3-1,3 0 1,1 0 0,3 0-1386,2 0 0,6 0 0,0 0 0,-2-3 0,-2-3 0,-3 4 0,-1-6 0,-2 2 0,-5-3 0,-2-1 0,-1 4 0,-5-5 0,2 1 0,2-1 0,0-1 0,-6-7 0,0 0 0,2 1 0,5-1 0,-5-8 0,4-3 0,-2-1 0,0 0 0,3-2 0,-1-1 0,-4 1 0,2 2 0,2 0 0,-1 1 0,-3-5 0,-2 4 0,0-3 0,0 1 0,0 2 0,0 6 0,0-4 0,0-1 0,0 1 0,0 6 0,-2-2 0,-5 5 0,3 3 0,-8 4 0,-3 7 0,-2 4 0,-1 2 0,-1 0 0,0 0 0,0 0 0,1 0 0,-1 2 0,0 4 0,7-4 0,-1 5 0,-2-5 0,-1-2 0,3 2 0,1 4 0,8-4 0,-13 6 0,6-8 0</inkml:trace>
  <inkml:trace contextRef="#ctx0" brushRef="#br0" timeOffset="27">14951 9994 14697,'19'0'0,"0"0"0,-1 0 1228,1 0 1,-11 0 0,-8 0 0,-10 0-1,-9 0 1,-4 0 0,-4-2 0,-2-2-637,-4-3 0,-3 1 0,1 6 0,2 0 0,1 0 0,1 0 0,2 0-592,4 0 0,-2 0 0,2 0 0,2 0-645,2 0 0,2 0-1512,0 0 813,9 0 1,4 0 287,12 0 1,4 0-1,9 2-489,0 4 1,-7-1-1,-1 7 1,-1 3 1544,1 1 0,1 3 0,7 0 0</inkml:trace>
  <inkml:trace contextRef="#ctx0" brushRef="#br0" timeOffset="28">14895 10200 7906,'19'6'0,"-1"1"0,1-3 1410,0-2 0,0-2 0,-1 0 0,1 0 8420,0 0-8771,-9 0 0,-3 0 0,-14-2 0,-5-2 0,-7-3-1059,-6 3 0,-2 2 0,-6 2 0,1 0 0,-1 0 0,-2 0 0,-3 0 0,1 0 0,1 0 0,3 0 0,1 0 0,10 0 0,-3 0 0,4 0 0,2 0-2924,0 0 1,0 0-6058,1 0 8981,7-8 0,3 6 0,8-7 0</inkml:trace>
  <inkml:trace contextRef="#ctx0" brushRef="#br0" timeOffset="29">15889 9975 19109,'-19'0'0,"1"2"0,-1 4 0,0 7 0,-2 4 302,-4 1 0,4 1 1,-4 0-1,4-1 1,3 1-1,-1 0 1,2 0-1,3 0 469,1-1 0,9 1 1,-2 0-1,4-1 0,4 1 1,4 2-1,7 2 0,3 2-577,3-2 1,6 2-1,2-4 1,2-5 0,5-1-195,1-5 0,3-1 0,-3-11 0,-2-5-1878,-1-5 1,-9-5-1,2-1 1,-5-1 562,-1 0 1,-6-6-1,-3 0 1,-2 2 0,-3 2-1014,-3 2 0,0 3 0,2 1 2439,2 3 0,0-1 5117,-6-5-1054,0 7 0,0 5-3498,0 12 0,-6 5 1,0 7-1,2 1 1,2 2-1,2 2 126,0 2 1,0 0-1,0-4 1,0 2-803,0 2 0,6-7 0,0-5 0,9-3 0,-3 3 0,5-7 0,2-4 0,-1-2 0,1-2 0,0-4 0,0-7 0,-1-6 0,1-3 0,0-6 0,-2 1 0,-5 0 0,-3-4 0,-9 6 0,0 0 0,0 0 0,0 0 0,-9 0 0,-3 6 0,-5 3 0,-2 1 0,0 3 0,1 7 0,-3-1 0,-2 4 0,-2 2-608,2 0 1,8 0 0,3 2-485,-3 4 1,5 3 0,-1 5 0,3-1-1,4 1-563,2 3 0,10 2 0,5 2 0,3 2 0,3 2 1655,0-3 0,8 8 0,2-1 0</inkml:trace>
  <inkml:trace contextRef="#ctx0" brushRef="#br0" timeOffset="30">16452 10463 10023,'8'10'3648,"3"-4"0,5-14-2043,-3-11 0,-3-2 0,-6-10 1,3-2-847,-3-3 1,-2 3 0,-2-3-1,0-3 1,0-1-534,0 1 1,-6 1-1,-1 1 1,1 1 0,0 5-1535,0 6 1,-1 11-807,7 1 1,0 11 0,2 2 1381,5 10 0,-3 9 732,8 6 0,1 4 0,6 9 0</inkml:trace>
  <inkml:trace contextRef="#ctx0" brushRef="#br0" timeOffset="31">16677 10144 7880,'0'-13'4915,"0"1"0,0 10-4369,0 2 1,0 8 0,0 13 0,0 2 0,0 2-4,0-2 0,0 4 0,0-2 0,0-2 1,2-5 174,4-5 1,-2 4 0,9-7-495,2 0 1,1-1 0,3-9 0,0-2 0,0-5 408,-1-5-314,1-5 1,0-1-1,0-1 1,-3 0 0,-1-2-320,-3-4 0,-8 2 0,3-6 0,-5 2 0,-2 4 0,0 2 0,0 3 0,-2-1 0,-5 2 0,-5 5 0,-5 1 0,-1 7 0,-1-2 0,0 2 0,0 2 0,1 4 0,1 4-1730,4 6 1,-1-1 0,7 1 0,3 5 163,2 6 0,2-2 0,0 4 0,0-4-1390,0-3 0,6 7 2956,1 0 0,16 9 0,-2-5 0</inkml:trace>
  <inkml:trace contextRef="#ctx0" brushRef="#br0" timeOffset="32">17052 10388 9336,'17'-9'1840,"-5"-3"1,3-11 0,-9-4 0,-2 0 0,-2-3-578,-2 1 0,0 4 1,0-6-1,0 0-979,0 2 1,0 2 0,0 8-1,0 0 1,0 0 21,0 1-721,0 7 1,0 5 172,0 12 1,0 5-1,0 7 1,0 1 55,0 0 1,0 6 0,0 0-1,0-2 1,0-2 0,0-3 114,0 1 0,-2 0 0,-2-1 0,-2 1 2062,2 0-437,2 0 1,2-7-115,0 1-1440,0-9 0,0-4 0,2-13 0,2-5 0,2-5 0,-2-2 0,7-6 0,-1 3 0,3 1 0,-1 0 0,3 4 0,1 3-641,3 1 0,0 2-6974,0 5 7615,-1-5 0,-7 23 0,-3-4 0</inkml:trace>
  <inkml:trace contextRef="#ctx0" brushRef="#br0" timeOffset="33">17765 9825 11206,'-2'-10'2036,"-4"5"1,-7 10 0,-4 7 0,-1 5-755,-1 2 1,2 8 0,3 2 0,1 2 0,-1 0 0,-1 3-1092,3 1 1,-3 3 0,7-3 0,-1-2 0,1-1 0,4-1-75,2-2 1,2 6-1,2-5 1,4 1-118,6 0 0,5-6 0,2 4 0,0-2 0,-1-6 0,1-6 0,6-1 0,0-7 0,0-1 0,0 0-1066,0 0 1,0 1 0,-6-10 0,-2-3 355,-5-6 0,3-5 710,-9-2 0,9-8 0,-5-2 0</inkml:trace>
  <inkml:trace contextRef="#ctx0" brushRef="#br0" timeOffset="34">18009 10088 10182,'-13'-3'4915,"1"-3"0,1 6-4382,-1 0 1,-3 2 0,9 11-1,2 1 1,2 3 672,2 2 1,0 2 0,2 2 0,4 2-975,7-3 1,3 6 0,3-3 0,0-3 0,0-1-233,-1-2 0,7-9 0,0-3 0,0-5 0,0-2 0,0 0 0,7-9 0,-7-3 0,-2-5 0,-3-4 0,-1-4 0,-2 2 0,-5-6 0,-5 0 0,-5 2 0,-2 0 0,0-4 0,0 4 0,-4 0 0,-9 0 0,1-5 0,-16 7 0,3 2 0,-2 5 0,0 5 0,0 7 0,-4 2 0,4 0 0,0-3 0,0 3 0,2 4-322,-2 6 1,12-1 0,-2 7 321,7 3 0,-5 1 0,5 3 0</inkml:trace>
  <inkml:trace contextRef="#ctx0" brushRef="#br0" timeOffset="35">18534 10481 20426,'19'0'0,"0"-2"0,-3-4 0,-1-7 0,-3-3 916,3-3 0,2-8 0,-1-4 0,-1-5 0,-5-3 0,1-3 0,-3-4 1,0 0-1,-3 1-916,-3 3 0,-2-4 0,-2 2 0,-3 3 0,-3 1 0,-2 5 0,-5 3 0,-2 7 0,-1 0 0,-1 5 0,2 3 0,3 2 0,1 5 0,1 2 0,-5 5 0,2-1 0,3-2 0,8 2 0,-5 10-9831,1 7 9646,6-5 0,-6 9 0,8-7 1</inkml:trace>
  <inkml:trace contextRef="#ctx0" brushRef="#br0" timeOffset="36">23355 17663 7473,'2'10'448,"2"-2"2278,3 1 0,1-7-2065,-2 4 1,-4-6-1,5-6 1,-5-7-1,-2-3 1,0-5 44,0-4 1,0 2-1,0-6 1,0-1-77,0 1 1,0-2 0,0-6 0,0-1 0,0 1-137,0-1 0,0 1 0,0-3 0,0-2 1,0-4-116,0-1 0,0 1 1,0-6-1,0 0 1,0 4-1,0 0-229,0-2 1,0 2-1,-2 0 1,-2 0-151,-3 0 0,-1 6 0,4 1 0,-3 5 0,3 7 0,2 0-348,2 0 1,0 6 0,0-2-1,0 4 278,0 2 1,0-2 0,-2-1 0,-2-3 0,-2 2 80,2 2 1,1 2 0,3 0 0,0 1 0,0-1-275,0 0 0,0 6 0,0 1 438,0-3 0,0 5 787,0-2 192,0 7-1154,0-3 0,0 8 0,-8 0 0,-4 0 0,1 0 0,-1 2 0,-3 4 0,-2-4 0,-1 7 0,-1-3 0,0 0 0,0 1 0,1-5 0,-1 2 0,0 2 0,-2-2 0,-4-2 0,2 4 0,-6 3 0,0-1 0,0 0 0,0-1 0,-5-7 0,3 0 0,-2 2 0,-3 4 0,-1-4 0,-1 4 0,3-3 0,1-3 0,3 0 0,0 6 0,-7 0 0,1-2 0,-1-2 0,3-2 0,2 2 0,1 3 0,-1 1 0,0-2 0,1-2 0,-1-2 0,6 2 0,0 2 0,0 3 0,-5-1 0,7-6 0,0 0 0,0 0 0,0 0 0,-2 0 0,4 0 0,-2 0 0,2 0 0,3 0 0,1 0 0,0 0 0,0 0 0,1 0 0,-1 0 0,0 0 0,6 0 0,1 0 0,-3 0 0,-1 0 0,-3 6 0,0 0 0,0-2 0,1-1 0,-1-3 0,0-3 0,0-1 0,1-2 0,-1 0 0,0 6 0,0 0 0,1 0 0,5 0 0,1 0 0,-3 0 0,5 0 0,-3 0 0,-2 0 0,5 0 0,-2 0 0,-1-2 0,3-5 0,-7 5 0,4-4 0,-3 4 0,-3 2 0,9 0 0,1 0 0,9 8 0,0 5 0,0-3 0,0 3 0,0 1 0,0 3 0,0 2 0,0-1 0,0 1 0,0 0 0,0 0 0,0 0 0,0 1 0,0 3 0,0 2 0,0-2 0,0 4 0,0 0 0,0 3 0,0 1 0,0-2 0,0 6 0,0-3 0,0 1 0,2 0 0,5-2 0,-5-6 0,4 7 0,-4-1 0,-2-2 0,2 5 0,2-9 0,3 0 0,-3 0 0,0 0 0,2-3 0,-2 6 0,7-1 0,-1 0 0,1 0 0,-7 4 0,4-6 0,-2 0 0,1 0 0,-3 0 0,-2 0 0,0-4 0,2 2 0,2 2 0,-2-2 0,-1-3 0,-3-1 0,0 0 0,0 0 0,0-1 0,2 3 0,2 2 0,2 2 0,-2-2 0,-2-2 0,-2-2 0,0 0 0,0-1 0,0 1 0,0 6 0,0 0 0,0-2 0,0-2 0,0-2 0,0-1 0,0 1 0,0 0 0,0 0 0,0-1 0,0 1 0,2-2 0,3-3 0,1-1 0,0-7 0,-6 7 0,0-7 0,2 4 0,4-2 0,-1 1 0,7-3 0,1-4 0,5 7 0,1-9 0,0 0 0,0 0 0,1 0 0,3 0 0,2 0 0,0 0 0,-6 0 0,2 0 0,4 0 0,-4 0 0,6 0 0,-2 0 0,2 0 0,2 0 0,5 0 0,3 0 0,5 0 0,2 0 0,-3 0 0,-1 6 0,-3 0 0,1-2 0,-3 0 0,-1 1 0,-3 1 0,-6 0 0,4-4 0,0 2 0,1 2 0,-5 1 0,4-5 0,0 2 0,0 2 0,4-2 0,3-1 0,3-3 0,1 0 0,0 0 0,-5 0 0,-8 0 0,4 0 0,-8 0 0,2 0 0,-4 0 0,-2 0 0,0 0 0,0 0 0,-1 0 0,1 0 0,0 0 0,0 0 0,-1 0 0,-5 0 0,-1 0 0,-5 0 0,5 0 0,3 0 0,-7 0 0,7-3 0,-9-3 0,-2-6 0,0 3 0,0 1 0,3 0 0,-1 6 0,-6-7 0,2 9 0,4 0 0,-2 0 0,9 0 0,-7 0 0,7 0 0,-9 0 0,13 0 0,-15-2 0,6-2 0,0-2 0,-6-3 0,7 5 0,-1-2 0,-6-9 0,4 3 0,-4-5 0,-2-1 0,7-7 0,-1-5 0,0-3 0,0-7 0,1 1-713,-3-1 0,-2-4 1,-2 1-1,0-1-5212,0-2 5925,0 15 0,0-21 0,0 12 0</inkml:trace>
  <inkml:trace contextRef="#ctx0" brushRef="#br0" timeOffset="37">22098 13800 18148,'0'19'319,"0"0"1,0 1-1,0 5 1,0 5-1,2 1 1,3 0-1,3 2 1,0 3-1,1-1-604,-5-4 1,-2 3-1,0-7 1,2 0 0,2 2-1,-1-2 1,-1 0 233,2-4 1,-4 4 0,4-2 0,-4-2-1,0-2 602,5-2 1,-5-1 0,4 1 1395,-4 0-1409,-2-9 1,0-3 0,-2-14-1,-2-5-353,-2-5 1,-3-2 0,5-1 0,-4-5 0,-1-4 13,1-1 1,2-11 0,4 3 0,-2-1 0,-3-3-79,3-2 0,2 5 0,2-5 0,0 2 0,0 1 61,0-3 1,0 6 0,0 9 0,2 0 0,4 2-46,7 0 1,-3 2-1,3 8 1,1 2 0,3 5-138,2 2 0,0 2 0,-1 6 0,1 2 0,0 6 0,0 11 0,-1 1 0,-1 12 0,-4 1 0,-7 3 0,-4-5 0,-2 0 0,-2 0 0,-2 1 0,-5-3-1391,-1-2 1,-3-2 0,-5-9 0,-1-1-785,0-3 1,0-7-904,1 1 0,-1-4 3078,0-2 0,0-8 0,1-3 0</inkml:trace>
  <inkml:trace contextRef="#ctx0" brushRef="#br0" timeOffset="38">22530 14156 16013,'0'-18'0,"0"-1"562,0 0 1,0-2 0,0-2-1,0-4-475,0-2 1,-6 4 0,-3-4-1,1 2 1,0 2 0,1 2-1,1 2 1,0 4-907,2 1 1,2 5-3032,2-1 1,2 8 3849,4-3 0,13 5 0,10 2 0</inkml:trace>
  <inkml:trace contextRef="#ctx0" brushRef="#br0" timeOffset="39">22774 13762 7917,'8'-10'0,"5"4"0,3 4 0,3 2 4915,0 0 0,-7 0-3768,1 0 1,-9 8 0,2 5 0,-6 5 0,-6 5 0,-4 4-968,-1 3 1,-6-5-1,5 6 1,-5 0 0,-2 0-1,1-2-1271,-1-1 0,0-3 0,0-9 1,3-1-1,1-5-3825,3-2 1,7 7 4694,-1-2 1,4-5 0,2 0 0</inkml:trace>
  <inkml:trace contextRef="#ctx0" brushRef="#br0" timeOffset="40">22943 13988 8010,'0'0'0</inkml:trace>
  <inkml:trace contextRef="#ctx0" brushRef="#br0" timeOffset="41">22980 13988 8015,'0'0'0</inkml:trace>
  <inkml:trace contextRef="#ctx0" brushRef="#br0" timeOffset="42">23055 13988 8024,'19'0'0</inkml:trace>
  <inkml:trace contextRef="#ctx0" brushRef="#br0" timeOffset="43">23130 13950 8024,'19'-19'0</inkml:trace>
  <inkml:trace contextRef="#ctx0" brushRef="#br0" timeOffset="44">23168 13913 7984,'0'-11'0,"0"-6"0,0 7 0</inkml:trace>
  <inkml:trace contextRef="#ctx0" brushRef="#br0" timeOffset="45">23168 13856 7985,'0'0'0</inkml:trace>
  <inkml:trace contextRef="#ctx0" brushRef="#br0" timeOffset="46">23130 13819 7983,'0'0'0</inkml:trace>
  <inkml:trace contextRef="#ctx0" brushRef="#br0" timeOffset="47">23055 13800 7978,'0'0'0</inkml:trace>
  <inkml:trace contextRef="#ctx0" brushRef="#br0" timeOffset="48">23168 14119 7992,'18'-19'223,"1"2"0,-2 3-223,-5 1 0,5 9 0,-7-4 0</inkml:trace>
  <inkml:trace contextRef="#ctx0" brushRef="#br0" timeOffset="49">23336 14044 7992,'3'12'1395,"3"-1"-256,6-3 1,-3-4-1,-3-10 1,-4-7-611,-2-3 1,0-5 0,0-2 0,0-4 0,0-2-1,0-5 1,-2 1-90,-4 2 1,1-5-1,-7 3 1,-1-4 0,1-3-1,-1 7 1,1 3-596,2 8 1,-1 1-2529,5 2-53,4 0 2736,-7 1 0,9 24 0,0 6 0</inkml:trace>
  <inkml:trace contextRef="#ctx0" brushRef="#br0" timeOffset="50">23637 13669 8085,'8'-11'4915,"-6"-5"0,-2 14-4089,-12-5 1,-5 5 0,-2 4-1,2 5 1,3 5-969,1 5 0,7 2 0,-4-1 0,1 1 365,5 0 1,4-1-1,6-1 1,7-2 0,4-5-1,1 1 1131,1-1 0,2-6 0,2 5-758,2-1 0,0-6 0,-6 6-596,-1 1 0,-7-5 0,-7 8 0,-8 3 0,-9 2 0,-3 1 0,-3 1-801,0 0 0,-8-7 1,-2-1-2752,0-3 0,-7-2 3552,5-6 0,-4-8 0,-3-2 0</inkml:trace>
  <inkml:trace contextRef="#ctx0" brushRef="#br0" timeOffset="51">23018 13913 10289,'-11'-9'8736,"5"7"-7102,12-4 0,5 2 0,7-3 0,1-5 0,-2-5-158,-5-1-1476,5-10 0,-9 8 0,7-5 0,-3 4 0,3 2 0,-7 6 0,-1 1 0,-14 8 0,-3 0 0,-5 8 0,-3 8 0,3 5-57,-10 2 0,4-1 0,2 1 0,1 0-242,-1 0 0,0 2 0,0 2 0,1 2 297,-1-3 0,8-1 0,3-2 0,2 0 0,0 0 0,1-1 720,3 1 0,4 0-718,5 0 0,3-3 0,9-1 0,0-5 0,-1-2 0,7 1 0,2-5 0,1 2 0,-1-2 0,6-4 0,-2-4 0,3-4 0,-3-2 0,-6-5 0,-11 4 0,-1-1 0,-9 0 0,4-7 0</inkml:trace>
  <inkml:trace contextRef="#ctx0" brushRef="#br0" timeOffset="52">23111 14588 8926,'0'-19'4915,"0"0"0,2 2-1639,5 5 1,-3 6 0,6 12-3260,-1 6 0,3 5 0,-4 4 0,1 2 0,-1 2-17,-4-2 0,5 0 0,-3 2 0,0 4 0,3 0 0,-7 6 0,4-3 0,-4 3 0,-2 0 0,0-1 0,0-3 0,0 0 0,0 7 0,0-1 0,0 1 0,0-7 0,0 0 0,0 1 0,0-1-62,0 0 0,0-6 0,0 4 0,0-2 1,0-4-509,0-2 685,0-2 0,0 6 0,0 0 18,0-2 1,-6-2-1,-1-3 1,3 1-134,2 0 0,2 0 0,0-1 0,0 1 0,0 0 0,-2-1 0,-2 1-133,-2 0 1,-1-7 25,7 1 1,-2-9 0,-2 5 285,-2-1 0,0-4-66,6 8 0,-2-5-113,-5 5 0,5-8 0,-6 5 0,8-9 0,2 0 0,4 0 0,7 0 0,-3-7 0,3 1 0,-1 0 0,-1-2 0,5-1 0,-5-5 0,1 1 0,-1-1 0,-3-3 0,7-2 0,-3 0 0,3 1-3,-3-1-27,5 0 0,-9 1 0,7-1 0,-3 0 71,3 0 0,-5 7 0,3 1-41,1 3 0,-3-4 0,1 5 0,-8-1 0,3 2 0,-5 4 0,-2-5 0,0 14 0,-6 3 0,-3 7 0,-1-3 0,-5-1 0,-1 1 0,-1 3 0,2 2 0,3 2 0,-3 4 0,-2-9 0,-1 5 0,-1-2 0,0-5 0,3 3 0,3 0 0,-4 2 0,5-3 0,-3-1 0,3-3 0,-5-1 0,5 3 0,-5-1 0,-2-9 0,0 2 0,1-4 0,-1-2 0,2-2 0,3-2 0,1-4 0,1-3 0,-1-3 0,1-3 0,-1-2 0,-4-2 0,3-1 0,1-4 0,1-5 0,-7 6 0,7-8 0,-1 4 0,-2-2-1089,-1-1 0,-1 1 0,2-6 0,3-1 1089,-3 1 0,7-1 0,0 1 0</inkml:trace>
  <inkml:trace contextRef="#ctx0" brushRef="#br0" timeOffset="53">24106 13313 6716,'6'-13'1489,"2"3"0,1-1 2455,-1 1 0,-2-3-1564,-6-5 1,0 5-1455,0 1 1,-2 7 0,-4 1-670,-7 8 1,-3 7 0,-1 8-1,2-3 1,3 1-135,-3 2 1,5-5 0,-1 11 0,1-2 0,2 2 81,-1 6 0,1-2 0,4 3 0,-2 1 0,1 2-103,3 3 1,-4-1 0,0 1-1,2 0 1,2-3 0,2-2-103,0-1 0,0-7 0,0 4 0,0-2 0,0-4 0,0-2 0,0-3 0,0 1 0,0 0 0,0 0 0,0-1 0,0-5 0,2-3 0,2 1 0,2-1 0,2-4 0,-1 7 0,5 1 0,5-5 0,2-3 0,-7-4 0,1-2-4368,1 0 0,-5-2 4368,-3-4 0,4-5 0,1-7 0</inkml:trace>
  <inkml:trace contextRef="#ctx0" brushRef="#br0" timeOffset="54">24425 13913 7552,'0'18'0,"2"-1"2116,4-5 1,-4 5-1,4-4 1,-4 3 601,-2 3 1,2-9-1727,5-3 1,-5-7 0,6-7 0,-2-5-182,1-5 0,5 5 0,-4-1 1,1-1-812,-1-3 0,5-2 0,-7 1 0,6-1 0,-5-2 0,-1-2 0,2-2 0,-4-8 0,7 4 0,-1-3 0,1 1 0,-5 6 0,4-6 0,-1-1 0,-5 1 0,-2 2 0,-2 2 0,6-4 0,0 6 0,-1 2 0,-3 2 0,-2 2 0,-2 1 0,-3-1 0,-3 0 0,-2 0 0,-3 7 0,-6 1 0,1 3 0,-1 2 0,0 6 0,-2-2 0,-2-2 0,-2-3 0,0 1 0,7 4 0,-1-2 0,0-2 0,2-3 0,3 5 0,1-2 0,11 0 0,2 6 0,2 0 0,9 2 0,-3 4 0,-4 6 0,-2 13 0,-2 5 0</inkml:trace>
  <inkml:trace contextRef="#ctx0" brushRef="#br0" timeOffset="55">22248 16669 9342,'-2'-17'748,"-4"5"0,2 3 0,-9 9 0,-1 0 0,-3 2 0,-2 5 0,1 3 583,-1 0 1,6 13-1,3-4 1,0 2-792,-1 0 0,7 0 0,-2 1 0,4 3 0,2 1 76,0 1 1,2-7 0,6 8 0,9-3-1,8 0-20,4-3 1,2-3 0,7-6 0,-1-7 0,1-4-597,-1-2 0,-1 0 0,-3-4 0,-4-7 0,0-7 0,-4-5 0,-4-4 0,2 0 0,-12-7 0,-1 5 0,-4 2 0,-4-6 0,-2 4 0,-2-3 0,-4 3 0,-6 2 0,-5 2 0,-2 6 0,0 1 0,-2 1 0,-4 4 0,3 5 0,-8 8 0,1 0 0,2 0-2264,0 0 1,-4 8-1,4 5 1,0 6 2263,-1 6 0,-5-5 0,4 8 0</inkml:trace>
  <inkml:trace contextRef="#ctx0" brushRef="#br0" timeOffset="56">22211 17063 8538,'19'-11'3052,"-7"-3"0,1 7 0,1 3 4206,3 2-6464,-7 2 0,1 2 0,-7 4-460,2 7 0,0 4 0,-6 1 1,0 1-335,0 0 0,0 2 0,0 2 0,0 4 0,0 0 0,0 2 0,0 0 0,0-6 0,0 2 0,0-4 0,0-2 0,0-1 0,0 1 0,3-2-5314,3-5 5314,-4-3 0,15-18 0,-7-1 0</inkml:trace>
  <inkml:trace contextRef="#ctx0" brushRef="#br0" timeOffset="57">22530 17906 9239,'0'11'1280,"0"-5"0,0-12 0,0-7 0,0-3 0,-2-3 0,-4-2 0,-7-2-467,-4-2 0,-1-6 0,-1 6 0,0 2 0,0 4-471,1 7 0,-1-3 0,0 9 0,0 2-110,0 2 1,1 2-1,-1 2 1,0 4-1,3 6 122,3 5 0,-4 2 1,7 0-1,-3-1 0,3 3-172,2 4 1,-5-4 0,5 4-1,-1-4 1,1-2-1831,4-1 1,0-5 131,-2-1 1,3-10 1515,-3-2 0,4-16 0,2-13 0</inkml:trace>
  <inkml:trace contextRef="#ctx0" brushRef="#br0" timeOffset="58">22511 17419 8909,'19'-11'0,"0"5"1966,-1 4 0,1 2 0,0 0 0,0 0 0,-1 0 7451,1 0-9289,-8 0 1,-11 0 0,-13 0 0,-4 0-129,-1 0 0,-7 0 0,-2 0 0,-5 0 0,-5 0 0,-5 0 0,-8 0 0,4 0 0,0 0 0,-2 0 0,3 0 0,-1 0 0,8-2 0,7-2 0,0-2 0,1 1 0,5 3 0,5 2-6778,1 0 6778,0 0 0,17-8 0,4-2 0</inkml:trace>
  <inkml:trace contextRef="#ctx0" brushRef="#br0" timeOffset="59">22361 17588 7939,'0'12'2700,"0"1"-44,0 1 0,0-8 0,0-6-2087,0-10 1,0-7 0,0-4 0,0-1-619,0-4 1,-6-5-1,0 6 1,1 0-1,3 0-1432,2 0 0,-2 0 1481,-4 7 0,4-1 0,-7 0 0</inkml:trace>
  <inkml:trace contextRef="#ctx0" brushRef="#br0" timeOffset="60">21517 16275 7007,'12'6'-63,"1"1"93,-9-1 1,11-8-579,-9-5 578,0 5 552,-6-6-233,8 8-57,-5-8 0,5 4 1,-6-7-1,2 1 3081,2-1-1760,1 7 0,-5-4 1700,4 8-1392,-4 0 0,6 2-983,-8 4 1,0 5 0,0 7-616,0 1 1,0 6-1,0 0 1,0-2-384,0-2 0,0-2 0,0-1 0,0 1 0,0 0-355,0 0 1,0-1 0,0 1 396,0 0 1,0-7 0,2-1-1,3-1 1321,1 1 1,2-7-691,-2 2 0,-1 2-613,7-1 0,-8-1 0,5-6 0,-11 0 0,-5 0 0,-5 0 0,-5 0 0,-4 0 0,-4 0 0,9 0 0,-7 0 0,0 0 0,2 0 0,0 0 0,2 0 0,7 0 0,-1 0 0,-1 0 0,-3 0 0,5 0 0,-1 2 0,-2 4 0,5-4 0,-2 4 0,7-3 0,-3-3 0,8 2 0,0 4 0,2-4 0,4 4 0,-4-2 0,5 3 0,-3-5 0,2 4 0,-2-4 0,9-2-2091,-9 0 2091,4 0 0,-8-8 0,0-3 0</inkml:trace>
  <inkml:trace contextRef="#ctx0" brushRef="#br0" timeOffset="61">21554 16463 7889,'9'10'6619,"-5"-2"-5708,8-8 0,-7-2 0,1-4-173,-4-7 0,0-3 188,4-3 1,-4 7-453,5-1 1,-5 11-342,-2 2 1,-7 2 0,-1 11-1,0 1-21,-1 3 1,1 2-1,2-1-681,-7 1 1811,-3 0-211,5-9 0,3-4-760,8-12 0,2 2 1,2-8-1,2-3-407,-1-2-1,3-1 1,-2-1 0,-2 0-85,-2 0 1,-2 1-1,2 1 1,3 2 392,1 3-118,0 8-16,-6-5 1,-2 9-1,-2 2 1,-4 2-1,-3 5-167,-3 1 1,3 3 0,1 6-1,-1-3 1,3-1 85,0-3 1,-7-1 0,5 3 284,-1-1 1,3-7 1628,8 7 12,0-9-1883,0 4 0,0-10 0,2-2 0,2-5 0,2-1 0,-2-5 0,5 5 0,-3-2 0,-2-3 0,-2-2 0,0-1 0,3-1 0,1 0 0,0 9 0,-6 1 0,0 11-318,0 5 1,-6 3 0,-3 7 0,1-3 0,-2-1 67,-1 1 0,5 1 0,-4 0 649,1-3 0,3-6 1,4 5 738,-4-3-1138,4-2 0,-7-8 0,9-4 0,0-7 0,2 3 0,3-2 0,1-3 0,-2-2 0,-2-1 0,0 1 0,2 2 0,3 3 0,-1 5 0,-6-5 0,0 8 0,-2-5 0,-5 9 0,-5 3 0,-5 3 0,5-4 0,1 6 0,1-2 0,0 1 0,-5-3 0,5 4-4358,-3-2 2979,0 1 0,3-9 0,4-5 1379,4-5 0,2-13 0,0-4 0</inkml:trace>
  <inkml:trace contextRef="#ctx0" brushRef="#br0" timeOffset="62">18497 18469 8956,'0'19'3103,"0"-13"1,0-10-1829,0-13 1,0-14-1,0-1 1,0-5-953,0-7 1,0 5-1,0-5 1,0 4-1,-2 5 102,-5 4 1,5-3-1,-4 9 255,4 2 0,0 11-398,-4 6 0,3 6 0,-3 6 0,4 6-448,2 5 1,0 8-1,0 2 1,0 2-1,0 5 1,0 1-341,0 3 1,0-7 0,0-2 0,0-2 11,0-4 0,-6-2 0,0-2 952,1-1 0,3-5 1016,2-1 1,2-8-1,5 3-1038,5-5 0,-1-4 1,1-2-1,3-5 1,1 1-437,3 0 0,0-7 0,0 5 0,1-3 0,5 3-12,7 1 1,-3-3 0,2 3-1,3 1 1,-1 0-527,-2 4 0,-4 2 0,-8 4 0,-2 4 1,-5 6 149,-6 5 0,-3-5 0,-6 1 0,-3 2 1,-6 1 15,-5 3 1,-4 0 0,-2-3-1,-2-1 1,0-5 22,-2-1 1,6-3 0,-6-6 0,2 0 0,0 0-669,2 0 1,2 0 0,5-2 0,1-2 0,5-5-1120,1-1 0,3 4 2136,6-7 0,0 1 0,0-7 0</inkml:trace>
  <inkml:trace contextRef="#ctx0" brushRef="#br0" timeOffset="63">18984 18413 9060,'13'6'2375,"-1"0"0,-5 0-500,5-6 1,-8-2-1666,3-4 0,-5-7 1,-2-10-1,0-4 1,0 0-1,0-2 26,0 0 1,-7 0-1,-1-2 1,0 4-349,-1-1 1,3 14-1,6-5 1,0 2-4071,0 1 353,0 5 3829,0 3 0,8 8 0,3 0 0</inkml:trace>
  <inkml:trace contextRef="#ctx0" brushRef="#br0" timeOffset="64">19284 18225 8637,'11'-2'3949,"-5"-4"0,-6-3-3737,-6-3 1,2 4 0,-9 8 0,-1 0 27,-3 0 0,-2 2 0,3 4 0,1 6 179,2 5 0,7-2 0,-4 3-161,1 9 1,3-2 0,6 0 0,0-4 0,2-2 257,5 0 1,3-7-1,9-1-183,-1-3 0,-5-2-599,-1-6 1,-5 0 0,3-2-1,1-2-86,-1-2 0,-6-9 0,4 3 0,-1-5 263,-1-2 0,0 1 1,-6-1-1,2 2 1169,5 5 1,-5-5 2138,4 4-2101,-4-3 1,-2 7-928,0 9 1,0 9 0,0 9 0,0 1-192,0 0 0,0 0 0,0 0 0,2-1 0,2 1-1784,3 0 1,1-7-1,-2 1-1493,7 1 0,3-7 0,3-5 3197,0-6 1,8-19 0,2 2 0</inkml:trace>
  <inkml:trace contextRef="#ctx0" brushRef="#br0" timeOffset="65">19585 18281 7932,'8'-18'0,"2"-1"1248,1 0 1,-1 0-1,-6 1 140,3-1 0,-1 6 1,-8 3-1,-4 2 1,-7 3-792,-4 3 0,5 4 1,-1 5-1,-1 5 1,-3 5-1,-2 1-397,1 1 1,1 0 0,4 0-1,5-1-38,0 1 0,6 0 1,-5 0-1,5 0 1,2-1-1,2 1 453,5 0 0,3-7 0,7 1 0,-1 1-225,3 3 0,-4-7-1062,10-3 0,-4 1 0,-3-2 0,1-2-1180,0-1 0,0-6 0,-1-1-1322,1-2 0,-8-9 0,-3 5 2344,0 0 0,-4-5 711,9 9 1,-7 2 2337,7 10 0,-9-2 201,2 9 0,-2-9-921,3 2 0,-5-6-1099,4-6 0,2-5 0,-2-7 1,-1-1-1,-1-2-123,2-4 0,-4 4 0,4-4 0,-3 4 1,-3 3 42,0-1 1,0 0-1,0 0 1,2 1-1,2-1-204,2 0 0,0 7-694,-6-1 1,0 11 536,0 2 0,-6 8 0,0 11 0,0 0 1,-1 2 233,1 4 1,-7-5 0,5 8 0,0-3-105,-1 0 0,3-7 392,6-5-473,0-1 1,2-1-1,5-5-101,5-4 1,-2-10 0,3-5 0,2-3 0,1-3 0,3 0-129,0 0 0,-3 1 1,-1-1 773,-2 0 1,-7 2 624,6 5-730,-8 4 0,5 16 0,-9 4 1,0 5-318,0 2 0,0 6 0,0 0 0,0-2 0,0 0-131,0 2 0,0-5 0,0 5 0,0-4 0,0-2-407,0 0 0,6-7 1,2-1-1,1-5-6268,-1-8 6675,-2-6 0,-6-20 0,0-1 0</inkml:trace>
  <inkml:trace contextRef="#ctx0" brushRef="#br0" timeOffset="66">20241 18150 9326,'19'10'990,"-7"-1"1,-1-11 0,-1-2 0,-1-5 0,1 1 0,-2-3 0,3 1-339,-1-5 0,-6-1 0,5-3 0,-3 0 1,2-2-64,3-4 0,-7 3 0,4-8 0,-1 1 0,-1 2 171,-2 0 1,4-6 0,-1 1-1,-3-3-426,-2-2 0,-2-1 0,0 1 0,0-1 0,0-2-124,0-3 1,0 3-1,2-4 1,2 5 0,2 1-124,-2 1 1,5-7-1,-1 0 1,0 3 0,3 1-88,-1 3 0,1-1 0,3 1 0,-1-1 0,-1 1 0,1-1 0,-1 1 0,-1-1 0,3 1 0,-1-1 0,1 1 0,3 5 0,2 1 0,0 0 0,-3 2 0,-1 4 0,-3 4 0,1-4 0,6 0 0,-1 2 0,1 2 0,0 0 0,0-2 0,0-2 0,-1 2 0,1 3 0,0 1 0,0 0 0,-1 0 0,1 0 0,0 1 0,-9-1 0,7 2 0,-7 3 0,3 3 0,-3 1 0,-1 0 0,-1 3 0,-2-5 0,5 8 0,-1-5 0,-4 9 0,-12 0 0,2 0 0,-9 0 0,1-2 0,-1-2 0,1-2 0,6 0 0,-7 3 0,-2-3 0,5 4 0,-2-4 0,7-5 0,-1-1 0,6 4 0,6 1 0,7 5 0,4 2 0,1-6 0,1 0 0,0 2 0,0 2 0,-1 2 0,1 0 0,0 0 0,-9 8 0,-3 4 0,-5 5 0,-2 4 0,-2 2 0,-5 4 0,-5 2 0,-5 4 0,-8 3 0,0-1 0,2-1 0,2-3 0,3-8 0,-1 2 0,0-4 0,0-3 0,3-9-2798,3-9 0,5-9 2798,8-9 0,8-1 0,3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13T19:01:38.20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88 97 12440 247740 44672,'-8'4'-127'0'0,"1"-1"633"0"0,5 1 1 0 0,-8-4-102 0 0,3 0 0 0 0,1 0 0 0 0,0 1 1483 0 0,1 3-881 0 0,-4-3 1 0 0,3 4 966 0 0,-4-5-822 0 0,3 0-829 0 0,3 0 28 0 0,4 0 1 0 0,4 3 0 0 0,4 1-17 0 0,1-2 1 0 0,2 0 0 0 0,0-2-1 0 0,1 0 155 0 0,3 0 0 0 0,-3 0 0 0 0,4 0 0 0 0,-2 0-245 0 0,1 0 0 0 0,3 0 1 0 0,-3 0-1 0 0,1 0-96 0 0,0 0 1 0 0,0 0 0 0 0,-3 0-1 0 0,1 0-30 0 0,0 0 1 0 0,1 0-1 0 0,0 0 1 0 0,-1 0 31 0 0,2 0 1 0 0,-4 0-1 0 0,4 0 1 0 0,-1 0-1 0 0,0 0 74 0 0,2 0 0 0 0,-4 0 0 0 0,3 0 0 0 0,0 0 8 0 0,2 0 1 0 0,-1 0-1 0 0,0 0-242 0 0,-1 0 1 0 0,2 0-1 0 0,-2 0 1 0 0,-1 0 0 0 0,2 0-95 0 0,0 0 0 0 0,-2 1 1 0 0,2 1-1 0 0,-1 2 60 0 0,1-2 1 0 0,-2-1-1 0 0,2-1 138 0 0,-1 0 0 0 0,-2 0 1 0 0,-2 0-1 0 0,1 0 88 0 0,2 0 1 0 0,-1 0 0 0 0,-3 0 0 0 0,1 0 0 0 0,2-1 100 0 3,0-2 0 0 0,1 1 0 0 0,-3-1 0 0 0,1 2-202 0 16,2 1 1 0 1,0 0 0 0-1,-1 0-194 150 8,0 0 1-150-1,2 0 0 0 1,-3 0 0 0-1,2 0 13 408 17,-2 0 1-408 0,3 0-1 0 0,-2 0 1 0 0,1 0-22 474 3,1 0 1-474 0,-3 0-1 0 0,4 0 1 0 0,-2 0 61 472-8,-1 0 0-472 1,2 0 0 0-1,-2 0 0 0 0,1 0 43 360-13,0 0 0-360 0,-1 0 1 0 0,2 0-1 0 0,1 0 1 0 0,-1 0 27 343 1,0 0 0-343 1,2 0 0 0-1,-2 0 0 0 0,1 0-14 241 0,2 0 1-241 1,-3 0 0 0-1,-1 0 0 0 1,0 0 10 326 7,-1 0 0-326 1,5 0 0 0-1,-5 0 0 0 1,1 0 11 442 3,0 0 0-442-1,-1 0 1 0 1,3 0-1 0-1,-2 0-10 493-6,-1 0 1-493-1,1 0 0 0 1,1 0 0 0-1,0 0-59 444-6,-1 0 1-444-1,1 0 0 0 1,-1 0 0 0-1,2 0-76 443 2,0 0 1-443 0,3 0 0 0 0,-3 0 115 390-6,0 0 1-390 0,2 0-1 0 0,-3 0 1 0 0,0 0 31 354-1,0 0 1-354-1,-1 0 0 0 0,-1 0 0 0 1,0 0 0 0-1,1 0 138 374 4,0 0 0-374 1,-1 0 0 0 0,3 0 0 0-1,-1 0-77 437-2,1 0 1-437 0,-2 0 0 0 0,2 0 0 0 0,0 0-51 483 0,0 0 1-483 0,-3 0-1 0-1,3 0 1 0 1,0 0-56 539 7,0 0 0-539-1,0 0 1 0 1,2 0-127 468-7,-1 0 1-468 1,-1 0-1 0-1,3 0 1 0 1,-3 0-1 0-1,0 0 90 512 9,-1 0 1-512-1,-1 0 0 0 0,2 0 0 0 0,0 0 36 377-2,0 0 0-377-1,-3 0 1 0 1,3 0-1 0-1,-1 0-17 288-1,-3 0 1-288 1,3 0 0 0-1,-2 0 0 0 0,1 0 9 388 2,1 0 1-388-1,-4 0-1 0 1,2 0 56 372-8,-2 0 0-372-1,3 0 0 0 1,1 0 0 0-1,-1 0 0 0 1,2 0 61 430 12,0 0 0-430 0,-2 0 0 0 0,3 0-61 453-12,1 0 1-453 0,-2 0-1 0 1,0 0 1 0-1,0 0-8 388 4,0 0 1-388 0,-4 0 0 0 1,3 1 0 0-1,-2 1-154 431-5,1 2 1-431 1,-1-1 0 0-1,-1-3 0 0 1,0 0-62 325-7,1 0 1-325 1,2 0 0 0 0,-3 0-1 0-1,2 0 116 248 1,-2 0 0-248 1,4 2 1 0-1,0 0-1 0 0,1 2 59 323 7,0-2 1-323 0,-1-1-1 0-1,3-1 1 0 1,-3 0 9 419-1,-2 0 0-419 0,3 0 1 0 0,-2 0-1 0-1,0 0 0 0 1,1 0-84 513-3,0 0 1-513 0,-4 0 0 0 0,2 0 0 0-1,-3 0-2 447-12,-1 0 1-447 0,3 0 0 0 0,1 0 0 0 0,-1 0 30 106-1,2 0 1-106 0,-3 0 0 0 0,4 0-1 0 0,0 0 46 341 0,0 0 1-341 0,-3 4 0 0 0,3 0 384 384 0,-1-2-365-165 0,3-1 1-219 0,-5-1 0 0 0,3 0 0 0 0,0 0 7 155 0,-1 0 0-155 0,-2 0 0 0 0,2 0 1 0 0,-2 0-33 48 0,1 0 1-48 0,3 0 0 0 0,-3 0-26 421 0,2 0-57-253 0,1 0 0-168 0,1 0 0 0 0,-1 0 88 53 0,1 0 1-53 0,-2 0-1 0 0,1 0 1 0 0,0 0-2 625 0,-1 0 1-625 1,3 0 0 0-1,-5 0-1 0 0,1 0 22 789 33,0 0 0-789 0,-1 0 0 0-1,-1 0 0 0 1,2 0-6 571 11,0 0 1-571-1,-2 0-1 0 1,1 0 1 0-1,0 0-47 387-13,-1 0 0-387 0,5 0 0 0 0,-4 0 1 0 0,1 0-61 422-8,0 0 1-422-1,3 0 0 0 1,-2 0 0 0-1,1 0 95 498-7,0 0 0-498 0,-1 0 0 0 0,3 0 0 0 0,-2 0 39 486-11,1 0 1-486-1,-2 0-1 0 1,0 0 1 0-1,0 0-128 117-2,0 0 0-117 0,-3 0 0 0 0,3 0 0 0 0,-1 0 0 0 0,-3 0 1 0 0,3 0-1 0 0,0 0 1 0 0,-1 0 22 0 0,1 0 0 0 0,0 0 0 0 0,-3 0 0 0 0,3 0 54 308 0,1 0 1-308 0,0 0 0 0 0,1 0 0 0 0,-2 0 55 1310 0,-1 0 1-1310 0,1 0 0 0 0,3 0 0 0 0,-2 0-45 248 0,-1 0 0-248 0,2 0 0 0 0,-2 0 2 130 0,1 0 1-130 0,-3 0 0 0 0,3 0 0 0 0,0 0 0 0 0,0 0-5 270 0,3 0 1-270 0,-5 0-1 0 0,1 0 1 0 0,-2 0 17 0 0,1 0 0 0 0,3 0 0 0 0,-3 0 0 0 0,-1 0 0 0 0,2 0-6 912 8,2 0 0-912-1,-2-1 1 0 1,-1-1-1 0 0,0-2-84 1382 12,-1 2 1-1382 0,2 0-1 0 1,-2 2 1 0-1,1 0 54 71-8,2 0 1-71 1,-4 0 0 0 0,3 0-1 0-1,-1 0 16 0-11,-1 0 0 0 1,2 0 0 0-1,-2-1 0 0 0,3-1 60 23-1,0-2 0-23 0,3 0 0 0 0,-5 4 1 0 0,1 0-58 630 0,0 0 1-630 0,3 0 0 0 0,-2 0-1 0 0,1 0-59 139 5,0 0 1-139 0,-4 0 0 0 0,1 0 0 0 0,0 0 36 663-1,-1 0 0-663 0,2 0 0 0-1,-3 0 1 0 1,2 0-89 93-4,-2 0 0-93 0,3 0 0 0 0,-2-1 137 0 0,0-2 0 0 0,-2 1 0 0 0,0-1 0 0 0,1 2 0 0 0,3 1 108 686 16,1 0 0-686-1,-4-4 0 0 1,3 0-74 1466-8,0 2 1-1466 0,-3 1-1 0 1,4 1 1 0-1,0 0 0 0 0,-1 0 4 109-8,-1 0 0-109 0,3 0 0 0 0,-3 0 1 0 0,-1 0-33 230 7,2 0 0-230 0,-4-4 1 0 0,3 0-1 0 0,-2 2-73 1147 24,2 1 1-1147 0,-3 1-1 0 0,2 0-5 645-14,-2 0 0-645 1,-1 0 0 0-1,0-1 0 0 0,0-2 0 0 1,1 0 60 198-9,3 0 0-198 0,-3 2 0 0 1,2 1 0 0-1,-2 0 90 162-9,-1 0 0-162 1,0-1 0 0-1,1-2-53 13 0,3 0 0-13 0,-3-1 0 0 0,2 4 0 0 0,-2 0-22 0 0,-1 0 0 0 0,1 0 1 0 0,2 0-1 0 0,0-1 1 0 0,-1-2-50 330 0,-1 0 1-330 0,-1-1 0 0 0,0 4 0 0 0,0 0-63 787 0,0 0 0-787 0,1 0 1 0 0,1 0-1 0 0,2 0 33 433 0,-2 0 1-433 0,-1 0-1 0 0,-1 0 1 0 0,0 0 43 324 0,0 0 0-324 0,0 0 0 0 0,0 0 0 0 0,0 0 13 321 0,0 0 1-321 0,-1 0 0 0 0,1-1 0 0 0,0-1-10 260 0,0-2 0-260 0,0 0 1 0 0,0 4-1 0 0,0 0 8 139 0,0 0 0-139 0,-1 0 0 0 0,1 0 1 0 0,0 0 32 80 0,0 0 1-80 1,0 0 0 0-1,0 0-26 132 8,0 0 0-132-1,3-3 1 0 0,1-1-1 0 1,-2 2 1 0-1,-1 0-35 98 4,-1 2 0-98-1,0 0 0 0 1,0 0 14 349-10,0 0 1-349 0,0-1 0 0-1,-1-1 0 0 1,3-2 5 414-1,1 2 0-414 0,-4 0 1 0 0,3 2 27 258 0,0 0 0-258 0,1 0 0 0 0,-2 0 0 0 0,1 0 45 197 0,2 0 1-197 0,0 0-1 0 0,-1 0 1 0 0,0 0-47 283 0,-1 0 0-283 0,3 0 1 0 0,-1 0-1 0 0,-1 0-82 163 0,2 0 1-163 0,-4 0 0 0 0,2 0 0 0 0,-1 0 11 58 4,-3 0 0-58-1,1 0 0 0 0,0-1 0 0 0,0-1 0 0 0,0-2 52 29 7,0 2 0-29-1,3 1 1 0 1,1 1-1 0-1,-2 0 82 178-3,-1 0 1-178 0,3 0 0 0 0,-1-2-1 0 0,0 0-57 187-5,-2-2 1-187 0,-1 1 0 0 0,-1 3 0 0 1,1 0-24 304-2,0 0 0-304 0,0 0 0 0 0,0 0 1 0 0,0 0-35 326 0,0 0 0-326 0,0 0 0 0 0,0 0-29 309 0,-1 0 0-309 0,1 0 1 0 0,0 0-1 0 0,0 0 0 0 0,0 0 39 302 0,0 0 0-302 0,-4 0 1 0 0,0 0-1 0 0,2 0 18 227 0,1 0 0-227 0,0 0 0 0 0,1 0 31 140 0,0 0 0-140 0,0 0 0 0 0,-1-1 11 137 0,-3-3 0-137 0,3 3 0 0 0,-3-3 1 0 0,3 3-25 34 0,0 1 1-34 0,1 0-1 0 0,0 0 1 0 0,0 0 0 0 0,0 0-24 40 1,0 0 0-40 1,0 0 0 0-1,0 0 4 152 12,0 0 0-152 0,-1 0 0 0 0,1 0-92 105-8,0 0 0-105 1,-4 0 1 0-1,1 0-1 0 1,0 0 52 150-5,2 0 1-150 0,1 0 0 0 0,0 0 0 0 0,-1 0 38 231-1,1 0 1-231 0,0 0 0 0 0,1 0 0 0 0,2 0 8 246 0,0 0 0-246 0,1 0 1 0 0,-4 0-1 0 0,-1 0 0 0 0,1 0 37 392 0,0 0 1-392 0,0 1 0 0 0,0 1 0 0 0,0 2-29 306 0,0-1 0-306 0,0-2 1 0 0,0-1-32 270 0,-1 0 1-270 0,-2 0 0 0 0,-1 0 32 200 0,1 0 0-200 0,2 0 29 83 1,1 0 1-83 0,0-4 0 0 0,0 0 6 5 1,0 2 1-5 1,-1 1-18 0-1,1 1 1 0 0,0 0 0 0-1,0 0 0 0 1,0 0 0 0 0,0 0 41 49 6,0 0 1-49-1,0 0-1 0 0,0 0-82 143 1,-1 0 1-143-1,-2 0 0 0 0,-1 0 5 175-4,1 0 1-175 1,-2 0-1 0-1,2 0-21 155-3,0 0 0-155 0,-2 0 0 0 0,1 0-18 154 0,2 0 1-154 0,-3 0 0 0 0,1 0 0 0 0,2 0 25 215 0,0 0 1-215 0,-1 0-1 0 0,-1 0 1 0 0,1 0 37 236 0,2 0 1-236 0,-3 0 0 0 0,1 0-28 203 0,0 0 1-203 0,2 0-2 231 0,1 0 1-231 0,-1 0 0 0 0,1 0 46 282 0,0 0 0-282 0,0 0 0 0 0,0 0 46 227 0,0 0 1-227 0,-4 0 0 0 0,0 0-82 169 0,2 0 1-169 0,1 0 0 0 0,0 0 37 235 0,1 0 0-235 0,0 0 0 0 0,0 0-291 130 0,0 0 1-130 0,-4 0 0 0 0,0-1-1204 108 0,2-3 0-108 0,-3 3-356 73 0,1-3 1-73 0,-4 8 0 0 0,-1 3 1792 118 0,-4 3 0-118 0,-14 5 0 0 0,-7 2 0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3T19:01:58.736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179 552 7924,'3'5'1966,"-2"-2"0,2-6 0,-2-3 0,-1-2 0,0-3-1099,0-1 1,0-4 0,-1 1 0,-1-1 0,0-1 0,-1 1 0,0 0-1,0 0-661,1-1 0,-2 4 0,1 0 1,1 1-278,1 0 0,1 0 0,0 3-521,0 1 444,0 3 0,0 2 0,0 6 0,0 4-249,0 3 1,1 4-1,1 4 1,2 0 37,1 0 0,-2 3 1,2 0-1,-2 1 105,-1 0 1,-1-4 0,-1-4-1,0 0-70,0 0 1,0-4 0,0 2 1471,0-2 2682,0-1-899,0-4-2445,0-1 1,3-11 0,0-2-426,-1-1 0,0 0 0,0 1-61,1-3 0,1-2 0,-2-4 0,2 0 0,0 0 0,0 0 0,3 1 0,-2-1 0,1 0 0,0 0 0,0 3 0,2 1 0,-1 1 0,-1 2 0,-3 3 0,3 2-1125,1 3 0,-2 2 0,-1 2-6705,0 2 7830,-1 6 0,-3 8 0,0 6 0</inkml:trace>
  <inkml:trace contextRef="#ctx0" brushRef="#br0" timeOffset="609">446 383 10238,'-8'4'1387,"2"2"0,3 2 1,2 1-1,1 0 1,0 1-1,0 0-30,0 2 1,0 1 0,1-2 0,2 1-776,3-1 1,2-1 0,0-1 0,0-1 3,1-2 1,-2-2 0,5-4 0,-2 0-587,-1 0 0,-1-1 0,-1-2 0,-3-3 0,0-2 0,2-1 0,-3 0 0,-1 0 0,-1 0 0,-4 0 0,-2-1 0,-2-1 0,-2-1 0,-2-2 0,2 2 0,0 2-892,0 3 0,0 0 0,0 3-551,0-1 0,0 3 0,1 0 398,2 4 0,2 3 1,4 4-1,0 1 398,0 2 0,1-1 0,2 2 0,3 0-4123,2-2 4770,1-1 0,4-1 0,1 0 0</inkml:trace>
  <inkml:trace contextRef="#ctx0" brushRef="#br0" timeOffset="1101">634 410 7903,'0'-9'0,"0"0"1834,0 0 0,0 3-676,0 0 1,-1 4 0,-1 0 0,-1 4 0,1 4 0,1 2 0,1 2 0,0 2-362,0 3 1,3-2-1,1 2 1,1 0 466,1-1-1186,2-1 0,-2-4 0,0 0 115,1 0 0,1-3 1,1-1-1,0-1-71,0-2 0,0-1 0,0-1 1,-1-1-340,-2-2 0,1 1 0,-3-4 1,-1-1-308,1-1 1,0-2 0,-2-1 144,1-1 0,0-3 0,-2 3 0,1 0-27,1 0 0,0 2 0,-3-2-144,0 2 601,0 5 0,0 5 0,1 6 1,1 2 196,1 1 0,3 1 0,-2 0 0,0 2 94,0-1 0,2 2 1,-2-1-1,0-1 113,0-1 0,3-4 1,-1-1-199,2-1 0,1-2 0,0-5-33,-1-3 1,0-2-1,-1-1 1,-2 0-207,-1 0 0,2 0 1,-3 0-1,-1 0-244,-1 0 0,-1-2 1,0-1-1,0 1-311,0 1 0,0 0 1,0-1-1,-1-1-1685,-2 1 0,-2 1 0,-4 0 2222,0-2 0,0 3 0,1-4 0</inkml:trace>
  <inkml:trace contextRef="#ctx0" brushRef="#br0" timeOffset="2184">1196 187 8614,'0'-9'3410,"0"0"0,0 3-1460,0 0 0,0 5-1522,0 1 1,0 5 0,0 6 0,0 1 1,0-1 0,0 2 0,0 2 1,0 2-89,0 1 0,0 3 1,0 0-1,0-1-167,0 2 1,0-2 0,0 3 0,0 0 23,0-1 0,-3-1 1,0 2-1,1 0-28,1 0 0,1 0 0,-1 1 0,-1 0-113,-1 1 0,0-2 0,3 0 0,0 1 34,0-1 0,0 3 1,0-3-1,0 0-20,0 1 0,0-1 1,0 2-1,0-1-85,0 0 1,0-1 0,0 1 0,0 0-71,0-1 1,0 2 0,0-1-1,0 2 73,0 1 1,0-1-1,0 1 1,0 0 93,0 0 0,0 2 0,0 1 1,0-1-29,0-1 0,0 2 0,0 2 0,0 0 97,0-2 1,0 1-1,0 1 1,0 1-146,0-1 1,0-2 0,0 3 0,0 0 10,0-2 1,0 1 0,0-3-1,0 2-18,0 0 1,0-1 0,1 2 0,1-1-35,1 1 1,0 0 0,-3 1 0,0-4-60,0-1 1,-1 0 0,-1 1-1,-1-1 14,1-2 0,1 1 0,1-3 1,0 1 111,0 2 1,0 0 0,0 1 0,-1-1 29,-2 0 0,2 2 0,-2-5 1,2 1-7,1-2 0,-3 5 1,0-3-1,1-1 75,1-2 1,1 0 0,0-2-1,0 1-109,0-1 1,0-1-1,0-2 1,0 0-751,0-2 0,0-1 1,0-3-2973,0 1 1846,0-4 1,0-8-1,0-8 1852,0-6 0,-4-5 0,-1-8 0</inkml:trace>
  <inkml:trace contextRef="#ctx0" brushRef="#br0" timeOffset="3020">1633 285 11975,'0'-9'0,"-1"0"0,-2 0 0,-3 1 1228,-2 2 1,-4-1 0,0 4 0,1 1-1,0 1 1,0 2 0,0 1 0,0 2-67,1 1 0,1-2 0,0 3 0,0 0-1233,0-1 0,3 2 1,1-3-89,1 1 0,1 1 0,3 3 60,0 0 0,1-1 0,2-2 0,3 0-152,2 1 0,4-2 0,1 0 0,0 0 449,0 0 0,-2-2 0,-2 2 0,0 0 297,0 0 0,-3 1 0,-1 3 0,-1 0-112,-2 0 1,-1 3 0,-2 0 0,-2-2-384,-3 0 0,-2-1 0,-1 0 0,0-1 0,0-2 0,1 1 0,-2-4 0,-1-1-2316,-1-1 0,0-1 1,3 0-914,0 0 0,0 0 0,1-1 3229,2-2 0,2 2 0,4-3 0</inkml:trace>
  <inkml:trace contextRef="#ctx0" brushRef="#br0" timeOffset="3384">1740 410 8274,'3'9'879,"0"0"0,0-4 0,-3 1 1587,0 1 1,0-2 421,0 1 1,0-5-2170,0-1 1,0-4 0,0-5-1,0 0-164,0 1 0,0-5 1,0-1-1,0-1-556,0 0 1,-1 0-1,-1-3 1,-2 0-564,-1 1 1,3 0 0,-2 1 0,1 1-815,0-1 1,0 3 0,3 0-891,0 1 0,-3 2-1124,0-2 2271,0 6 1,3 6 0,0 6 1120,0 2 0,4 1 0,1-1 0</inkml:trace>
  <inkml:trace contextRef="#ctx0" brushRef="#br0" timeOffset="3652">1820 285 7927,'9'0'0,"0"0"0,-1 1 1865,-2 2 0,2-2 2501,-2 2 0,-3-2-3448,-3-1 1,-4-3 0,-5 0-1,0 1-623,0 1 1,-4 1 0,-2 0 0,-1 0-63,1 0 0,-1-3 0,1 0 0,-1 1-598,1 1 1,-1 1 0,4 0 0,1 1-1396,1 2 0,2-2 0,0 3-378,2 0 0,-1-2 752,4 4 0,4-1 0,5 2 1,3-2 1385,2-2 0,3 8 0,4-1 0</inkml:trace>
  <inkml:trace contextRef="#ctx0" brushRef="#br0" timeOffset="4451">1990 320 7927,'9'-4'0,"-1"-1"2543,1-3 1,-4 2-1655,-2 0 1,-3 1 0,-3-1 0,-3 3-518,-2 2 0,-1 1 1,-2 0-1,-2 1-326,-1 2 0,2-1 0,-2 4 1,0 1-1,0 1 1,3 2 0,1 0 0,2 2-35,2-1 0,1-1 1,-1-1-1,3 0 105,2 0 0,2 0 0,2 0 366,3 0 1,2 0-1,1-1 1,-1-3-116,1-2 0,3 1 1,0-1-1,0-1-427,1-1 1,-3-2 0,2-2 0,-2-2 135,-1 0 0,0-2 1,-1 1-1,0-2-355,-2-1 1,1-1 0,-3-1 0,0-1-473,0 1 0,-1-2 0,-3 0 0,0 0 106,0 1 1,0 0-1,0 3-519,0 0 641,0 0 0,0 5 459,0 4 1,0 4 0,1 6 0,2 1 182,3 1 1,2 0 0,1-4 0,0 1 260,0 0 1,-3 0 0,0 0 0,1-1-117,1-2 0,0 1 0,0-3 0,-1 0 404,-1 0 1,-3 0-520,3-1 1,-1-3 0,2 0-373,-1-5 0,-4-3 1,1-1-1,-2 0-58,-1 0 1,0-3 0,0 0 0,0 1 95,0 2 1,0 0 0,0 0-243,0 0 362,0 0 319,0 4 0,0 5 0,0 6-89,0 2 0,0 2 1,0 1-1,0 0-65,0 0 0,3-1 0,0 0 1,-1 1 390,-1 1 1,-1 0-1,0-2 184,0 2 1,0-2 0,0 2 957,0-3-363,0-4-1016,0-1 1,1-5-1,1-2 1,1-3-62,-1-1 1,3-2-1,0 0 1,1 0-252,0 0 0,0 0 0,2 0 0,1 0-425,0 0 0,-3 0 1,0 0-1,1 1-1940,1 2 1,-3-2-275,-2 3 1,-3 1 2695,-3 1 0,-2 2 0,-4 1 0</inkml:trace>
  <inkml:trace contextRef="#ctx0" brushRef="#br0" timeOffset="5041">2462 428 12950,'9'0'1404,"-4"-1"0,-1-2 0,-1-3 1,0-3-1,-1-2 0,-1-1 1,-1 0-788,0-1 1,0 0 0,-1-3 0,-1 1 0,-1 0 0,0-2 0,0 0-989,0 2 0,-3-1 0,3 3 0,1 0 0,0 1-472,-1 1 1,3 1 0,-3 1-996,2 0 1,1 3-538,0 0 1,0 5 1349,0 1 1,0 1 0,0 5 0,0 1-1003,0 1 2027,0 1 0,4 0 0,0 0 0</inkml:trace>
  <inkml:trace contextRef="#ctx0" brushRef="#br0" timeOffset="5323">2516 276 10195,'9'5'0,"0"-2"0,0-2 0,0-1 0,0 0 2654,0 0 1,-4 0-425,1 0 0,0 0 1716,3 0-2981,-4 0 0,-2 0 0,-6 0-499,-3 0 1,-2 0-1,-1 0 1,1 0-467,-1 0 0,-3 0 0,-1 0 0,0 0 0,0 0 0,2 0 0,-2 0 0,1 0 0,1 0 0,2 0 0,0 0-411,0 0 0,0 0-1778,0 0-3011,0 0 5200,4 0 0,-3 0 0,3 0 0</inkml:trace>
  <inkml:trace contextRef="#ctx0" brushRef="#br0" timeOffset="5920">2828 285 10250,'0'-9'2050,"0"0"1,0 0 0,-1 1-719,-2 2 0,2 3 1,-2 6-624,2 3 1,1 2-1,0 1 1,0 0-436,0 0 1,0 0 0,0 0 0,0 0 47,0-1 1,0 1 0,0 0 0,0 0-391,0 0 0,0 0 0,0 0 1,1 0-2561,2 0 0,-2-3-908,2 0 0,-2-5 3536,-1-1 0,0-8 0,0-6 0</inkml:trace>
  <inkml:trace contextRef="#ctx0" brushRef="#br0" timeOffset="6176">2793 249 8853,'4'-5'1973,"-3"0"1,2 3-765,1-1 0,-3-1 2043,2 1-2222,-2 2-1030,3-3 0,-3 12 0,3 2 0</inkml:trace>
  <inkml:trace contextRef="#ctx0" brushRef="#br0" timeOffset="6599">3016 312 8204,'6'-3'0,"-1"0"1229,2 1 0,-3-3 2151,-1-1-2823,-2-2 1,-5 0-1,-2 2 1,-1 3-97,-2 2 1,0 4 0,0 1-103,0 1 1,0 1 0,1 3 0,1-1 118,1-2 0,4 2 1,-1-3-102,2 3 1,1 1 0,1 0 0,2-1 0,3-2 0,2-2 642,1 0 0,1-3-821,2 2 0,-2-2 0,2-2-120,-3-2 0,-1-2 0,-1-4 0,-1 0-114,1 0 1,-2-4-1,0-1 1,-1-3 0,-1-1-153,1 0 1,-3-1 0,2-1-12,-2 0 1,-1-1 0,0 4 0,0 1 143,0 1 1,0 0-1,0-2 1,0 2 126,0 0 0,0 4 1,0-1-1,0 2 217,0 1 0,-3 0 163,0 0 1,-1 4-198,1 2 1,2 3-1,-3 3 1,1 3 143,0 2 0,0 5 1,2 2-1,-1 2-339,-1 1 1,0 0 0,3 2 0,0 1-62,0-1 0,0 2 0,0-1 0,0-2 0,0 0 0,3 2 0,1 0 0,0-1 0,0-2 0,3-4 0,-1-1-2380,2 0 1,1-4-1,0 0-4587,0-5 6967,-4-3 0,3-5 0,-3-1 0</inkml:trace>
  <inkml:trace contextRef="#ctx0" brushRef="#br0" timeOffset="6953">3355 204 9198,'8'-5'0,"-2"0"2747,0 1 1,-3 0 473,3 1 0,-3-1 865,3-2-3686,-4 2 0,-1 5 0,-5 2 1,-1 4-408,-2 4 1,-1 0 0,0 3-1,-1 1-558,0-1 1,-1 3 0,0-3 0,0 1-923,2 0 1,1-5 0,-2 2 0,1-2-419,2-1 1,-1-3 0,3-1-2014,-1-1 3918,3-1 0,-2-3 0,4 0 0</inkml:trace>
  <inkml:trace contextRef="#ctx0" brushRef="#br0" timeOffset="7284">3364 356 8356,'8'0'4768,"1"0"-3166,0 0 0,-4-1-519,-2-2 1,-2 1 1037,-1-4 0,0 3 0,-1-3-850,-2-1 0,-2-1 0,-4 0-1271,0-1 0,1 1 0,-1 1 0,0 1 0,0-1 0,0-1 0,0-1 0,-1 0 0,-1 0 0,-1 0 0,-3 3 0,3 0 0,2 0 0,0 1 0,1-1 0,0 2 0,0-1 0,3 3 0,0-1-2942,4-2 1,-3 4 2941,2-2 0,-2 2 0,-4 1 0</inkml:trace>
  <inkml:trace contextRef="#ctx0" brushRef="#br0" timeOffset="7636">2757 133 14922,'9'0'4747,"0"0"1,-4-1-6227,-2-2 0,-2 1 1,-2-3 1478,-2 1 0,2 1 0,-3 3 0</inkml:trace>
  <inkml:trace contextRef="#ctx0" brushRef="#br0" timeOffset="10435">3649 517 8342,'6'0'9830,"0"0"-7540,-4 0 1,1 0-1269,-6 0 1,-2 0-1,-4 0-338,0 0 1,0-3 0,0 0-486,0 1 0,0 1 0,0 1 1,1 0-200,-1 0 0,0 0 0,0 0 0,0 0 0,0 0 0,0 0 0,0-1 0,0-2 0,0 2 0,0-2 0,0 2 0,1 1 0,-1 0 0,0 0 0,3 0 0,0 0 0,-1 0 0,-1 0 0,-1 0 0,0 0 0,3 0 0,0 0 0,-1 0 0,-1 0 0,-1 0 0,0 3 0,1 0 0,-1 0 0,0-3 0,0 1 0,0 1 0,0 1 0,3 0 0,0-3 0,-1 0 0,-1 0 0,-1 0 0,0 0 0,0 0 0,0 0 0,2 1 0,0 1 0,1 1 0,-1-1 0,-1-1 0,-1-1 0,0 0 0,3 0 0,0 0 0,-1 0 0,2 0 0,-1 0 0,-1 0 0,-1 0 0,-1 0 0,0 0 0,1 0 0,-1 0 0,0 0 0,0 0 0,3 0 0,0 0 0,-1 0 0,-1 0 0,-1 0 0,0 0 0,3 0 0,0 0 0,-1 0 0,-1 0 0,0 0 0,-1 0 0,0 0 0,0 0 0,0 0 0,0 0 0,0 0 0,0 0 0,0 0 0,0 0 0,-1 0 0,-1 0 0,0 0 0,0 0 0,1 0 0,1 0 0,0 0 0,0 0 0,-1 0 0,-1 0 0,-1 0 0,1 0 0,1 0 0,1 0 0,1 0 0,-1 0 0,-3 0 0,0 0 0,1 0 0,1 0 0,1 3 0,0 0 0,0-1 0,0-1 0,0-1 0,0 0 0,1 0 0,-1 0 0,0 0 0,0 0 0,0 0 0,0 0 0,0 0 0,0 0 0,0 0 0,0 0 0,0 0 0,0 0 0,1 0 0,-1 0 0,0 1 0,0 1 0,0 1 0,0-1 0,0-1 0,-1-1 0,-2 0 0,-1 0 0,-2 0 0,4 0-57,1 0 0,1 0 0,0 0 0,0 0-102,0 0 0,-1 0 97,-2 0 1,2 0 0,-2 0-1,2 0-23,1 0 1,1 2 0,-1 1-1,0-1-49,0-1 0,0-1 0,0 0 1,0 1 42,0 2 1,0-2-1,0 2 1,0-2 16,0-1 1,0 0 0,1 0 0,-1 0 45,0 0 1,0 0-1,0 0 1,0 0 49,0 0 0,0 1 0,0 1 0,0 1-45,0-1 1,0-1-1,1-1 1,-1 1-73,0 2 1,0-2-1,0 2 1,0-2 14,0-1 0,-1 0 0,-1 0 0,-1 0-86,1 0 1,4 3 0,1 0 0,0-1 171,-2-1 0,-1-1 0,0 0 0,0 0 51,0 0 1,0 0 0,0 0 0,0 1-40,0 2 0,0-2 0,0 2 1,0-2 19,1-1 0,-1 0 0,0 0 0,0 0-53,0 0 0,0 0 0,0 0 0,0 0-33,0 0 0,0 0 0,0 0 1,0 0 33,0 0 0,1 0 0,-2 0 0,-1 0 7,-1 0 1,0 0-1,3 0 1,0 0 3,0 0 1,0 0 0,0 0 0,-1 0 8,-1 0 1,1 0-1,-2 0 1,2 0-53,1 0 0,0 0 0,0 0 0,0 0 9,0 0 0,-1 0 0,-1 0 0,0 0 9,0 0 1,1 0-1,1 0 1,0 0 29,0 0 1,0 3 0,-1 0 0,-1-1 15,-1-1 1,0-1-1,3 0 1,0 0 1,-3 0 0,2 3 0,-2 0 0,2-1-14,1-1 0,-3-1 0,0 0 0,1 0-5,1 0 1,-1 0 0,-1 0 0,1 0 69,1 0 0,-2 0 0,0 1 1,1 1-54,1 1 1,-2 0-1,0-3 1,2 0 10,0 0 0,-2 0 1,0 0-1,1 0 16,1 0 1,1 0 0,-1 0-1,-1 0-21,-1 0 1,0 0 0,4 0-1,-2 0-56,-2 0 0,2 0 0,-2 0 0,1 0-1,-1 0 1,2 0-1,-2 0 1,2 0 14,1 0 1,0 0 0,-2 0 0,-1 0 10,1 0 1,1 0 0,1 0 0,0 0 0,0 0 1,-3 0 0,0 0 0,1 0 3,2 0 0,0 0 1,-1 0 1,-2 0 0,-1 0 0,-2 0 0,3 1 1,2 2 1,1-2 0,0 2 0,1-2 2,-1-1 0,0 0 0,0 0 0,0 0-3,0 0 1,0 0 0,0 0 0,0 0 18,0 0 0,0 0 1,0 0-1,0 0 1,1 0 0,-1 0 0,0 0 1,0 0-65,0 0 0,0 0 0,0 0 1,0 0 41,0 0 1,0 0 0,0 0-26,0 0 1,0 0 0,1 0-1,-1 0 52,0 0 1,0 0 0,0 0 80,0 0 0,0 0 1,0 1-84,0 2 0,0-2 0,0 2 7,0-2 0,0-1 1,1 0 47,-1 0 0,0 0 1,0 0 14,0 0 1,0 0-1,0 0-61,0 0 0,3 1 1,0 1-1,-1 1-138,-1-1 1,2-1-1,0-1 81,0 0 1,-2 0 0,-1 0 10,0 0 0,0 0 0,0 0 278,0 0 1,0 0-50,0 0 1,0 0-1,0 0 28,0 0 0,0 3 0,1 0 45,-1-2 0,0 0-195,0-1 1,0 0 0,0 0-95,0 0 0,3 0 0,0 0 0,-1 0 0,-1 0 0,-1 0 0,0 0 0,0 0 0,1 0 0,-1 0 0,0 0 0,0 1 0,0 2 0,0-2 0,0 2-2715,4-2-4305,1-1 7020,4 0 0,4 4 0,1 1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3T19:02:11.597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54 37 10638,'-9'0'0,"1"1"0,1 2 0,2 3 0,0 2 944,0 0 1,2 1 0,-2 0 0,1 0 0,2 1 0,1 1 0,1 1 0,0 0 373,0 1 1,1-2 0,2 2 0,3 1-493,2 0 0,2-3 1,2 1-1,2-2-353,0-1 1,3-3-1,-2-1 1,1-1-474,2-2 0,-1-1 0,-2-2 0,-2-3 0,0-5 0,-3-1 0,2-4 0,-3 0 0,-4 0 0,0-1 0,-3-2 0,1-1 0,-1 0 0,-1-2 0,-2 1 0,-2 2 0,-3 1 0,0 3 0,-2 2 0,0 3 0,-2 2 0,-2 3 0,1-2 0,-2 1 0,-1 2 0,0 1 0,-1 1 0,4 0 0,1 0 0,-2 4 0,0 1 0,1 1-387,1 0 0,1-1 1,1 2-1,1-1-3076,1 1 1,3 2 3462,-3 2 0,0-1 0,-3 3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3T19:02:12.245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9 49 10181,'1'-9'0,"1"0"0,1 0 4439,-1 0 1,-1 3-3754,-1 0 1,0 5 0,0 1-1,0 5 1,0 3 0,0 2-1,0 2 257,0 3 0,0 2 0,0 1 0,0 0-685,0-1 0,0 4 0,0 0 1,0-1-259,0-1 0,0-1 0,0-2 0,0 0 0,0-1 0,0-4 0,0 1-1613,0-2 0,-1-2-6098,-2-2 7711,2-2 0,-7 0 0,3 1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3T19:02:13.065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53 107 9374,'-3'6'0,"0"0"7009,1 1-6062,-3-3 0,1-1 1,-2-6-1,3-3 1,2-2-1,1-1-69,0 1 1,3-1 0,1 0-867,1 0 1,-2 0-1,2 0 1,0 0-1,0 0-58,2 0 0,0 1 0,3 1 0,1 2-173,1 1 0,0 1 0,-3 3 90,0 0 0,-1 4 1,-2 3-1,-3 3 250,-2 2 0,-1 7 1,-1-1-1,-1 1-3,-1-1 1,-7 4 0,1 1 0,-1 1 571,0 0 0,-2-2 1,0 2-1,1-4-305,2-4 0,0 1 0,0-3 1,0-1-386,0-5 0,1 1 0,1-3 0,1 2 0,4-3 0,-1-1 0,6-4 0,3 0 0,2 0 0,2 0 0,1-1 0,1-2 0,4 1 0,-2-4 0,2 0 0,-1 1 0,2-2 0,-2 3 0,1 1 0,-1-1 0,-3 1 0,-3 3-4690,0 0 4690,-4 4 0,-5 0 0,-5 5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3T19:02:13.953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89 99 10714,'-8'0'1966,"2"0"0,1-1 0,1-2 0,2-3 0,1-2-1323,1-1 0,0 3 1,1 0-1,1-1 1,2-1-1,1-1-854,2 0 0,0 1 0,2 2 0,0 4-62,0 1 0,3-2 0,1 0 0,0 1-23,0 1 1,0 1 0,-2 1-1,0 2 375,0 3 0,-4 1 0,-2 2 0,-1 1 481,-2 2 1,-1-1-1,-1 3 1,-1-1 150,-2-2 1,-2 3 0,-4 0 0,0-1-217,1-1 0,-2 1 0,-1-1 0,-1-1-495,1-1 0,-2-2 0,1-1 0,1-2 0,1-1 0,1 0 0,0-2 0,1 1 0,2 0 0,0-3 0,4-1 0,-1-2 0,6 2 0,3-3 0,2 0 0,3 2 0,1-3 0,0 0-65,1 0 1,-2 3 0,3-1 0,0 2-376,0 1 0,-2 0 0,1 0 0,0 0 158,-2 0 1,-2 1-1,-2 2 203,-1 3 0,-4 2 0,1 1 0,-2 0-30,-1-1 1,0 1-1,-1 0 1,-2 0 514,-3 0 0,-2 1 1,-2 1-1,-1 0 90,-1-3 1,0 1 0,0-3 0,-2 1-497,0-1 0,-2-1 0,4-3 0,1 0 0,1 0 0,-2-1 0,1-1 0,0 0-138,1 0 1,1 0 0,0 0-2444,0 0 0,0 0 0,1-1 2581,2-2 0,-2 3 0,3-4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3T19:02:14.906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98 46 9193,'-4'-9'1054,"2"4"0,-3 2 1,-2 2-1,-1 2-283,-1 2 1,0-1 0,1 4 0,1 1-50,1 0 0,1 2 0,-2 0 0,2 0-27,1 0 0,-2 1 1,3 1-1,1 2 83,1 1 1,1-2 0,0 2-1,1-2 69,2-1 1,3 2 0,5-1 0,1-1-848,-1-1 0,3-4 0,1-1 0,1-1 0,2-2 0,0-1 0,1-1 0,1-1 0,1-2 0,-1-3 0,-3-5 0,-2-1 0,-3 1 0,0-2 0,-2 0 0,-3 0 0,-2 1 0,1-3 0,-3 2 0,-1 0 0,-1 0 0,-2-2 0,-2 3 0,-3 1 0,-2 1 0,-1 0 0,0 0 0,-1 2 0,-2 0 0,-1 3 0,-3 0 0,3 1 0,0 2 0,-3 1 0,2 1 0,0 0 0,2 0 0,-1 3 0,1 1 0,1 1 0,2 0 0,1 2-6046,2-1 6046,-2 0 0,7 7 0,-3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3T19:02:15.722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28 255 11375,'0'8'0,"-1"0"7806,-2-2-6126,2-2 0,-3-5 0,4-2-568,0-3 1,0-2-1,0 0 1,0-2-1113,0-2 0,0 2 0,0-3 0,0 0 0,0-2 0,-3 0 0,0-1 0,1 0 0,1 0 0,0 0 0,-1-2 0,-1 1 0,1 2 0,1 1 0,1 4-6773,0-2 4703,0 0 1,1 8 0,1 4 310,1 5 0,4 4 0,-2 2 1759,0 0 0,3 5 0,-4-2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3T19:02:16.192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179 72 8240,'1'-8'0,"0"1"1435,2 1 1,1 1-1,-2-2 2319,1 1 0,-1 0-2791,-5-2 1,1 3-1,-4 1 1,0 1-302,-2 0 0,-1 0 0,0 3 0,-1 1 0,-1 2-299,-1 3 0,0 3 0,3 1 1,0 2-364,0-1 0,0 3 0,1 1 0,0 1 0,2-1 0,2 5 0,4-3 0,0 1 0,0-2 0,1 1 0,1-3 0,3 0 0,3-2 0,-2-2 0,7-2 0,-1 0 0,0-2 0,1-2 0,-2-4 0,2 0 0,1 0 0,-3 0 0,1-1 0,-4-2 0,-2-3 0,1 1 0,-4-1 0,-1 0 0,-1 1 0,-2 0 0,-2 1 0,-1-3 0,-3 2 0,1 0 0,0 1 0,-2 0 0,-4 3 0,0-2 0,1 1 0,1-1 0,0 2 0,-1-2 0,-1 2 0,1 1 0,1 0 0,2 0 0,-1 0-2995,0 0 1,0 0 0,0 1 2994,0 2 0,0 2 0,0 4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3T19:02:17.109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54 45 9591,'-4'6'1941,"-2"0"0,1-4 1,-1 1 417,-1-2 1,3-2 0,1-2-1,2-3-2013,1-2 0,1-1 1,2 0-473,3 0 0,-1 3 1,1 1-1,1 1-13,1 2 0,1 1 0,0 1 0,0 0-460,-1 0 0,4 0 0,0 1 517,-1 2 1,-1 3 0,-2 5-1,-2 1 343,-3-1 1,-2 0 0,-1 0 0,0 1 0,0-1 0,-4 2 0,-2-1 0,-2 1 79,-1 0 0,0-1 0,0-3 0,1 0 284,2 0 1,-1-1-1,1-1 1,-2-2-626,-1-1 0,3-1 0,0-3 0,-1 0 0,2 0 0,-1 0 0,4 0 0,-1 0 0,6 0 0,2-3 0,4 0 0,0 1-162,0 1 1,1-2 0,1 0 0,0 1-21,0 1 0,2 1 0,0 0 0,0 0-339,0 0 0,-1 0 0,-3 1 483,0 2 1,-3 2-1,-1 4 1,-2 0 245,-1 0 1,-5-1 0,-3 2 0,-4 0 103,-2-1 1,-1 2 0,1-5 0,-2 2-63,0 1 0,0-3 0,3-1 0,-1-1-1115,-2-2 1,3 2-1,-1-1 1,2-1-3288,1-1 1,0-1 4151,0 0 0,4 4 0,1 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3T18:59:00.178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33 496 7989,'2'9'1966,"3"-4"0,-3-5 0,3-5 0,-3-7 0,-2-6-115,0-4 1,0-1 0,0 2-1,0-6-1586,0-3 0,-5-2 0,-1 1 0,3 3-126,1 1 0,-3 1 0,-1-5 0,3 3-277,1 1 1,0 7 0,-1-1 0,-3 3-637,3 2 0,1 5 679,2 1 1,0 8 0,0 4 163,0 12 0,0 4 0,2 10 0,1 4-112,3 4 1,4 1-1,-4-4 1,-3-1-185,-1 0 0,-2-2 1,0-2-1,0-3 103,0-1 0,0 2 0,0-4 0,0-3 558,0-1 0,0-7 226,0-1 1661,0 1-1982,0-2 0,0-9-406,0-11 0,0-3 1,0-2-139,0 0 1,0 5 0,0 1 67,0-3 0,2-1 0,1-2 96,3 0 1,6 0 0,-3 0 172,0 0 1,5 5 0,-3 2 37,3 2 1,2 2 0,0 5 0,0 0-64,0 0 0,-5 0 0,0 2 1,-1 5-198,-1 9 1,4 0-1,-6 7 1,0-2-637,0 1 1,-1 6 0,-6-3 0,0 0-1078,0-4 1,5-3 0,0-2-3510,-1 0 5312,-2-7 0,5-2 0,2-7 0</inkml:trace>
  <inkml:trace contextRef="#ctx0" brushRef="#br0" timeOffset="526">610 384 9275,'6'-16'0,"-1"0"0,0 0 0,1 0 977,-1 0 1,0 5 0,-5 0 433,0-1 0,-1 3 0,-5 0-1060,-4 2 1,-5 2 0,-3 5 0,-1 1-181,-2 5 0,-8 3 0,4 7 1,0 0-257,4 0 1,3 0 0,2 0 0,0 0 159,0 0 1,5 5 0,2 1 0,2-3 773,4-1 0,3-2 0,3 0 0,4 0 135,2 0 1,2-2-1,5-1 1,0-4-318,0-2 1,0-2 0,2-5-463,3 0 0,2-1 0,4-5-372,-6-5 1,-5-5 0,-3-3 0,-4-3-522,-2 3 0,-2 1 1,-5 2-1,0 0 44,0 0 1,0 0 0,0 0 43,0 0 0,0 0 1024,0 0 2626,0 7-2606,0 2 0,2 7 1,2 2-1,1 3-239,-1 6 1,-3-3 0,-1 3 0,0 2-65,0 1 1,2 0-1,2-1 1,1-3-117,-1 3 0,-1 1 0,1 2 1,3 0-815,2 0 1,-4-5 0,6-1-1043,1 3 1,-3-4-1488,2 2 0,-9-8 3318,-2 2 0,-15-17 0,-10-6 0</inkml:trace>
  <inkml:trace contextRef="#ctx0" brushRef="#br0" timeOffset="1148">1011 256 8096,'0'-16'1425,"0"5"0,-2 2 0,-3 0 0,-6 2 0,-3 0-531,-2 3 1,0 2-1,-2 2 1,-1 0-1,-3 2 1,3 2 0,1 3-1,2 2-754,0 3 0,0-5 0,1 1 0,3-1-79,1 3 0,8-1 0,-3 2 161,5 1 1,8-3 0,3 2-1,6 2 103,6 1 1,-3-4-1,6 1 1,-1 0 205,-5-2 1,-1 5 0,-2-3-310,0 3 1,-7 2 0,-4 0-283,-3 0 0,-4-2 0,-3-1 1,-6-4-234,-3-2 1,-2 4 0,-2-6 0,-1-2-338,-3-1 0,-1-2 1,3 0-1,-3 0-3082,-2 0 0,4-7 3712,-6-4 0,0-10 0,-5-4 0</inkml:trace>
  <inkml:trace contextRef="#ctx0" brushRef="#br0" timeOffset="1788">1348 416 8358,'0'-16'797,"0"0"1,0 5 0,0 1 0,0-3 3758,0-1-184,0 5-3556,0 2 1,-5 14 0,-1 4-412,3 3 0,1 2 1,2 0-410,0 0 1,0 0 0,0 0 0,0 0-734,0 0 1,0 0 0,2 0-2440,3 0 0,-1-2 353,6-3 0,-4-4 2823,4-7 0,1 0 0,5 0 0</inkml:trace>
  <inkml:trace contextRef="#ctx0" brushRef="#br0" timeOffset="2090">1444 512 9216,'16'9'3428,"-5"-2"-862,0-7-1596,-8 0 0,4-2 0,-7-3-204,0-6 0,-5-3 0,0-2-591,1 0 0,-3 5 1,0 1-1,0-3 1,-1-1 29,5-2 0,1 0 1,2 0-236,0 0 1,0 5 0,0 0-51,0-1 0,7 5 0,2 0 290,0 0 1,5 5-1,-3-4 1,3 5 134,2 1 1,0 5 0,0 2 0,-1 2-1,-3 4-71,-1 1 1,-2 2 0,3 2 0,-3 1-500,-2 3 1,4-1-1,-6-5 1,-1 0-1178,-2 0 0,-2 0 1,1-2-1,3-1-5492,1-2 6894,1-8 0,1 11 0,2-5 0</inkml:trace>
  <inkml:trace contextRef="#ctx0" brushRef="#br0" timeOffset="2598">1861 496 8024,'14'-7'-101,"-1"-4"1,-3-3 1096,3-2 0,-4 0 425,2 0 0,-6 0 1,4 0-392,-2 0 1,-4 2-1,-8 1-814,-6 2 0,-8 8 0,-3-2 1,3 3-94,1 2 1,0 0-1,-1 2 1,-3 3-46,3 6 0,1 3 1,4 2-1,1 0 168,2 0 1,8 0 0,-2 0 0,3 0 427,2 0 1,7 0 0,4 0 0,3 0 10,2 0 1,0-7 0,2-4 0,1-3-259,3-2 1,-1 0 0,-3 0 0,1-2-377,3-3 0,-1-6 1,-5-8-1,0-4-290,0-2 0,-1-2 0,-3-5 0,-3 0-150,-2 0 1,4-6 0,-6 1 0,-1 3 63,-3 6 1,-1-3-1,0 6 1,0-1 302,0-1 0,0 7 0,0-1 617,0 3 0,0 7 209,0 1 1,-1 6-228,-5-1 1,5 10-1,-5 6 1,3 3-516,-3 2 0,5 2 0,-5 2 0,4 3-62,2 2 0,0-4 0,0 6 0,0 1 0,0 3 0,0 1 0,0 0 0,0 0 0,0 0 0,0-2 0,0-1 0,0-4-789,0-2 0,0-2 1,0-5-5903,0 0 4391,0 0 1,0-9 2299,0-7 0,-7-14 0,-2-11 0</inkml:trace>
  <inkml:trace contextRef="#ctx0" brushRef="#br0" timeOffset="3112">2198 528 9183,'0'16'4046,"5"-9"0,0-7-2806,-1-9 0,-2-5 0,-2-2 1,0 0-679,0 0 1,-2 0-1,-2-2 1,-1-1-511,2-3 1,-5 1-1,3 3-294,2-3 1,-1 3 0,0-3-1,-1 3 1,2 2-75,1 0 1,2 5-6681,0 0 5305,0 8 1,7 3-1,2 10-1372,0 5 3063,5 1 0,-5 0 0,7 0 0</inkml:trace>
  <inkml:trace contextRef="#ctx0" brushRef="#br0" timeOffset="3379">2470 336 10083,'9'-16'3360,"-2"5"-2524,-7 0 1,-7 8 0,-3-3-618,-5 5 1,-2 1 0,-3 1-1,-1 5 148,1 5 1,2 3-93,2 2 1,2 0 0,3 0 233,6 0 1,3 0-1,2 0 1,2-2-329,3-3 1,2 3-1,6-3 1,-3 3-1008,3 2 0,1-5 1,2-2-1,0-2-1247,0-4 0,0-1 1,0-4 504,0-3 1568,-7-4 0,6-7 0,-7 0 0</inkml:trace>
  <inkml:trace contextRef="#ctx0" brushRef="#br0" timeOffset="3687">2519 464 8066,'14'-2'134,"-4"-3"1,5 3 0,-5-3 0,5 3 629,1 2 0,0 0 0,0 0 0,0-2-186,0-3 1,0 3 0,-2-5 0,-1 2 0,-3-2 0,3-2-1,-1-4 1,1-1 0,-4-2 452,-2 0 0,-2 0-837,-5 0 0,0 0-63,0 0 0,-2 7 1,-3 3-16,-6 5 0,2 1 0,-1 0 0,-3 0 0,-1 1 78,-2 5 0,2-3 0,1 8 0,2 2 285,-1 1 1,3 2-1,0 0 87,2 0 0,-4 0 1,6 0 53,1 0 0,3 0 0,2-2-23,5-3 0,-3 3 0,8-3-462,2 3 1,-5-3 0,3-2 0,2-2-427,1-4 1,2 5 0,0-3-377,0-2 0,-5 5-4249,-1-3 1,1-1 4279,5-10 1,0-3 0,0-7 0</inkml:trace>
  <inkml:trace contextRef="#ctx0" brushRef="#br0" timeOffset="4029">3096 304 10142,'0'-16'0,"0"0"2853,0 0 1,0 5-2307,0 0 0,-7 8 0,-6-3 0,-5 5-207,-3 1 0,0 5 0,5 2 0,0 2-343,-1 3 1,1 3 0,2 1 37,4 0 1,2 0 0,8 0 438,0 0 0,6 0 1,1 0-1,2-2 114,3-3 1,1-2-1,-1-6 677,-1 3-714,-8-1 1,10 2-579,-8 4 1,1-2 0,-8 0 0,-2 0-469,-1-1 0,-13 1 0,2 4 0,-2-2-636,0 1 1,1-3 0,-3 0-1,-1-2-1185,1-3 2316,-5-3 0,7-8 0,-5-2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3T19:02:17.681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 99 8647,'0'4'8484,"0"-1"-7385,0-6 0,0-1 374,0-5 0,0 0 0,0 0 0,1 1-866,2 2 1,-1-2 0,4 2-604,1-2 0,1 0 0,0 1 1,1 2-139,0 1 1,0-2 0,0 3 0,0 1-41,0 1 0,0 1 1,0 1-1,-1 2 125,-2 3 1,1 5 0,-3 2-1,0 0 259,0 0 0,-2 6 0,-2-1 0,0 0-1,-3 1 1,-2-1 0,-4 0 0,0 0 128,0 0 0,-3-1 0,1 1 1,2-1-339,2-2 0,1-3 0,-2-5 0,1-2 0,1-1 0,4 0 0,-1-1 0,3-3 0,3 0 0,2 0 0,4-4 0,0 1 0,0 0 0,0-1 0,1 2 0,2-2 0,3-1 0,-1 3 0,-1-2 0,1 1 0,0 0 0,-3 0 0,1 3-224,-2 0 0,-6 0 1,-4 1 223,-5 2 0,-7 2 0,-2 4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3T19:02:23.730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233 268 7889,'0'9'308,"0"0"0,0-3 0,0 0 0,0 1 0,0 1 0,0 1 2150,0 0 1,0-3 1782,0 0-3327,0-4 0,0 0 0,0-4 0,0-4-97,0-2 0,0-2 1,0-2-1,0-2-217,0 0 1,0-6-1,0 2 1,0 0-489,0-1 0,-3-2 0,0-1 1,1 0-191,1 0 0,1 2 0,0 3 0,0 1-32,0 1 0,0 4 0,0-1-2656,0 2 1392,0 5 1,0 2 0,0 6 0,0 3 267,0 2 0,0 4 0,1 0 0,1-1 464,1-1 0,0 2 0,-3 0 0,0-1-772,0-1 0,0-2 1,0 1 669,0 0 1,-3-3-1,0 0 840,1 1 0,1 1 2251,1 1-515,0-4 0,0 0 386,0-2 0,-1-2-1191,-2 2 1,1-2-1,-4-1 1,-1 0-76,-1 0 1,2 0-1,-1 0 1,-2 0-25,-2 0 1,-1 1-1,2 1 1,0 1-906,-2-1 0,-3 2 0,3-1 0,1-1-23,1-1 0,1-1 0,0 0 0,0 0 0,0 0 0,0 0 0,1 0 0,2-1 0,1-2 0,1-3 0,1 1 0,3-1 0,0-1 0,0-1 0,0-1 0,0 0 0,0 0 0,0 0 0,1-1-454,2-2 1,-1 3 0,3-3-1,-1 2-7039,-2 1 7493,-1 0 0,3 4 0,0 1 0</inkml:trace>
  <inkml:trace contextRef="#ctx0" brushRef="#br0" timeOffset="906">465 18 9108,'-8'-6'0,"1"1"0,1 2 1228,-1 1 1,-1 1 0,-1 1 0,-1 0-1,-1 0 1,-1 0 0,1 0 0,2 0-266,0 0 1,0 4 0,0 0-1,0 2 1,0 0 0,1 1-971,2 1 0,2 1 1,4 0-361,0 0 1,4-3-1,2 0 1,2 1 143,1 1 0,4-2 1,2 0-1,0 1 102,0 1 1,2 0-1,-2 1 1,1 0 352,-1 0 1,1 3 0,-4 0 0,-2 0 433,0 1 0,-5-2 0,-2 4 0,-2-1-152,-1 0 0,0 2 0,-1-4 0,-2-1-225,-3-1 1,-2-1 0,-1 0 0,0-1-290,-3-2 0,1-2 0,-4-4 0,0-1 0,1-2 0,-2 1 0,4-4 0,2-1-98,0-1 0,1 2 1,0 0-1,1-1-93,2-1 0,2 2 1,4 0 325,0-1 1,0-1 0,1-1 0,2 0 0,4 1-65,4-1 0,0-3 0,2-1 0,1 0-71,0 0 0,-2-2 0,2 2 0,0-1 0,0-1 0,-4 1 0,0 0 0,-4 1 0,-2 2 0,-2 1 0,-2 1 0,0 0 0,0 1 0,-3 2 0,-3 3 0,-2-1 0,-1 1 0,0 1-69,0 1 1,0 1 0,0 0 0,0 0-4212,0 0 1,0 0 4279,0 0 0,0 4 0,1 1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3T19:02:27.374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0 19 7951,'6'0'1067,"-1"-1"1,0-1-1,-1-2 3848,0-1 0,0 3-3671,-1-1 1,-3 2-1,1 2-3247,-3 2 0,-5 2 2003,1 4 0,-2 0 0,-1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3T19:02:27.654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9 27 9016,'5'-1'4915,"-2"-2"0,1 1-2419,-1-3 0,0 2-1070,-3-3-2961,0 4-890,0-2 1,-1 4-416,-2 0 0,1 3 1,-3 1 2839,1 1 0,-3 4 0,2 5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3T19:02:27.963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0 0 7932,'6'0'8832,"0"0"-7124,-4 0-2169,2 0-1542,-4 4 755,0-3 0,-1 6 1,-1-3-152,-1 1 1399,0-3 0,-1 6 0,-1-3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3T19:02:28.274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 0 9501,'8'6'0,"-1"-1"5121,-1-1-2583,-4-1-2600,2-3 0,-5 0-2901,-2 0 2963,-2 0 0,-4 0 0,0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3T19:02:28.929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0 9 10249,'9'0'9230,"-4"-1"-6644,-2-2-4910,-2 2-611,-1-2 0,0 3 2935,0 3 0,-4 2 0,-1 4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3T19:02:29.277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 18 8780,'4'-5'5784,"-3"0"-3330,2 2 3287,-2 2-4502,-1-3-2568,0 4-3890,0 0 3520,0 4 1,0 1 0,-1 4 1698,-2 0 0,2 0 0,-3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3T19:02:29.579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 1 7908,'5'0'7992,"-1"0"-6287,-4 0-11536,0 0 9750,0 4 0,0 1 0,0 4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3T19:02:29.932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9 9 18381,'-4'-5'0,"0"1"0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3T18:58:54.315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1604 568 9664,'9'8'425,"-2"-5"1,-7 8 0,-1 1 0,-3 3 0,-3 1 0,0 0 0,-2 0 0,0 0 0,-2 0 0,1 0 0,1 0-1,0-2 1,0-2 0,-2-1 0,0 0 0,1 0 0,-1-1 409,2 3 0,-5-4 1,3 1-1,-3 1 0,-2 0 1,2-1-1,1 1-597,2-2 0,1 3 0,-6-4 0,0-1 1,0 2-1,0-2 0,0 2 0,0-2 1,0 2 198,-1 0 1,1-6 0,0 4-1,0-1-75,0-1 0,0 2 0,0-3-143,0 1 1,0 2 0,0-3 0,0 1-205,0-1 0,0-1 0,0 1 1,0 1-16,0-1 0,0-3 0,-2 1 0,-1 2 0,-3 1 0,1 0 0,5-5 0,0 0 0,0 0 0,0 0 0,0 0 0,0 0 0,0 0 0,-1 0 0,1 0 0,0 0 0,0 0 0,0 0 0,0 0 0,0 0 0,0 0 0,2-1 0,1-3 0,3-1 0,-1-1 0,-5 5 0,0-3 0,0-1 0,2-2 0,1 3 0,3-1 0,-3 1 0,-1-3 0,-2 0 0,0 0 0,0 0 0,5-4 0,0 4 0,-1 0 0,-2 0 0,-1-6 0,3 4 0,1-2 0,-1 1 0,3 1 0,-2-4 0,0 3 0,3-3 0,-5-1 0,6 0 0,0 1 0,0 3 0,-4-1 0,4-5 0,-2 0 0,0 0 0,-2 0 0,4 0 0,0 0 0,5 5 0,-5 0 0,2-1 0,0-2 0,-1-2 0,4 1 0,-1 3 0,-2 1 0,-3 0 0,3-5 0,3 0 0,-5 2 0,0 3 0,5-3 0,-3 3 0,1-3 0,-1-2 0,3 5 0,-3 1 0,3 4 0,0-2 0,-3 0 0,3 1 0,-3 2 0,3 3 0,2-5 0,0 7 0,2 0 0,3 0 0,-1 5 0,5 3 0,-2 0 0,5-2 0,-1 4 0,-2-1 0,2 2 0,1-6 0,-3-3 0,2-2 0,-1 0 0,1 0 0,-2-2 0,-2-3 0,-2-4 0,-5-7 0,0 0 0,0-5 0,0-1 0,0 3 0,0 1 0,0 2 0,-7 2 0,-3 1 0,-5 2 0,-1 8 0,0-2 0,0 3 0,0 7 0,0 2 0,0 2 0,0 2 0,2 5 0,1 0 0,3 0 0,-3 0 0,-1 0 0,0 0 0,3 0 0,2-5 0,5-1 0,-1 3 0,-2-6-4252,2-2 1,3-1 4251,-3 1 0,3 4 0,2 7 0</inkml:trace>
  <inkml:trace contextRef="#ctx0" brushRef="#br0" timeOffset="1316">1957 665 8462,'0'9'3276,"0"-4"1,0-10 0,0-8-2049,0-7 1,0 3 0,0-7 0,0 3-1,-2-2 1,-1-2 0,-3-2 0,3 1-1092,1-1 0,-3 5 0,-1-4 1,1-1-138,-2 2 0,5-3 0,-5 6 0,2 1 0,-1-2 0,1 5 0,5-4 0,-2 6 0,-3 6-6983,3-5 4269,-5 14 1,9 1-1,1 10 2714,3 5 0,6 8 0,-3 2 0</inkml:trace>
  <inkml:trace contextRef="#ctx0" brushRef="#br0" timeOffset="2168">2117 456 9962,'8'9'1227,"-5"-2"0,6-5 0,0 2 0,0 1 0,3-2-467,3-1 0,-1-4 1,-2-1-1,-3-4 1,-2-2-1,-1-2 1,-1 0-1,0 1-150,-1-3 1,-2 4 0,-2-1-569,0-3 0,-2-1 0,-3 0-178,-6 3 0,-3-1 1,-2 6-181,0 3 1,0 1 0,-1 2 120,1 0 1,0 7-1,2 4 166,3 3 1,3 2 0,4 0 0,-1 0 148,1 0 0,2 5 0,4 1 0,2-3 257,1-1 1,7-2-1,-1 0 1,3 0-84,2 0 1,0-1 0,2-3 0,2-3-74,1-2 0,1-1 1,-6-6-1,0 0-214,0 0 1,0 0 0,-2-2 0,-1-4-203,-3-4 1,-4-5 0,4-1-444,3 0 1,-6 0-1,-2 0 1,-3 0-540,-2 0 1,0 0-810,0 0 861,0 0 1266,0 7 1,0 9 0,0 11 0,0 3 322,0 2 0,0 0 0,0 0 1,0 0-100,0 0 0,0 0 1,0 0 1593,0 0 1,0 0 346,0 1-956,0-9-1350,0 0 0,0-10 0,0-4 0,0 3 0,0-8-128,0-1 0,0 3 0,0-2-275,0-1 0,0-3 0,0-1 70,0 0 1,0 0-1,2 0 6,3 0 1,-1 0 0,6 2 0,3 1 716,1 3 1,-3 1-1,-1-4 1,3 4 145,1 2 0,8 2 0,-1 5-355,-1 0 1,-3 2-1,-1 3 1,-1 6-182,-5 3 0,-1 7 0,-5 1 0,1-1 0,-1 2 0,-2-3 0,-2 5 0,0-2-2418,0-3 0,0-3 1,-2 0-2073,-4-1 0,3-8 4490,-8-2 0,8-19 0,-5-4 0</inkml:trace>
  <inkml:trace contextRef="#ctx0" brushRef="#br0" timeOffset="2741">2887 440 8462,'5'-11'0,"3"3"394,0 0 0,-2-4 3042,5 1 1,-8 2-1567,2-1 0,-5 1 0,-5-2-1637,-6 6 0,-5 3 1,-3 4-1,-3 3-149,3 6 1,-4 5 0,1 3 0,3 3 16,1-3 0,2 1 1,0 0-1,1 1-71,5-1 0,3-3 0,7-1 542,0 0 1,1-1 0,5-5 0,4-4 293,5-5 1,1-1 0,2 0-811,3 0 0,-3-1 0,3-3 0,-3-3 0,-2-2-56,0-3 0,-5-3 0,-2-1 0,0 0 0,-1 0 0,-4 0 0,3 0-828,0 0 1,-5 0-598,3 0 1260,-3 7 1,4 4-1,-1 10 1,-2 6 459,-1 3 0,4 2 1,-1 2-1,-2 2 344,-1 1 0,4 7 0,-1-1 1,-1 3-640,-3 3 0,-1-1 0,0-2 0,0-3 0,0 3 0,0-3 0,0 1 0,0 1 0,0-3 0,-5-1 0,-2 2 0,0-6 0,0-3 0,-6-2 0,2-1 0,-1-3 0,1-1 0,-3-2 0,3 1 0,-3-4-1296,-2-5 1,0-1-1,0 0 1,0 0-388,0 0 1,5-12 0,2-6 0,2-3 403,4-2 1,1-8 0,2 1 0,0-6 1278,0 1 0,7 1 0,2 2 0</inkml:trace>
  <inkml:trace contextRef="#ctx0" brushRef="#br0" timeOffset="3041">3128 536 10562,'10'15'0,"1"-5"0,0-3 2785,-2 1 1,0-7-1274,-4 5 1,-2-6-216,8-6 0,-7-3 0,1-7-1024,-3 0 0,-4 0 0,-2 0 0,-1 0-334,2 0 0,-5-7 0,3-4 0,0-3 5,-2-2 0,5 0 1,-5 0-1,1-2-650,1-3 0,-2-3 1,3-1-1,-1 7-88,1 6 0,-3 8 0,2-1-618,1 3 0,3 8 515,1-1 1,0 9-1,0 2 225,0 9 1,1 5 0,3 2-1889,1 0 2560,1-7 0,-6 5 0,0-5 0</inkml:trace>
  <inkml:trace contextRef="#ctx0" brushRef="#br0" timeOffset="3321">3240 280 8069,'16'0'1418,"-5"2"1,-1 1 1269,3 2 0,-6 3 1456,-2-3-2157,-3-3-1427,-2 5 0,-7-2 0,-4 1 1,-3-3-138,-2-1 1,0-2-1,-2 0 1,-3 0-339,-6 0 0,2 0 0,0 2 1,0 1-983,0 3 1,4-1 0,-4-5 0,2 0-708,3 0 1,2 5 0,2 1-601,0-3 1,2 6 463,3 2 0,6 1 1740,10-1 0,4 3 0,7-5 0</inkml:trace>
  <inkml:trace contextRef="#ctx0" brushRef="#br0" timeOffset="3835">3304 472 9990,'16'9'2913,"0"-4"1,-5-3-2562,-1-2 0,-6-7 1,1-4-1,-3-3 254,-2-2 0,0-5 1,0-2-1,0-2-94,0-4 0,-2 1 1,-1-1-1,-3 2-560,3-1 0,-4-1 0,1 3 0,3 4-405,1 4 1,-3 2 431,-1 0 1,1 9-1,5 7-218,0 9 0,0 13 0,2 4 0,1 5 466,3 1 1,-1 0-1,-5 0 1,0 0 151,0 0 1,0 0 0,0-2-1,0-3 30,0-6 1,0-3 0,0-2 304,0 0 1,0-5 399,0 0-556,0-8-365,0 4 0,0-8-78,0-5 1,0 3-1,2-6 1,1 0-437,3 0 0,1-2 1,-4-5-1,5 2-209,1 3 1,1-8 0,4 3-1,1-2 509,1 0 0,-4 4 1,10 1-1,-5 4 145,-1 2 1,0 2 0,1 5 0,-1 0-84,0 0 1,-2 2 0,-2 3 0,-3 6-274,-2 3 1,4 2-1,-6 0 1,-1 0-1334,-2 0 1,-2 0-1,0 0-789,0 0 0,0-5-1794,0 0 4148,0-8 0,-7 4 0,-2-7 0</inkml:trace>
  <inkml:trace contextRef="#ctx0" brushRef="#br0" timeOffset="4694">3945 232 8771,'0'-16'935,"0"0"1,0 5 0,0 0-1,0-1 76,0-3 0,-7 8 0,-2 7-758,0 9 1,2 6-1,7 1 1,0 0-65,0 0 0,0 1 0,0 3 1,0 1 25,0-1 1,0 3 0,0-1 206,0-3 0,0-1 0,0-2 1096,0 0-466,0 0-356,0-7-61,0-2-553,0-21 1,0 3-1,0-10 1,0 3-56,0 2 1,0 0 0,0 0 0,0 0 54,0 0 1,0 0 0,0 0 0,0 0 159,0 0 0,6 0 0,1 0 0,2 0-78,3 0 0,-3 5 0,2 2 0,1 2-21,3 3 0,1 1 1,0-1-1,0-1 5,0 1 0,0 4 1,0 4-1,0 3-97,0 2 0,-2 1 0,-1 7 1,-5 0-131,0 5 0,2-4 1,-4 5-1,-3-2-246,-1 0 1,-2 1 0,0-6 0,0 0-875,0 0 1,0 0 0,-2 0-1836,-3 0 0,1-7 440,-6-4 0,4-5 2594,-4-5 0,-1-11 0,-5-9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3T19:02:40.816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10 274 9158,'0'-9'3984,"0"0"-751,0 0-135,0 4-842,0 1-1943,0 12 1,0-2 0,0 6 294,0-2-376,0-2 0,0 1 0,0 1 0,0 1 76,0 1 0,0 0 0,0-3 0,0 0-72,0 0 0,1 1 0,0 1 0,2 0-108,-1 0 1,-1-1 0,-1-1 0,0 0 56,0 0 0,3-3 1,0 0-3678,-1 1 1034,-1-3 0,-1-1 1,0-7-1,0-4 2438,0-3 1,0-9-1,0 1 1</inkml:trace>
  <inkml:trace contextRef="#ctx0" brushRef="#br0" timeOffset="444">1 202 8780,'4'-8'4915,"2"2"0,-2-1-4682,2 4 1,-4 1-2448,1 5 1,-2 2-1,-1 4 2214,0 0 0,4 4 0,1 1 0</inkml:trace>
  <inkml:trace contextRef="#ctx0" brushRef="#br0" timeOffset="875">125 407 7923,'6'3'2735,"0"0"0,-3 0 2920,3-3-4934,-4 0 1,2-1 0,-4-2 0,0-3-380,0-2 1,0-3 0,0-1-1,0 0-237,0-1 0,-3 3 1,0-3-1,1 1-218,1 0 1,0 0-1,-1 3-1042,-1 1 811,0 3 1,6 5 0,0 6 0,-1 3 23,-1 6 1,2-3-1,0 6 1,0-2 261,1-2 1,-3 2 0,2-3-1,-2-1 141,-1 1 1,0-1-1,0-3 673,0 0 0,0-3 6,0 0 1,0-3 858,0 3 0,0-5-1009,0-1 0,0-1 1,0-5-137,0-1 0,0-2-476,0-3 0,0-1 0,0-2 1,0 4-1,0 1 0,0 0 0,0-1 0,0-1 0,0 0 0,0-1 0,3 3-62,0-2 1,1 2 0,-1 1 0,2 1-1,1-1 1,0 0 28,1 0-1,1 1 1,1 1 0,0 1 0,1 0 0,0 1 54,2 2 0,0 2-6,-3 1 0,0 0 0,0 1 1,0 2-12,0 3 1,0 3 0,-1 2 0,-2 2 0,-3 1-364,-2 1 1,2 2-1,0 2 1,-1 0 0,-1 0-1,-2-2 1,-1-1 0,-1-3-1,0-1-6137,-1-2 4698,3-1 1,-4-4 1797,2-2 0,-2-10 0,-4-3 0</inkml:trace>
  <inkml:trace contextRef="#ctx0" brushRef="#br0" timeOffset="1611">581 282 9702,'0'-8'1018,"-1"-1"-84,-2 0 0,-2 1 0,-5 2 0,-1 3 1,-1 2-1,1 1 0,0 1 0,0 1-370,-1 1 0,0 4 1,3 0-1,1 3-475,-1 2 0,1 0 0,1-1 0,2 1 189,1-1 0,1 2 0,3 0 0,0 0 175,0 0 1,0-1 0,1-4 0,2 1 37,3 0 0,2-1 1,2-2-1,0-3-361,2-2 1,1-1-1,-2-1 1,1-2-153,-1-3 0,-1-2 0,-1-2 0,0-1 90,0 0 1,-1-5 0,-1 1-1,-3-2-360,0-1 0,0 0 1,-2-1-1,1 0-189,-1-2 1,2-3-1,-1 3 1,-1 1 469,-1 2 0,-1-3 0,0 1 1,0 2 54,0 2 0,0 2 1,0-1-1,0 4 96,0 1 1,0 1 0,0 0 883,0 0-515,0 4 1,-3 5 0,0 6-1,1 2-75,1 1 0,1 4 0,0 2 0,0 1-434,0 2 0,0 3 0,0 1 0,0 0 0,0-1 0,0 4 0,0-1 0,1 1 0,2-1 0,-1 0 0,3-3 0,0-1 0,0-1 0,1-2 0,3-2 0,0-4-141,0-1 0,0-2 0,0-2-2333,0-3 0,-3-2 1,-1-3 2473,-1-4 0,2 0 0,-1-7 0</inkml:trace>
  <inkml:trace contextRef="#ctx0" brushRef="#br0" timeOffset="2045">723 247 8313,'5'4'3332,"3"-2"-2294,-2 4 1,-1-4 0,1 1 0,0-1-1,0 0 970,0 1 1,0 0-1428,3-3 1,0 0-1,0 0 1,-1-1-1,1-2-124,0-3 1,-1 1 0,-1-2-166,-1-3 1,-1 1 0,1-3 0,-3 2 1,-2 1 1,-1 0-270,0 0 1,-4 1 0,-2 2 0,-2 3-3,-1 3 1,-1 0-1,-1 3 1,0 3-107,0 2 0,1 1 1,1 1-1,1 1 261,2 1 0,-1 1 1,3-2-1,0 1 221,0-1 0,1 1 0,3 1-399,0 1 0,1-3 0,1 1 0,2-2 0,1-1 0,2 0 0,1-1 0,1-1 0,0-2 0,0-1 0,3 2 0,0-4 0,2 0 0,2-1 0,0-1 0,0 0 0,-2 0-420,-1 0 1,-5-1-1,-4-2 420,-1-2 0,-5-3 0,1-1 0</inkml:trace>
  <inkml:trace contextRef="#ctx0" brushRef="#br0" timeOffset="2636">1107 167 7946,'9'-4'2973,"0"3"1799,0-2 1,-3-1-3046,0 1 0,-5 1 0,0 5-1143,-3 3 1,-5 2 0,0 1-1,-3 3-412,-2 3 0,-3-1 0,3 1 0,1 1-204,1 1 1,-2-1-1,0 0 1,2-2-1283,0-1 0,2-1 1,1-3-1,1 0 52,-1 0 1,2-1 0,0-1-1823,1-1 0,1-3 1418,3 3 0,1-4-1144,2 0 2810,2-1 0,4-1 0,0 0 0</inkml:trace>
  <inkml:trace contextRef="#ctx0" brushRef="#br0" timeOffset="2958">1125 398 7946,'10'-3'0,"1"1"0,0 0 2457,0 1 1,-2 0-1,-2-1 1,-3-1 7271,-3 1-9438,1-3 1,-10 4-1,2-3 1,-3 1-292,-3 0 0,3-3 0,-4 2 0,1-1 0,0-2 0,1-1 0,-2-1 0,1 1 0,1 2 0,-2-2 0,1 2 0,2-2 0,0-1 0,1 1 0,0-1 0,0 0 0,0 0 0,3 1 0,0 1 0,0 1 0,1-1 0,0 0 0,3 0-853,-1 1 1,-1 1 0,2-2-5607,-1 1 6459,0 4 0,3 2 0,0 5 0</inkml:trace>
  <inkml:trace contextRef="#ctx0" brushRef="#br0" timeOffset="3583">1526 193 12936,'9'0'0,"0"0"0,0 0 0,0 0 0,0 0 4915,0 0 0,-4 1-3518,-2 2 0,-3-2 1,-3 2-970,-3-2 0,-2-1 0,-2 0 1,-1 0-429,-1 0 0,-3 0 0,3 0 0,0 0 0,0 0 0,1 0 0,-3 0 0,1 0 0,0 0 0,2 0 0,-1 0-581,1 0 0,1 0 0,1-1-447,1-2 0,2 2-1300,0-2 1544,4 2 1,-1 2-418,6 2 0,1-1 0,3 3-151,-2-1 0,1 2 0,2-2 1,-1 0-2773,-1 0 4124,0-1 0,3 1 0,0 1 0</inkml:trace>
  <inkml:trace contextRef="#ctx0" brushRef="#br0" timeOffset="3905">1553 282 9330,'9'6'0,"0"-1"3049,0-1 0,0-1-872,0-3 0,-4 1 0,-4 1 189,-2 1 0,-5 0-2070,-6-3 0,2 0 1,-3 0-1,1 1-98,0 2 1,-4-2 0,2 2 0,-1-2-199,1-1 0,3 0 0,-2 0 0,1 0 0,0 0 0,0 0 0,3 0-431,0 0 0,3 0 1,1-1-2050,1-2-2272,1 2 857,3-7 3895,0 7 0,4-3 0,1 4 0</inkml:trace>
  <inkml:trace contextRef="#ctx0" brushRef="#br0" timeOffset="4596">1821 300 9850,'5'9'2457,"-1"-4"1,-4-2-1,0-6 1,0-3-1551,0-2 0,0-2 0,0 0 0,0-3 0,0-1 1,0-1-1,0 0 0,0 1-966,0 1 0,-3-3 1,0 3-1,1-1 147,1 2 1,1 2-1122,0 1 0,0 5 543,0 4 0,1 7 0,1 6 0,2 1 275,0 1 0,-2 2 1,1 1-1,-1 0 135,1 0 1,-2 0 0,2 0 0,-2-1 54,-1 1 1,-3-4-1,0-1 772,1 0 1,1-3 2369,1 2-1889,0-6 0,0-3-1228,0-6 0,0-3 0,0-5 0,0-1 0,0 0 0,1 3 0,1-1 0,1-2 0,3 1 0,-2-3 0,1-1 0,2 1 0,1-2 0,1 3 0,0 0 0,0 0 0,0 1 0,0 3 0,0 1 0,0-1 0,0 4 0,-1 2-1155,1 2 0,-4 2 1,-2 2-1,-2 4 1155,-1 3 0,0 4 0,0 4 0</inkml:trace>
  <inkml:trace contextRef="#ctx0" brushRef="#br0" timeOffset="5254">2097 247 9597,'-9'0'2091,"3"0"0,1 1 1,0 1-744,0 1 0,2 4 0,-1 0 0,-1 4-679,0 3 0,3-1 0,-1 0 1,2 0 229,1 2 1,0-1 0,0 0 0,1-1-617,2-3 0,2 0 0,4-2 0,2-1-283,1-1 0,1-4 0,-2 1 0,1-2 0,3-2 0,-2-2 0,0-3 0,-1-2 0,0-5 0,-3 0 0,0-2 0,-1 0 0,-2-1 0,-2-2 0,-4-2 0,0-1 0,0 2 0,-4 1 0,-3 2 0,-3 2 0,-2 1 0,0 1 0,3 3 0,-2 1-130,-1 2 1,-3 3 0,3 3-1,1 0-715,1 3 1,1 3-1,0 6 1,1 3 160,2 2 1,0 1-1,3 1 1,1 1-1,1 0-1075,1 0 1,1-2-1,2-2-727,2-1 0,3-4 2486,1 1 0,4-3 0,1 0 0</inkml:trace>
  <inkml:trace contextRef="#ctx0" brushRef="#br0" timeOffset="5803">2329 291 7977,'5'-9'0,"-1"2"0,-1 0 0,0 1 1718,-1-1 1,-1 2 659,-1-1 1,0 3-1635,0-3 0,-3 5 0,0 1 0,0 4-271,-1 1 0,3 3 0,-3-2 0,1 3 125,0 3 1,0-3 0,3 3 0,0-2 88,0-1 1,0 3-1,1 0 1,2-1-67,3-1 1,-1-1 0,1 0 0,1 0-622,1-1 0,1-3 0,0-1 0,0 0 0,0-3 0,0 2 0,-1-2 0,1-4 0,-1-1 0,-1-1 0,-1-2 0,-1-1 0,2-3 0,-2-1-80,-1 1 0,-1-3 1,-2 0-1,1-1-461,1 0 0,0 4 1,-3 0-1,0 1-163,0 1 1,0 3 549,0 0 1,0 5 0,0 1 147,0 5 0,0 3 0,1 2 1,1 2 265,1 2 0,1 3 0,-2 0 1,2-2 108,1-3 1,-2 1-1,2-1 1,0-1 93,0-2 0,0-1 0,3-1 1,-1-2-464,-1-1 0,0-1 0,3-3 0,0-1 0,0-2 0,0-2 0,0-5 0,0-2 0,0-2 0,-3-3 0,-1 0 0,-1 1 0,-2 1 0,-1 0 0,-1-3 0,0 2-102,0 1 0,-1-1 0,-2 4 0,-2 1-1964,0 1 1,-2 1-1,3 0 1,-1 1-2001,-2 2 4066,-1-1 0,-1 6 0,0-3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3T19:02:48.852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197 246 7965,'8'-6'573,"-1"1"0,-2 0 1884,-1 0 1,-1 4-1,-4 0 1,-2 4-372,-3 2 0,-2 2 0,-1 5 0,0 2-1760,0-1 0,-3 4 1,-1-2-1,0 2-521,0 1 0,-1-1 0,2-1 1,1-2-750,1 2 1,1-3 0,0-1 0,0-2-1387,0-1 1,3 0-1,1 0-195,1 0 0,1-3-823,3 0 3348,0-4 0,4 1 0,1-3 0</inkml:trace>
  <inkml:trace contextRef="#ctx0" brushRef="#br0" timeOffset="334">188 469 7955,'9'0'837,"0"0"1,-1-1 8992,-2-2-7975,-2 2 0,-8-4 1,-2 3-1,-2-2-1408,-1-1 1,0 0-1,0-2 1,0 1-448,0-1 0,-3-1 0,-1-1 0,0 0 0,1 0 0,0-1 0,2 0 0,-1 2 0,-1 0 0,0 0 0,3 0 0,1 1 0,2 1 0,-2 4 0,3-2 0,-1 1-2428,0 0-2833,4 0 3798,-1 3 1,3 0-49,3 0 0,2 0 0,4 0-1292,0 0 0,-3 0 2803,0 0 0,0 0 0,3 0 0</inkml:trace>
  <inkml:trace contextRef="#ctx0" brushRef="#br0" timeOffset="645">232 317 9557,'9'0'2554,"0"0"1,0 0 243,0 0 0,-3 0-2212,0 0 1,-5 0 0,-1 0 0,-5 0 191,-3 0 0,-2 0 0,-1 0 1,-2 0-1,0 0-441,-3 0 1,-1 0 0,0 0-659,2 0 0,-2 0 0,2 0 1,0 0-925,0 0 0,-1 3 0,3 0 0,1 0-620,2 1 0,-1-3 1,5 3-491,-2 0 0,3 1 1144,2 4 1,2-3 1210,1 0 0,4 0 0,1 2 0</inkml:trace>
  <inkml:trace contextRef="#ctx0" brushRef="#br0" timeOffset="951">116 460 16748,'0'-9'2734,"0"0"1,0 0 0,0-1-1843,0-2 0,0 1 0,-1-3 1,0 1-856,-2-1 1,-1 2-1,2-3 1,-1 0-38,1 1 0,0-3 0,0 3 0,-1 0-422,1-1 1,1 1 0,1-2 0,0 2-1322,0 1 0,0 1 1,0 3-4590,0 0 6332,0 4 0,-4 5 0,-1 5 0</inkml:trace>
  <inkml:trace contextRef="#ctx0" brushRef="#br0" timeOffset="1799">518 272 7979,'0'-8'310,"0"-1"0,0 0 0,0 0 1,0 0 772,0 0 0,0 3 1,0 0 949,0-1 1,-1 3-1570,-2 1 1,1 3 0,-3 3-1,1 3 182,2 2 1,-2 1-1,1 0 1,1 1-240,1 2 1,0-2 0,-1 2-1,-1 0-26,1 0 0,1 3 1,2-3-1,1-1-154,1-1 0,4-1 1,-1 0-1,2-1-92,1-2 0,0-3 0,0-3 1,0 0 88,0 0 1,0 0 0,-1 0 0,1-1-284,0-1 1,0-3 0,-1-4 0,-1 0-293,-1 0 0,-1 0 1,1-1-1,-2-1-49,0-1 0,-3-1 0,2 2 1,-2-1-2,-1 2 1,0-3-1,0 1-104,0 1 1,0 4 484,0 1 1,0 5 0,0 1 136,0 5 1,0 4 0,0 2 0,0 2 45,0 1 1,3-1 0,0 2-1,0-2 261,1 0 0,-2 0 1,3 2-1,0-3 478,0-2 1,1-1 0,2-2-388,1-1 0,0-2 0,0-4 1,0 0-492,0 0 1,0-1 0,-1-2 0,-1-3-25,-1-1 0,0-2 0,2 0 0,-2 0 0,-3 0 0,-1 0 0,0-1-202,1-2 0,0 1 0,-3-3 0,0 1-689,0 3 0,-1 0 0,-1 1 1,-1 0-1055,1 0 1,-3-1 0,0-1 0,-1-1-1902,0 1 3846,4 1 0,-6 1 0,3 1 0</inkml:trace>
  <inkml:trace contextRef="#ctx0" brushRef="#br0" timeOffset="2340">875 353 10134,'5'0'4645,"2"-1"0,-4-2-3903,-1-3 1,-1-2 0,-1-1-1,0-1-743,0-2 0,-1 2 0,-1-3 0,-1 1-303,1 1 1,0-2-1,0 2 1,-1-1-183,1 1 0,0 2 0,0 2-2362,-1 1 765,0 4 0,4-2 734,2 4 1,2 4-1,4 1 111,0 0 1,-3 3 1237,0-2 0,0 2 0,2 1 0</inkml:trace>
  <inkml:trace contextRef="#ctx0" brushRef="#br0" timeOffset="2826">1098 264 8324,'8'-1'1480,"-2"-2"0,1 1-1057,-4-4 0,-1 1 1,-5-1-1,-3 3 0,-2 1 1,-2 0-1,-1-1 0,-1 2 1,0 2 907,-1 2 0,2 4-1186,-3-1 1,3 2 0,-1 1 0,2-1 124,1 1 0,3 0 1,1 0-1,1 0 225,2 0 0,1 0 0,2 0 1,2 0 141,3 0 1,2-3 0,1-1 0,1-1-169,2-2 0,-1-1 0,2-1 0,1 0-191,0 0 1,-2-7 0,2-3 0,-1-2-172,-2-1 0,-1-3 0,-1 1 0,-1-2-180,1 0 0,-1-1 1,-2-1-1,-2-1-205,0-1 1,-3 0-1,2 4 1,-2-1-92,-1 0 0,0 1 0,0 1 199,0 1 1,-3 4 0,0-1 494,1 3 0,-2 3-19,1 0 0,-3 5 0,3 1 0,1 5 152,1 3 0,1 4 1,0 3-1,-1 1-306,-2-1 0,2 5 0,-2-2 1,2 1-153,1-1 0,0 1 0,0 1 0,0 1 0,0-1 0,1-2 0,1-3 0,1-1 0,-1-1 0,0 2 0,0-3 0,1-1-2999,-1-1 1,2-4 694,-1 0 1,0-5 0,-3-1 2303,0-5 0,-4-11 0,-1-3 0</inkml:trace>
  <inkml:trace contextRef="#ctx0" brushRef="#br0" timeOffset="3404">1339 344 12580,'9'5'2826,"0"-2"1,-3-2-970,-1-1 1,-3-4-1,1-2-858,-2-2 1,2-4 0,0-1 0,-1 0-784,-1 0 1,-1-3 0,-1 2 0,-1-3-540,-1-1 1,-1 0 0,2 0-1,-1 0-320,1 1 0,-1 0 0,0 2 0,1 3-1530,1 2 0,0 1-2821,-2 0 3615,2 0 1,-3 5-1,4 4 914,0 5 1,0 0-1,0 1 1,0 1 464,0 1 0,0 5 0,0 1 0</inkml:trace>
  <inkml:trace contextRef="#ctx0" brushRef="#br0" timeOffset="3896">1428 210 8015,'9'4'1932,"0"-3"0,0 2 208,0-2 1,-3-1-815,0 0 0,-5 0 0,0 1 1,-5 1-1,-3 1 0,-3-1 1,-1-1-534,-2-1 0,-1 1 0,-4 1 0,0 1-934,1-1 1,-1 2 0,0-1 0,1-1-1025,2-1 0,-1-1 0,4 0 1,1 0-1368,2 0 1,0 0-483,0 0 1,4 4-1985,2 2 4998,2 2 0,9 0 0,2 1 0</inkml:trace>
  <inkml:trace contextRef="#ctx0" brushRef="#br0" timeOffset="4276">1499 308 7988,'9'5'2155,"0"-2"1,-3-2 555,0-1 0,-4-1 0,1-2-1571,-2-3 0,-1-3 0,0-2 0,0-2-573,0 0 1,-3 0-1,0-4 1,0-1-365,-1 2 1,2-3-1,-3 2 1,1-1-344,2 1 1,-2-3 0,1 4-1,1 1-264,1 1 0,0 2 0,-1 3-131,-1 1 0,1 5 226,5 6 0,-2 8 0,3 11 0,-1 1 112,0 2 1,3 4 0,-3 0 0,-1 0 41,-1-1 1,-1-4 0,0-2 0,0 0-44,0-2 1,0-4-1,0-2 587,0-1 0,-3-1 1,0-4 1809,1 1-1709,1-4 1,1-2 0,0-6 2,0-3 0,0-2 0,1 0-406,2-1 0,-2 0 0,3 0 0,-1 0-87,0 0 0,3 0 0,-2 0 0,1 0 0,1 1 0,2 1 0,0 2 0,-1 0 0,2 1 0,1 0 0,-2 2 0,3 2-48,-1 0 0,2 0 0,1 0 0,0 0-93,0 0 0,0 3 1,-2 2-1,1 1 0,-2 1-437,0 3 0,-4-1 0,-1 3-269,-1-2 0,-1 2 0,-3 1 0,0 0-295,0 0 1,-3-2 0,-1-3 0,-1-1-3124,-2-1 4265,-1-4 0,-4 2 0,-2-4 0</inkml:trace>
  <inkml:trace contextRef="#ctx0" brushRef="#br0" timeOffset="4835">2035 326 7931,'4'5'4915,"-3"-5"0,2-6-1648,-2-2 1,-1-1 0,-1-1-2992,-2-2 1,2 2 0,-2-2 0,2 0-277,1 0 0,-3-3 0,0 2 0,1 0 0,1 0 0,0 1 0,-1 3 0,-1 0-1886,1 1 0,1 2-2704,1 0-576,0 0 2921,0 1 1,0 2 329,0 6 1,0 2 1914,0 4 0,4 0 0,1-1 0</inkml:trace>
  <inkml:trace contextRef="#ctx0" brushRef="#br0" timeOffset="5161">2079 219 8365,'9'3'0,"0"1"1094,0 1 1,-3-3-1,0 2 84,1 0 1,-2-3-1,1 2 6231,1-2-6011,-3-1 1,-4 0-879,-6 0 1,0 0 0,-2 0 0,-2 0-285,0 0 0,-1-1 0,0-1 0,-1-1 0,0 1-230,0 1 0,2 1 1,-2 0-65,2 0 0,1 0 1,0 0-1,0 0-1185,0 0 0,0 0-433,0 0-1642,0 0-1744,0 0 5062,4 0 0,1 0 0,4 0 0</inkml:trace>
  <inkml:trace contextRef="#ctx0" brushRef="#br0" timeOffset="6136">2490 156 11365,'3'-6'0,"0"1"0,-2-1 1500,-3 1 1,0 0 0,-4 3 0,-1-1 0,-2 1-972,-3 1 0,1 1 1,-3 0-1,1 1-130,2 2 1,-2 2-1,2 4 1,0 0-258,1-1 0,2 1 0,2 0 1,3 0 267,2 0 1,1 3-1,0 0 1,0-1 119,0-1 1,4 2 0,2 0 0,2-1-182,1 2 1,1-3 0,0 2 0,3-2-786,1-1 1,-2-1-1,2-2 1,-1-2-1326,-2 0 1,2-3 0,-1 2 0,-2-3-359,0-3 1,-1 1 0,0-4 1579,0-1 1,0-3 0,-1 0-1908,-2 2 1872,2 1 0,-3-2 1,3 0-1,-1 1 488,-1 2 1,0 0 0,2 2-1,-2 0 282,0 0 0,-4-3 1,1 1-1,-1-1 582,1 1 0,-2-2 0,2 2 735,-2-2 0,-2 2-355,-2 0 0,-2 4 23,-4-1 1,1 3-528,-1 3 0,4 2 0,2 5 1,2 1-112,1 1 0,0 3 0,0-2 0,1-1 613,2 1 1,-1-1 0,4-3-1,1 0-669,0 0 1,5 0 0,0-1 0,-1-2-488,-1-3 0,-1-2 0,0-1 0,0 0 0,0 0 0,0-1 0,0-2 0,-1-3 0,-3-2 0,3-4 0,-3-1 0,0 0 0,-2 0 0,-2-2 0,-1 1 0,0-1 0,0 0 0,-5 3 0,-3-2 0,-3 1 0,1 2 0,-3 1 0,0 2 0,-1 0-559,-2 2 1,-1 2 0,-1 4 0,2 0-923,1 0 1,-1 1 0,4 2-1,1 4 338,1 3 0,4 0 0,1 3 0,1-1-1868,2 0 1,1 4 3010,1-1 0,8-2 0,2 0 0</inkml:trace>
  <inkml:trace contextRef="#ctx0" brushRef="#br0" timeOffset="6515">2891 299 7956,'4'9'2512,"-2"0"101,4 0 1,-4-3 2723,1 0-4450,-2-4 1,-1-2 0,0-6 0,0-2 134,0-1 0,-1-1 0,-1-1 0,-1-2-1022,1-1 0,-2 0 0,1-4 0,0 0 0,-1 0 0,3 0 0,-2 0 0,1 1 0,-1-1 0,2 0 0,-2 0 0,2 1 0,1 2 0,-1 1 0,-1 3 0,-1 0 0,1 0 0,1 4-85,1 1 1,0 5-9257,0 1 9341,0 8 0,-4 2 0,-1 3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3T19:03:02.954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10 90 9592,'0'5'4214,"-1"-1"0,-1-5-3530,-1-2 0,0 1 1,3-4-351,0-1 0,0 2 0,0-1 0,0-1-21,0-1 0,1 2 0,1 0-192,1-1 1,4 3 0,-1-2 0,2 0-176,1 1 0,-1 0 1,1 3-1,1-1 1,1 1-306,1 1 0,3 1 0,-3 1 0,0 1-131,1 1 1,-3 7 0,0-1 0,-2 0 422,-2 1 1,-4 2 0,1 0-1,-2 0 400,-1 1 1,-1-3 0,-1 3 0,-2-1 218,-1 0 1,-1 0 0,-3-1 0,1 1 227,-1-1 1,-3-1 0,0-1 0,1-1-8,1-2 1,1 2-1,0-3 1,0 0-774,0-2 0,0 1 0,1-1 0,2 0 0,0-3 0,4 0 0,-1 0 0,6 0 0,2 0 0,4 0 0,2 0-197,1 0 1,3-1 0,-2-1-1,0-1-332,0 1 0,3 1 0,-2 1 0,0 0 234,1 0 1,-4 1 0,1 1 0,-2 2 292,-1 1 1,-1-2 0,-2 2 0,-3 2-27,-2 1 1,-1 1 0,0 0 0,-1 0 761,-2 0 1,-2 2-1,-4 0 1,0-1-422,0 1 1,-1 0 0,-1-2 0,-2-2-314,0-1 0,1 1 0,-2-4 0,0-1-855,0-1 1,3-1 0,-2 0 0,1 0-1606,0 0 1,1-3 0,2-1 2459,0-1 0,0-1 0,0-2 0</inkml:trace>
  <inkml:trace contextRef="#ctx0" brushRef="#br0" timeOffset="535">625 81 8020,'4'-6'553,"2"0"0,-1 4 0,0-2 9277,-1 0-8295,3 3 0,-6-2 0,1 6 0,-4 3-1116,-4 2 1,-2 2 0,-2 1 0,-1 2-284,-1 1 0,-3-2 0,0 3 0,-1-1-903,1 0 1,-1 0-1,4-3 1,1 1-33,1-1 1,2-1 0,-1-1 0,0 0-668,0 0 0,3-2 0,1 0 1,1-1-1303,2 1 1,1-2 1255,1 1 0,1-4 1512,2 1 0,2 2 0,4 0 0</inkml:trace>
  <inkml:trace contextRef="#ctx0" brushRef="#br0" timeOffset="959">607 286 9490,'9'0'0,"0"0"5117,0 0-125,0 0-4118,-4 0 1,-5 0 0,-6 0 0,-3-1 0,-2-1 0,-1-2 0,2-1-138,0-2 0,-3 0 0,-1-1 0,-1 0-737,0-1 0,1 2 0,-2-5 0,3 2 0,0 1 0,1 1 0,2 1 0,-1 1 0,-1-1 0,1-1 0,1 2-627,1 0-310,0 5 0,3-4 1,2 4-7042,3 1 6344,3 2 0,6 3 0,-1 1 0,-1 0 1634,1-1 0,5 3 0,2-3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3T19:03:04.422"/>
    </inkml:context>
    <inkml:brush xml:id="br0">
      <inkml:brushProperty name="width" value="0.04286" units="cm"/>
      <inkml:brushProperty name="height" value="0.04286" units="cm"/>
      <inkml:brushProperty name="color" value="#E71224"/>
    </inkml:brush>
    <inkml:brush xml:id="br1">
      <inkml:brushProperty name="width" value="0.05714" units="cm"/>
      <inkml:brushProperty name="height" value="0.05714" units="cm"/>
      <inkml:brushProperty name="color" value="#E71224"/>
    </inkml:brush>
  </inkml:definitions>
  <inkml:trace contextRef="#ctx0" brushRef="#br0">232 398 9965,'12'0'0,"0"0"2016,-1 0 1,-1 0-49,-1 0 0,-3 0 0,-2 0 1,-3 0-1084,-5 0 0,-4-3 0,-3 0 0,-2 1-689,-1 1 1,-1 1-1,-3 0 1,1 0-207,-1 0 1,0 0 0,0 0 0,1 1-679,2 2 1,-2-2-1,4 2 1,-2-1-1,1 0-1192,1 1 1,1 0 0,4-2 0,1 1-174,1 1 0,4 1 1388,-1-1 1,2-1 0,2 3-649,2-1 0,2-1 1313,4-3 0,0 4 0,0 1 0</inkml:trace>
  <inkml:trace contextRef="#ctx0" brushRef="#br0" timeOffset="247">170 505 7979,'6'8'9830,"0"-2"-7062,-4-2 1,2-5-1914,-4-2 1,-3-2-1,0-4 1,1 0-403,1 1 0,-2-1 0,-1-1 0,0-1-431,0-1 1,0-1 0,2 2 0,-2-2-23,-1-1 0,3 0 0,-2-1 0,1 1-569,0 1 0,0-2 0,3 2 0,0 0 20,0 0 1,0 1 0,0 3-1809,0 1 0,-1 3 2357,-2 2 0,2 2 0,-3 1 0</inkml:trace>
  <inkml:trace contextRef="#ctx0" brushRef="#br0" timeOffset="607">545 505 8634,'0'9'4000,"0"0"1,0-3-1170,0 0 0,0-3-1126,0 3 1,-1-5-966,-2-1 1,2-7 0,-3-5 0,1-1-741,0-3 0,-1 2 0,2-7 0,-1 2 0,1 1 0,-2-3 0,1 0 0,1 2 0,1 0 0,0 1 0,-1 1 0,-1 1-173,1 1 0,1 4 1,1 0-2470,0 1 0,0 1-165,0 0 0,1 4 1557,2 2 1,-1 6-1,4 3 1,0 2-1310,-1 1 2559,3 4 0,-3-4 0,4 4 0</inkml:trace>
  <inkml:trace contextRef="#ctx0" brushRef="#br0" timeOffset="1100">875 300 9606,'5'-9'1671,"-2"0"0,0 0 0,0 0-237,-1 1 0,-5-1 0,-2 1-734,-3 2 1,-1 2 0,-1 4 0,-2 0-349,-3 0 0,-1 1 0,0 2 0,1 3-257,0 2 1,-1 4-1,0 0 1,2 2 18,1 2 0,1 1 1,3 1-1,1 0 47,2 0 1,2 2 0,4 2 0,0-1 125,0-2 0,4 3 1,3-7-1,3 0 31,2-1 1,1-2 0,-1-3 0,2-1 88,0-2 0,3-2 0,-3-4 1,2 0-408,-1 0 0,1-4 0,-4-2 0,-1-2 0,-2-1 0,-3 0 0,-3 0 0,-2 0 0,-1 0 0,-1 1-236,-2-1 1,1 1-1,-4 1 1,-1 2 37,-1 1 1,-1 1 0,-1 3 0,-1 0 46,-1 0 1,-1 0 0,2 1 0,0 1 5,0 1 1,1 1 0,1-2-1,0 1-1883,0-1 0,0-1-6354,0-1 8382,4 0 0,1-8 0,4-2 0</inkml:trace>
  <inkml:trace contextRef="#ctx0" brushRef="#br1" timeOffset="1634">1196 452 11616,'6'5'1228,"0"-2"1,-4-6 0,1-3 0,-2-2-1,-1-1 1,0-1 0,0-1 0,0-2 1228,0-1 1,-3 0-1,0-5 1,0 0-2086,-1 1 1,3-2 0,-2 5 0,1-1-373,-1 2 0,2 1 0,-2 4-391,2 0-5298,-3 0 4763,3 4 0,-3 2 0,4 6-818,0 3 1,0 3-1,0 2 1,0 1 123,0-1 0,3-2 1681,0 0 1,4 0-1,-2 0 1</inkml:trace>
  <inkml:trace contextRef="#ctx0" brushRef="#br1" timeOffset="1959">1240 336 12153,'9'1'0,"0"1"0,0 1 1496,0-1 0,0 2 0,0-1 609,0-1 0,0-1 1,-1 0-1,-1 1 1525,-1 1 0,-3 0-3482,2-3 0,-4 0 1,-1 0-173,-4 0 0,-5 0 0,-2 0 0,-1 0-21,1 0 1,-2 0 0,0 0 0,0 0 10,0 0 1,0 0 0,3 0 0,-2 0-44,1 0 1,0 0 0,0 0 0,-1 0-114,1 0 1,4-1 0,1-1-1262,-1-1 1,-1 0-2005,-1 3 1,5-1-3522,1-2 6889,2 2 1,1-7 0,0 3 0</inkml:trace>
  <inkml:trace contextRef="#ctx0" brushRef="#br0" timeOffset="2665">1678 488 8395,'-5'-1'7166,"2"-2"-6256,2-3 0,1-5 0,0-1 1,0 0-1,0-1 0,0-1 0,1-1 1,1 0-328,1 0 1,4-5-1,-3-2 1,2 0-363,0 0 0,0-1 0,3 2 0,0 1-97,0 1 0,3 1 1,0 1-1,-1 2 106,-1 4 0,0 1 0,0 2 0,2 1 167,-1 1 1,-4 4 0,-1-1-398,1 2 0,-3 1 0,-1 1 0,-6 1 0,-3 1 0,-6 4 0,-3-1 0,-1 2 0,-2 1 0,0-1 0,0-2 0,0 0-541,0 1 1,-2-2 0,2 0 0,1-1-285,0-2 0,4 2 0,1-1 1,2-1-961,1-1 0,0 2-1484,0 0 2427,1 4 0,4-3 0,4 2-217,5-3 1,2 1-1,2 0-357,0 1 1,0-2 1415,0 3 0,4 0 0,1 3 0</inkml:trace>
  <inkml:trace contextRef="#ctx0" brushRef="#br0" timeOffset="2994">1767 309 7965,'9'1'0,"0"1"1067,0 1 0,-2 1 0,0-2 822,-1 1 1,-3 3 0,2-2 200,-1 1-1460,-1-3 0,-7 2 1,-2-4-156,-2 0 0,-2 0 0,0 0 1,-3 0-268,-1 0 1,2 0-1,-3 0 1,0 0-78,1 0 1,-2 0 0,4 0 0,-1 0-106,0 0 0,-2 0 0,3 0 0,1-1-702,1-2 0,1 2 1,0-2-760,0 2 0,0 1-467,1 0-1176,3 0 3078,1 0 0,4 0 0,0 0 0</inkml:trace>
  <inkml:trace contextRef="#ctx0" brushRef="#br0" timeOffset="3572">2275 282 9589,'9'0'0,"0"0"2428,0 0 0,-1 1 0,-3 1 877,-5 1-3067,-4 0 0,-6-3 0,-1 0 0,-2 0 1,-1 0-1,-1 0-109,-2 0 0,-1 0 1,0 0-1,0 0 1,0 0-362,0 0 0,5 0 0,1 0 0,2 0-532,1 0 0,0 0 64,0 0 1,1 1-847,2 2 908,2-2 1,5 4 0,2-3-122,3 1 1,-1 3-1,1-3 1,1-1-1139,1-1 1,1 2 1896,0 0 0,4 4 0,0-2 0</inkml:trace>
  <inkml:trace contextRef="#ctx0" brushRef="#br0" timeOffset="3896">2266 398 8256,'9'3'0,"0"0"0,0-1 0,0-1 2857,0-1 1,-3 3-753,0 0 1,-8 0-1,-1-3-1782,-4 0 1,-2 0-1,0 0 1,-1 1 174,-2 2 0,1-2 1,-3 2-1,-1-2-277,1-1 0,0 0 0,3 0 0,-2 0 0,0 0-190,0 0 1,1 3 0,4 0-523,-1-1 1,0-1-1206,0-1-2522,0 0-251,4 0 4469,1-4 0,4-1 0,0-4 0</inkml:trace>
  <inkml:trace contextRef="#ctx0" brushRef="#br0" timeOffset="4540">2677 184 9853,'5'-9'0,"-2"0"0,-2 0 0,-1 1 1032,0-1 1,-1 3 0,-2 1 0,-3 1 0,-2 2 0,-1 1 0,0 1 0,0 0-507,0 0 1,0 3 0,0 1-1,1 1 1,1 2 0,2 1 0,2 1 49,1 3 0,1 1 0,2 2 1,2-3-103,2-2 0,6 0 0,2 1 0,1 1 1,2-2 1,-2 3 0,1-1 0,0-1-285,-2-1 0,-1-1 0,-5-1 0,-2-1-191,-1-1 0,-1 0 0,-3 3 0,0 0 0,-5-3 0,-3-1 0,-3-2-445,1-1 0,-4-1 1,0-1-1,-1 0-1096,0 0 0,1 0 0,-1-1 0,2-1 333,1 0 1,2-4-1,-1 2 1,3 0-2956,2 0 4163,0-3 0,1 2 0,1-4 0</inkml:trace>
  <inkml:trace contextRef="#ctx0" brushRef="#br0" timeOffset="4858">2820 122 7914,'17'-9'0,"-3"4"0,-2 1 0,-2 1 0,-1 0 4584,0 1 1,-3 1 1104,0 1-4636,-4 0 0,-2 0 0,-6 0-738,-2 0 1,-4 0 0,-1 1-1,-1 1 1,-2 1-69,0-1 0,-2 2 0,0-1 0,0 0-370,0 1 1,3-3 0,0 2 0,1-2-648,0-1 0,-2 0 0,3 0 1,0 0-1946,0 0 0,4 0 0,3 0-1057,-1 0 3772,3 0 0,0 0 0,4 0 0</inkml:trace>
  <inkml:trace contextRef="#ctx0" brushRef="#br0" timeOffset="5384">3087 86 10221,'-9'-5'0,"0"2"1284,0 2 0,0 2 0,1 1 0,-1 2 0,0 1 0,0 2-925,0 1 1,4 1 0,2 0 0,2 0 0,1 1 0,0 0-1,1 2 1,2 0 109,3 1 0,2 0 0,2 2 1,1-2-23,0 0 0,1-3 0,-2 1 1,0-1-50,-1-1 0,1 3 0,-7 0 0,-1-1-89,-1-1 0,-1-4 1,0 0-1,-1 1-279,-2 1 0,-2-3 0,-4-2 0,0-2-370,0-1 0,-4 0 0,-1 0 0,-2-1-109,1-2 1,-1 1 0,3-4 0,0 0-2829,0 1 0,1-3 0,4 2 1118,3-2 2159,-3-1 0,7 0 0,-3 0 0</inkml:trace>
  <inkml:trace contextRef="#ctx0" brushRef="#br0" timeOffset="5709">3212 113 7995,'15'-5'0,"-1"1"0,-1 1 0,-2 0 0,-1 1 0,-2 0 7518,1-1-4224,-4 2 1,0-3-2388,-2 4 1,-3 0 0,0 0 0,-5 0-498,-3 0 0,-4 0 1,0 1-1,-2 1-270,-2 1 0,-2 3 1,-2-2-1,-1 0-221,2 0 0,-3 0 0,1-2 0,1 1-369,1-1 1,2-1 0,2 0 0,1 1-424,1 1 1,-2 0 0,3-3 0,1 0 99,1 0 0,4 0 0,1-1 0,0-1 773,0-1 0,3-4 0,-2 2 0</inkml:trace>
  <inkml:trace contextRef="#ctx0" brushRef="#br0" timeOffset="6333">3631 247 8507,'0'-9'3490,"0"5"1,0 4-2850,0 5 1,-1 6 0,-1 2 0,-2 0-1,0 3 1,1 0 0,0 0-171,-1-1 0,3-4 0,-2 1 0,2-2 432,1-2 1,0 1-1,1-1 990,2-2 1,2-3-1832,3-6 0,2 0 0,1-5 0,2-3 0,1-2-62,2-6 0,1-3 0,1-6 0,-1-1 0,1 0 0,3-2 0,1 2 0,0-1 0,0 2 0,-2 4 0,-3 3 0,-1 2 0,-1 1 0,-4 5 0,1 2 0,-2 4 0,-1 4 0,-4-1 0,0 2-2774,-1 3 0,-1 3 2774,-3 5 0,-4 4 0,-1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2T21:57:11.9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4427 15750 7848,'19'0'1592,"-7"0"0,-1-2 0,-5-2 46,-8-3 0,-8 1 1,-13 6-1,-4 0 0,-1 0 1,-1 0-824,0 0 0,-2 6 0,-7 3 0,-1 1 0,-3 3 0,-4-1-550,-2 1 0,4-1 1,-3 5-1,1-2 1,2-3-266,-2 3 0,6-1 0,-3 1 0,3-5 0,3 1 0,-1-1 0,3-4 0,1 5 0,5-3 0,2-2 0,4 3 0,2-7 0,2 4 0,1-4-655,-1-2 1,2 2-762,5 4 1,-5-4-285,5 5 1,1 1 1699,-1-2 0,-1 9 0,-6-5 0</inkml:trace>
  <inkml:trace contextRef="#ctx0" brushRef="#br0" timeOffset="1">8066 15750 7936,'19'0'650,"0"0"1,0 0 0,0 0-1,-1 0 1655,1 0 0,-6 0 0,-3 2-878,-2 4 1,-4-4-1,-10 7 1,-6-3-996,-5 0 1,-10 0 0,-6-3 0,-9 1 0,-8 2-1,-6 0-93,-7 3 0,-4-7 0,-10 6 0,-2 0 0,-2 3-96,2-1 0,-5 5 1,3-7-1,2 0 1,2 3-244,2-1 0,2 1 0,4 3 0,6-3 0,5-3 0,2 5 0,1-5 0,3 0 0,4 1 0,3-5 0,3 0 0,8 0 0,5 2 0,0-2 0,0-1 0,6 5 0,2-6 0,9 4 0,-1-2-1037,3 3 0,-1-5 1,7 6-1,-2 0-1524,2 5 0,2-3 2561,2 3 0,8-9 0,2 4 0</inkml:trace>
  <inkml:trace contextRef="#ctx0" brushRef="#br0" timeOffset="2">13075 15881 8052,'13'0'0,"-1"0"1104,3 0 1,1 0 0,3 0 3617,0 0 0,-7 0-3619,1 0 1,-11 0-1,-2 0 1,-10 0 0,-9 0-636,-6 0 1,-11 0-1,-11 0 1,-6 0 0,-7 0-469,-5 0 0,-3 0 0,-7 2 0,-1 3 0,1 1 0,0 0 0,0-6 0,2 0 0,5 2 0,5 4 0,5-4 0,1 5 0,3-5 0,2-2 0,2 0 0,6 2 0,-4 2 0,3 2 0,3-2 0,2 5 0,3-3 0,-1 0 0,3 1 0,4-1 0,3 6 0,10-3 0,-1-1 0,2 2 0,5 1-3552,3-7 3552,9 4 0,9-8 0,1 0 0</inkml:trace>
  <inkml:trace contextRef="#ctx0" brushRef="#br0" timeOffset="3">4108 14681 7867,'-12'9'0,"1"3"405,3 5 0,-4-5 1,3-1-1,1-1 2805,-1 0-2274,-5-5 1,12-5 0,-2-11-118,8 1 1,0-7-1,8 5-409,3-5 1,-4 0 0,1 3 0,1-1-325,-3-6 1,11 3 0,-5-9-1,3 2 1,4-3 1,-2-1 0,2 4 0,0-4 0,2 0 0,0 2 85,2 0 1,-6-4-1,6 3 1,-2 1-110,0 0 1,8-4 0,-4 4 0,3 0-1,-1-2-45,2-1 0,-3 6 0,1-8 0,2 1 1,3 0 9,1 0 1,-1 1 0,-1-3 0,0 2 0,5 0 100,0 1-51,-1-5 0,-1 12 1,1-8-1,3 0 6,2 1 0,2 1 1,-5 6-1,3-2 1,-2 0 147,-3-2 0,1 6 0,2-6 1,4 2-20,1 0 1,-3-2-1,6 2 1,2-4-105,3 0 0,-5-4 0,-2 8 1,-1 0-1,-1 2 117,0 4 1,4-10 0,-4 10 0,0-2 0,2 0 0,-2 5 38,0 3 1,-1-10 0,-1 4 0,4-1 0,2-1-123,0 2 1,-2 0 0,4 0 0,-4 1-38,-2-1 1,4 0 0,-4 1 0,0-1-108,0 0 0,4 2 0,-4 3 0,1 3 0,3 1 0,0 2 0,1-1 0,-1-5 0,6 3 0,0-1 0,0-1 0,1-1 0,-3-3 0,-2-2 0,-4 1 0,0-1 0,0 0 0,-7 7 0,3-1 0,-2 1 0,0-1 0,1 1 0,1 1 0,-4-3 0,4 1 0,6 1 0,4 1 0,4-6 0,3 5 0,3-5 0,3-1 0,4-1 0,2 0 0,0 0 0,-5 1 0,-5-1 0,-5 2 0,-1 3 0,-3 3 0,-2 3 0,-2 4 0,2 1 0,0-3 0,2 0 0,3 2 0,-3 0 0,13 0 0,1-5 0,5-1 0,9-5 0,1-1 0,0-3 0,-1-6 0,-1 0 0,-2 2 0,-2 2 0,-10 2 0,-2 1 0,-5-1 0,-2 2 0,-3 3 0,-1 1 0,-2 7 0,0-5 0,-2 3 0,2 4 0,2-4 0,5-1 0,3 1 0,5-3 0,0 1 0,5-2 0,-7-1 0,4 1 0,-7-1 0,-3 1 0,-3-1 0,-6 9 0,0-2 0,0 1 0,-2-1 0,6 4 0,-6-4 0,2 6 0,0 4 0,2 2 0,3 1 0,1-5 0,0 2 0,0 2 0,1-2 0,-3-2 0,-2-2 0,-2 0 0,0-2 0,-2-4 0,6 4 0,-4-6 0,2 1 0,0-1 0,-2-2 0,-6 3 0,6-3 0,0-1 0,0 3 0,0 0 0,-2-5 0,2 5 0,-4 0 0,0-1 0,-6-3 0,3 3 0,-3 1 0,-3-2 0,1-1 0,-1 7 0,7-10 0,0 5 0,-2 1 0,-3-1 0,5-5 0,0 3 0,-2 1 0,-3 2 0,-1-1 0,-1 5 0,1-6 0,-3-1 0,-4 1 0,5 4 0,-7-5 0,2 1 0,-2-1 0,-1-3 0,3 4 0,-4-1 0,2 1 0,4-1 0,-3 5 0,-1-4 0,0-1 0,-2 1 0,0-5 0,-2 5 0,-6-1 0,0 1 0,-1 2 0,1-3 0,0 1 0,-6-1 0,-1-3 0,3 3 0,1 3 0,3-7 0,0 5 0,-3-2 0,-3-1 0,4 7 0,-5-5 0,5 3 0,-5-4 0,1 5 0,-1 1 0,7 6 0,-8 2 0,-5 4 0,-4 7 0,-2 4 0,0 1 0,0 1 0,0 2 0,0 2 0,0 2 0,0 2 0,0-4 0,0 2 0,-2-2 0,-4-3 0,3 8 0,-3 1 0,4 0 0,-4-2 0,-2-8 0,-3-1 0,7-5 0,-4-3 0,-1-1 0,7-3 0,-4-8 0,10-4 0,2-7 0,3-10 0,-3-4 0,4-2 0,3-4 0,-1-3 0,-5 1 0,3 4 0,-2 4 0,-3 2 0,-3 0 0,-2 0 0,0 6 0,0 0 0,0 0 0,-2 7 0,-5 1 0,-5 3 0,-5-4 0,-2 5 0,1 3 0,-1 2 0,-2 2 0,-2-2 0,-2-2 0,0-2 0,-2 1 0,6 3 0,-4 2 0,4 0 0,2 2 0,1 5 0,-1-5 0,0 4 0,3-2 0,1 0 0,2 3 0,7-1 0,-6-6 0,-1-2-2358,3-5 0,-5-9 1,7-11 2357,-3-2 0,-1-3 0,-7-5 0</inkml:trace>
  <inkml:trace contextRef="#ctx0" brushRef="#br0" timeOffset="4">7391 15263 11018,'0'-19'0,"2"2"968,4 5 1,-1-5-1,7 4 1,1-3-1,-1-3 1,1 0-541,1 0 0,3-6 0,2-2 0,2-2 0,1-2 0,3 0 0,0 0 0,1-3 52,-1-1 1,8-3 0,-4 1 0,2-1 0,1 1 343,1-1 1,0 3-547,-1 4 1,3-5 0,-4 5 0,5-4-69,1-3 1,1 1 0,-1-1-1,1 3 1,1 1 13,5 3 0,-4 0 0,6-7 0,-1 1 0,3-1-176,0 1 0,4-1 0,-6 1 0,0-1 0,2 1 83,0-1 0,0 7 0,4 0 0,-4 0 0,0-1 0,0 3-121,4 2 0,2-6 0,2 4 0,1-3 1,-1 3-11,0 2 0,1-4 0,-1 4 0,-2 0 0,-4 0 0,4-5 0,-4 7 0,4-6 0,3 6 0,-1 2 0,0 2 0,1-4 0,-1 0 0,-2 2 0,-4 3 0,8-5 0,-8 0 0,-2 2 0,-2 2 0,-2 2 0,6 0 0,-6 1 0,0-1 0,-1 0 0,1 0 0,8 1 0,-10 1 0,8 2 0,0 3 0,-2-3 0,4 1 0,-6-1 0,0 3 0,2-3 0,-2 0 0,-1 3 0,5-5 0,-6 5 0,-2-5 0,0 0 0,1 5 0,-1-5 0,8 5 0,2-5 0,0 0 0,-2 5 0,2-5 0,-6 5 0,2-3 0,2 1 0,-2 1 0,0 3 0,-6-5 0,2 5 0,-3-1 0,-1 1 0,4 4 0,-1-7 0,-1 1 0,0-1 0,2 1 0,-3 1 0,9-3 0,2 1 0,0 1 0,-1 1 0,5-6 0,-2 5 0,4-5 0,-1 1 0,-5 3 0,-2-4 0,4 7 0,-2-3 0,-2 3 0,2 2 0,0-5 0,0 5 0,-4 0 0,0-3 0,0 1 0,-6 6 0,6-11 0,-6 7 0,1-3 0,1-1 0,2 1 0,-6-3 0,5 5 0,-1 1 0,0 0 0,2-7 0,-5 5 0,3-3 0,0 3 0,2 2 0,-7-5 0,5 7 0,-2 0 0,0-1 0,1 1 0,3-6 0,-4 5 0,2 1 0,-3-2 0,-1-1 0,-2-3 0,-3-5 0,-2 5 0,-1-3 0,1 3 0,0-5 0,1 4 0,-5-1 0,0-1 0,0 3 0,0 1 0,5-3 0,-3 1 0,2-1 0,3-3 0,1-2 0,1 1 0,-1 1 0,1 2 0,-1 3 0,-1-1 0,-3-5 0,-2-1 0,1 0 0,-3 0 0,4 1 0,-6-1 0,0 0 0,3 0 0,-1 0 0,-4 1 0,4-1 0,0 0 0,-2 3 0,0 3 0,-2-4 0,-4 5 0,2-5 0,2-1 0,0-1 0,-6 0 0,0 0 0,-1 1 0,3-1 0,4 0 0,-4 0 0,4 1 0,-4-3 0,-2-4 0,-1 4 0,-1-4 0,-2 4 0,-3 4 0,3 3 0,2 1 0,-5 1 0,1-7 0,1 0 0,3 1 0,2-1 0,-9 6 0,-2 3 0,-1-1 0,-1 1 0,2 4 0,-2-7 0,-1 9 0,7-2 0,-8 4 0,5 10 0,-9 5 0,0 3 0,0 3 0,0 0 0,0 0 0,0-1 0,0 1 0,0 0 0,2 0 0,2 1 0,2 3 0,-2 2 0,-2-2 0,-2 4 0,0 0 0,2 0 0,5 1 0,-5-3 0,4-7 0,-2 1 0,0 0 0,3-1 0,1-1 0,-2-4 0,-4-7-61,5-12 0,-5-5 0,-2-10 0,0-4 0,2-4 0,2-2 152,2 0 1,0-1-1,-6-3 1,0 2-92,0 2 0,0 8 0,0-2 0,0 4 0,0 2 0,0 0 0,-2 3 0,-2 1 0,-4 5 0,-1-1 0,1 1 0,-6 6 0,1-3 0,-4 5 0,-1 2 0,-1 0 0,-6 0 0,-2 0 0,0 2 0,-3 2 0,1 3 0,6 7 0,-4-3 0,2 1 0,0 1 0,2 1 0,2-3 0,3 1 0,-1 1-887,0-3 0,0 5 0,1-9 0,-1-4 0,0-4-2708,0-4 0,7-9 3595,-1 3 0,-7 3 0,-10 1 0</inkml:trace>
  <inkml:trace contextRef="#ctx0" brushRef="#br0" timeOffset="5">12381 14681 9269,'-6'13'1101,"0"-1"1,-3-1 0,5 3 3059,-2-1-3090,0-9 1,8-2 0,2-10-1,4-1 1,1-1-560,-1 0 1,6-3-1,-1-6 1,4 1 0,1-1-1,1-2 53,0-4 0,2 2 0,4-6 0,6 0 56,4 0 1,-3-3-622,-1-5 0,0-1 0,9 1 0,4-1 0,-5 7 0,5 0 0,-4-1 0,-3 1 0,1 0 0,7 2 0,3-4 0,5 1 0,1 1 0,4 2 0,11-7 0,0 5 0,2-4 0,-1-3 0,-1 1 0,-6-1 0,3 1 0,-1 1 0,-7 5 0,-3 4 0,-5 0 0,-7 6 0,7-4 0,0 4 0,-2 3 0,7-1 0,-5 0 0,4 0 0,2 1 0,0-1 0,-1-8 0,-3-5 0,-2-1 0,0 0 0,-2 2 0,4 1 0,-6-3 0,2 4 0,2 2 0,-3 2 0,-3-2 0,2 4 0,-2-6 0,0-1 0,2 1 0,-7 4 0,7-6 0,-2-2 0,-3-3 0,-5-1 0,1 1 0,-5 3 0,3 2 0,1-3 0,-5-1 0,4 4 0,-4 0 0,5-3 0,1 1 0,-1 0 0,-5 1 0,5 7 0,-5-6 0,4 0 0,3 2 0,-7-1 0,-2 8 0,-2-6 0,-2 1 0,2 0 0,-6 0 0,4 4 0,-4-4 0,0 0 0,4 0 0,-4-6 0,4 4 0,-4-3 0,-3 1 0,1-2 0,6-3 0,0 1 0,-2 2 0,-2 3 0,-2 3 0,0-4 0,-1 4 0,1 0 0,0 0 0,0 4 0,-1-4 0,3 0 0,2 0 0,2-3 0,-2 1 0,-2 4 0,-2-4 0,-1 0 0,-1 2 0,-4 0 0,3-4 0,-5 6 0,1 2 0,1 2 0,1 2 0,-3 2 0,1 3 0,1 1 0,-1-1 0,1-3 0,-3-2 0,5 1 0,-3-1 0,1 0 0,-3 0 0,7 1 0,-7-1 0,3 2 0,-3 2 0,-1 3 0,-1 6 0,-2-5 0,7 3 0,-3 2 0,3 6 0,-7 0 0,6 0 0,-5 0 0,5 0 0,-8 8 0,3 5 0,-3 3 0,2 3 0,-4 2 0,4 2 0,-4 2 0,-2-2 0,0-2 0,0 4 0,0-1 0,0-1 0,0-2 0,0-2 0,0 0 0,0 0 0,0-1 0,2-7 0,5-5 0,-5 4 0,6-8 0,-8 5 0,2-14 0,2-5 0,3-7 0,-3-6 0,-2-2 0,-2-6 0,0 4 0,0-1 0,0 1 0,0 0 0,0-2 0,-2 6 0,-4 4 0,-5 4 0,-8 5 0,1 6 0,-1 3 0,0 3 0,2 3 0,3 3 0,1 6 0,-1 5 0,-3 2 0,-2 0 0,1-1 0,-1-1 0,0-5 0,6 3 0,1-9 0,-3-2-1212,-1-1 0,-3-3 1,0 0-1,3-3-6281,3-3 7493,-4 4 0,-1-6 0,-12 8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2T21:57:11.9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4333 15713 7832,'0'-19'1638,"0"0"0,-2 6 1,-4 3-1,-6 2 0,-5 4 1,-2 1-897,0 3 0,7 7 0,-1 1 0,-1 3 0,-3 3 0,-2 3 1,3 4-1,1 1-263,3 3 1,1 3 0,-3-3 0,3 4 0,1 2 0,1-2 0,1 0-290,4 1 0,2-1 1,2 4-1,0-4 0,2 0 1,4-2-1,7 0 0,3-1 1,3-1-191,0-1 0,0 2 0,-1-10 0,1-1 0,2-5 0,2-1 0,2-5 0,-2-2 0,-2-2 0,4-2 0,0-5 0,-2-5 0,-3-5 0,-3-4 0,-2-1 0,-5-6 0,1 1 0,-1 0 0,-6-4 0,2 4 0,-4 0 0,-2 0 0,-8 2 0,-4 6 0,-5 2 0,-4 5 0,-4 6 0,2 4 0,-6 2 0,2 0 0,2 0 0,0 2-623,0 4 1,0-2 0,6 6-1,0-1-6540,1-5 2066,7 6 5097,3-8 0,8 7 0,0-9 0</inkml:trace>
  <inkml:trace contextRef="#ctx0" brushRef="#br0" timeOffset="1">4671 15900 8188,'0'-19'6155,"-2"9"-5292,-4 4 0,-3 12 0,-3 6 0,4 5 0,1 2 0,1 0 1,2-1-100,2 1 1,2 0-1,0 2 1,0 2-205,0 2 1,6 0-1,2-7 1,1 1-1,1 0 46,1-1 1,1 1-1,7-2 1,0-5-607,-1-5 0,1-5 0,0-2 0,-2-2 0,-3-5 0,-1-5 0,-1-11 0,5-2 0,-3 0 0,-3-2 0,-3-4 0,5 2 0,-7-1 0,-2 3 0,-2 4-171,-2 3 0,6 1 0,1 0 0,-3 0 314,-2 1 1,-2 5 0,2 3-18,4 1 1,-4 5-127,5 10 0,-5 5 0,0 8 0,2-1 0,2 1 0,3 2 0,-5 2 0,4 4 0,2 2 0,-3-6 0,3 4 0,1-2 0,-1 0 0,5-2 0,1-2 0,-3-2 0,-1-1 0,3-1 0,2-5 0,1-5 0,1-5 0,0-2 0,0-2 0,-3-5 0,-3-5 0,3-7 0,-5-4 0,1-4 0,-1-2 0,-3-4 0,-2-3 0,-6-1 0,0-1 0,0 3 0,0 4 0,-2-3 0,-2 9 0,-4 2 0,-1 2-3206,1 3 1,-7 7 3205,3 5 0,-5 12 0,-1 5 0</inkml:trace>
  <inkml:trace contextRef="#ctx0" brushRef="#br0" timeOffset="2">7466 15619 9373,'6'-13'0,"1"1"1228,-3-3 1,-2 5 0,-4-1 0,-4 3-1,-7 4 1,-4 2 0,-1 4 0,-1 4-176,0 7 0,0 3 0,1 5 1,-1 2-1,0 2 0,0-2-563,1-2 0,5 4 1,3 2-1,1 0-292,5 0 0,-4 4 0,2-4 0,1 3 0,3 1 0,4 0-198,5 0 0,1-2 0,9 3 0,-3-7 0,1-4 0,12-3 0,-8 1 0,2-2 0,-1-5 0,-1-6 0,0-3 0,0-3 0,-1 0 0,1 0 0,0 0 0,-7-9 0,-1-3 0,-3-5 0,-4-2 0,-2 1 0,-2-1 0,0 0 0,0 0 0,-2 1 0,-4-1 0,2 0 0,-9 0 0,-1 3 0,-3 1 0,-2 5 0,1 1 0,-1 1 0,0 4 0,0-2 0,1-1 0,-1 9 0,0 5 0,2-3 0,5 8-2893,6 3 1,4 2 0,4-1-3824,4-3 5931,13-5 785,2 0 0,14-6 0,-6 7 0</inkml:trace>
  <inkml:trace contextRef="#ctx0" brushRef="#br0" timeOffset="3">7710 15713 14126,'-17'2'1303,"5"4"1,4 6 0,1 5 0,1 4 0,2 2-716,2 2 0,2 8 0,0-2 1,0 3-1,2-1 0,2-4 1,4-2-1,3-4 138,3-2 1,3-2 0,2-3-1,0-3-644,-1-7 1,1-4 0,0-2 0,0-2 0,-1-4-83,1-7 0,0 3 0,-2-5 0,-3-3 0,-1-5 0,-1-4 0,5 2 0,-3-4 0,-3-3 0,-3 1 0,5 2 0,-5-2 0,0 4-13,1-1 1,-3 8 0,-4-3-52,4 8 0,-4 3-44,5 12 0,-5 10 1,-2 15-1,0 0 1,0 2-1,0 4-55,0 5 1,6-1 0,0-1 0,-2-3 0,1 0 454,1-2 0,-2-2 0,8-8 0,3-2-179,2-5 1,2-3-1,-1-9 1,3-5-114,4-7 0,-4-1 0,4-14 0,-4 0 0,-5-2 0,-3 0 0,4-4 0,-7 5 0,1 1 0,-5 0 0,-4 4-1112,-2 2 0,0 3 0,-2-1 0,-2 0 0,-5 3-1688,-1 3 1,4-4 2799,-7 5 0,1-5 0,-7-1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2T21:57:11.9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11706 2569 7894,'19'0'1725,"-9"-2"-661,-4-5 1,-12-1 0,-7-4-1,-3 5 1,-3 5 0,0 2-217,0 0 0,1 0 0,-1 2 0,0 5 0,0 3 0,1 3-428,-1-1 1,6 1 0,3 5-1,0 1 1,-1 0-18,-3 0 0,5 1 0,3 5 0,4 7 0,2 1 1031,0-2 0,8-4-1238,5-8 1,3-2 0,3-3-197,0-1 0,-2-7 0,-3 4 0,-1 1 0,1-3 0,3 0 0,2-1 0,-1-7 0,1 0-1542,0 0 0,-6 0 0,-1-2 0,1-5 1,-1-5-1,-2-5 1542,-1-1 0,5-1 0,-3 0 0</inkml:trace>
  <inkml:trace contextRef="#ctx0" brushRef="#br0" timeOffset="1">11987 2888 7882,'2'10'1404,"4"-4"0,-3-12 0,3-7 1,-4-5-1,-4-5 0,-2-4 1,-5-2-150,-1-5 1,4-1 0,-5-3 0,1 1 0,1-1-818,1 1 0,-4-1 0,5 3 1,1 2-33,-2 1 0,6 9 0,-5-2-368,5 5 0,2 5-581,0 9 1,7 16 0,-1 21 0,-2 3-1,0-1-423,2-2 0,-3 1 0,3 5 0,-4 1 720,-2-1 0,2-2 1,2-1-1,2-5 1,-1 0 518,-3 0 0,-2-6 0,0 2 0,2-4 4529,4-2-2295,-4 0-2018,6-9 0,-8-4-470,0-12 0,0-4 1,2-9-20,5 0 0,-5 6 0,4 1 0,-4-3-49,-2-1 1,2 3-1,2 1 1,5-3 112,1-2 1,3 1 0,5 3-65,1 7 0,0 6 0,0 6 0,-1 7 0,-1 4-181,-4 1 1,3 7 0,-5 2 0,-1 0 0,-4 1-1055,-3-6 0,3-1 1,0-2-7946,-2 0 9180,-2-9 0,7-1 0,1-9 0</inkml:trace>
  <inkml:trace contextRef="#ctx0" brushRef="#br0" timeOffset="2">12625 2662 11418,'10'-8'0,"-1"-2"0,-3-3 0,0 1 1331,-2-3 1,-2 5-1,-4-3 1,-4-1-1,-6-1-1031,-5 3 1,-2 3 0,0 9 0,1 2 0,-1 5 0,0 5 0,0 5 0,1-1-186,-1-3 1,0 10 0,2-4 0,3 1 107,1 1 0,3-2 1,-3 0-1,7 0 1,4-1 244,2 1 1,2 0 0,2 0 0,5-3 64,1-3 1,-4 1 0,7-5 0,1-1-738,3 0 0,2-1 0,0-7 0,-1 0 1,1 0 12,0 0 1,0-3 0,-1-1-1,-1-4 226,-4-2 0,3 3 1,-5-5-1,1-1 0,-1 1-52,-3-1 0,4 1 0,-5-7 1,-3 0-1,-2 0 0,0 1-253,4-1 0,-4 0 0,5 0 154,-5 1 0,-2-1 0,0 0 218,0 1 1,0 5-1,0 1 800,0-3-736,0 7 0,0 8 1,0 12-1,2 5-183,4 2 0,-4-1 0,7 1 0,-3 2-454,0 4 0,7-4 0,-7 4 0,0-4 0,0-3-202,1 1 0,1-7 0,-4 1 195,2 2 1084,9-7 0,-11 0-193,9-8 0,-7 0 7,6 0 1,-5-6 0,3-2 0,-2-3 0,-3-3-535,-3-3 1,-2-2 0,0 0 0,0-1 0,0-3-165,0-2 1,0 0 449,0 6 1,0 7 0,0-1-7,0-2 0,0 5 596,0-2-816,8 7 0,0-1 0,5 12 0,-7 7-354,-4 4 0,4 1 1,1 1-1,-3 0 1,-2 0 251,-2-1 0,0 1 0,0 0 0,0 0 0,0-1 454,0 1 1,2-2-1,2-3 1,2-1 1141,-1 1 1,-3-3 870,-2 1-2049,0-8 0,0 3-262,0-14 0,0-3 0,0-9 0,0 0 0,2 3 0,4 3 0,-2-3 0,9 3 0,1-4 0,-3 1-35,1 3 1,1 3 0,5 4-1316,1-7 0,0 5 0,0 2 0,-3 1-971,-3-1 0,-3 4 2321,-3-4 0,-5 4 0,6 2 0</inkml:trace>
  <inkml:trace contextRef="#ctx0" brushRef="#br0" timeOffset="3">13882 2456 12127,'-2'-16'0,"-5"3"1095,-5 7 1,-5 4-1,-1 2 1,-1 2 0,0 4-1,0 7 1,1 3 0,-1 5-762,0 4 1,0-4 0,3 4 0,1-4 0,5-2 0,-1-1-1,3 1 144,-1 0 0,3 6 0,6 0 0,0-2 101,0-2 1,2-3 0,5 1-1,3 0 1,2 0-455,1-1 0,-1-5 0,7-3 0,0 1 1,0-3-126,0 0 0,6-1 0,0-7 0,-3 0 0,-1 0-222,-2 0 1,-2-9 0,-3-3 0,-3-5-1,-3-2 222,-4 0 0,7 1 0,-1-1 0</inkml:trace>
  <inkml:trace contextRef="#ctx0" brushRef="#br0" timeOffset="4">14557 2419 8321,'19'0'9114,"-7"0"-8019,1 0 0,-11 0 1,-2 0-1,-10 0 0,-7 0-373,-2 0 0,7 0 1,-1 0-1,-1 0 1,-3 0-179,-2 0 0,0 0 0,1 2-372,-1 4 0,0-4 0,0 4-172,1-3 0,-1-3-1639,0 0 1,7 0-2661,-1 0 2363,9 0 1,-2-3-1163,12-3 1,-2 4-248,9-4 3345,-1 4 0,7 10 0,0 3 0</inkml:trace>
  <inkml:trace contextRef="#ctx0" brushRef="#br0" timeOffset="5">14576 2550 9591,'8'10'9505,"-6"-1"-8208,7-9 0,-11 0 1,-5 0-585,-5 0 1,-5 6-1,-2 0 1,1-2-326,-1-1 1,0-3 0,0 0 0,1 0-71,-1 0 1,0 6-1,0 0 1,1-2-319,-1-2 0,8 0 0,3 3 0,0 1-3494,6 0 0,-13-4-2803,9 4 6297,0-4 0,-3-2 0,-1-10 0</inkml:trace>
  <inkml:trace contextRef="#ctx0" brushRef="#br0" timeOffset="6">15064 2269 10167,'10'8'1404,"-4"-8"0,-4-8 0,-2-11 1,0 0-1,0 1 0,0-1 1,0 0 763,0 0 1,0 1-1,0-1 1,0 0-3430,0 0 0,0 1 1,0-1 1260,0 0 0,0 0 0,0 1 0</inkml:trace>
  <inkml:trace contextRef="#ctx0" brushRef="#br0" timeOffset="7">15608 2344 7900,'6'-13'1405,"0"1"1,0-1 0,-6-5 0,0-1 0,0 0-71,0 0 0,-2 7 1,-4-1-1,-6 1 1,-5 1-1,-2 5-798,0 4 0,1 2 0,-1 2 0,0 4-534,0 7 0,1 4 0,-1 1 0,0 1 1,0 0 26,1 0 0,5 1 1,3 3-1,1 2 0,5-2-207,2-2 0,2-2 1,0 2-1,0 4 796,0 6 1,8-10 0,5-3 0,4-1 0,1-2-365,1-3 1,0 3 0,0-9 0,-1-2-256,1-2 0,0-4 0,0-2 0,-1-4 0,1-3 0,0-3 0,-7-5 0,1-4 0,-1-2 0,-1 2 0,3 2 0,-7 3 0,-3-1 0,-2 0 0,4 0 0,0 1 0,-1 7 0,-12 5 0,3 4 0,-6 4 0,1 4 0,-3 5 0,6 9 0,-1 3 0,1 4 0,0 2 0,0 1 0,4 3 0,-3-2 0,-1 1 0,2-3 0,2 6 0,2-6 0,2 2 0,4 1 0,-2-3 0,7 4 0,-1-4 0,1-1 0,1-6 0,-1-1 0,5-2 0,-5 0 0,1-3 0,1-3 0,-7 1 0,6-7 0,3-3 0,2-2 0,-5-2 0,-1-2 0,-1-4-2955,1-7 1,-7-6 2954,2-6 0,-4 5 0,-2-7 0</inkml:trace>
  <inkml:trace contextRef="#ctx0" brushRef="#br0" timeOffset="8">15927 2175 15712,'8'10'1966,"-6"-3"0,4-14 0,-2-5 0,1-5 0,1-4-1575,-2-4 0,-2 5 0,-2-5 0,0 4 0,0 2 0,0 0 0,0 1 1,0-1-392,0 0 0,0 0 0,0 0 0,0 1 0,0 5 0,2 3 0,4 1 0,-3 3 0,5 6 0</inkml:trace>
  <inkml:trace contextRef="#ctx0" brushRef="#br0" timeOffset="9">19022 1144 10306,'-2'-19'0,"-4"0"0,-7 3 1092,-4 3 0,-1 5 0,-1 8 0,0 0 1,-2 0-1,-2 2 0,-2 2 0,2 4 1,3 3-133,1 3 0,0-3 0,0 1 0,0 1 0,3-1 0,1 1 0,5 1-1121,1 3 0,3 2 0,6-1 0,2-1 17,5-4 1,3 3 0,9-5-1,2 1 1,4-1 134,6-3 0,-2 5 0,2-7 0,1 0 1,-3 0 293,-4 1 0,-4 7 0,-3-1 1,-1 3-1,-4 3 73,-7 0 1,-4 2 0,-2 2 0,0 2 0,-2-3-359,-4-1 0,-7-4 0,-10-5 0,-2-3 0,0-3 0,-2 0 0,4 1-303,-8-7 0,2 0 0,-3 0-1619,7 0 1,-2-3-1,2-1 1,2-2-4327,2 2 6248,11 2 0,-7-7 0,7-1 0</inkml:trace>
  <inkml:trace contextRef="#ctx0" brushRef="#br0" timeOffset="10">19284 1481 11380,'9'19'2457,"-7"-11"1,4-8-1,-4-12 1,-2-9-1393,0-4 1,0-2 0,0 4 0,0-4 0,-2-2 0,-2-5 0,-2-1-1066,2-2 0,-5 1 0,3 3 0,2 2 0,0-1 0,-3 3 0,5 0 0,-4 6-481,4-2 0,0 0-4134,-4 6 0,4 7 2876,-5-1 1,5 17 0,2 3 0,0 7-1704,0 5 3442,0 0 0,0 0 0,0-1 0</inkml:trace>
  <inkml:trace contextRef="#ctx0" brushRef="#br0" timeOffset="11">19341 1200 7969,'12'0'0,"1"0"1581,1 0 1,-3 0-1,1 0 6987,3 0-6721,-7 0 1,-2 0-1,-12 0 1,-6 0-1848,-5 0 0,-2 0 0,-2 0 0,-1 0 0,-3 0 0,2 0 0,-5 2 0,1 2 0,0 3 0,0-1 0,4 2 0,2-6 0,3 4 0,-1-1-1426,0 1 0,0-2 0,3 9-547,3 1 0,7-3 0,12-1 1,7 0 899,3 1 0,3-7-178,0 2 0,2 3 0,2-3 1251,2-2 0,8 6 0,-4 1 0</inkml:trace>
  <inkml:trace contextRef="#ctx0" brushRef="#br0" timeOffset="12">19510 1500 9959,'8'10'2193,"4"-3"0,-1-5 0,-1-4-563,-1-5 1,-3-3 0,-6-9 0,0 1-839,0-1 1,0-2-1,-2-4 1,-2-4-1,-3-2 1,3 1-1,0 1-777,-2 0 1,4 6 0,-5-2 0,3 4-16,-2 3 0,4-1 0,-6 10 0,8 9 0,0 11 0,0 8 0,0 6-727,0 6 1,6-2 0,0 2 0,-2 3-538,-2 1 1,-2-4 1018,0 1 1,0-10 0,0 3 0,0-4 599,0-2 1,0 0 0,0 0 1383,0-1 0,0-5 1,2-3-1709,5-2 0,-5-3 0,4-12 0,-2-5-31,2-5 0,-3-1 0,3-1 0,-2-2 0,0-4 0,2-4 0,-1 0 0,3-5 0,0 7 0,3 0 0,3 0 0,1-4 0,-1 6 0,-1 2 0,2 2-1505,1 2 0,-3 9 1,-3 6-1416,-2 8 0,-1 6 2920,-7 9 0,-9 0 0,-1 0 0</inkml:trace>
  <inkml:trace contextRef="#ctx0" brushRef="#br0" timeOffset="13">19866 1575 7924,'0'8'1523,"0"-8"0,-2-10 0,-2-9 0,-2-6-275,1-6 0,-3 2 0,2 0 1,2 2-1,2 4-1939,2 2 1,0 2 0,0 0-1283,0 1 1,2 9 0,2 9 1972,2 11 0,9 14 0,-5 4 0</inkml:trace>
  <inkml:trace contextRef="#ctx0" brushRef="#br0" timeOffset="14">19941 1556 9807,'10'9'0,"-1"1"6102,-1 0-4858,-6 7 0,7-17 0,-9 0-182,0-10 0,0-1 1,0-1-1,0-3 1,0-1-1,0-3 1,0-2-745,0-4 1,0 4-1,0-4 1,2 4 0,2 2-319,2 1 0,2-1 0,-1 0 0,5 1 0,5 1 0,2 4 0,-1 7 0,-5 4 0,-1 4 0,1 4 0,-1 7 0,-1 6 0,-3 6 0,5-5 0,-7 5 0,0-2 0,3 2 0,-7-10 0,4 4 0,-2-5 0,0-1-3277,2-1 0,3-8 0,-3 3 819,7-5 0,-3-2 1,2 0-1,3 0 2366,2 0 1,1-9 0,1-1-1</inkml:trace>
  <inkml:trace contextRef="#ctx0" brushRef="#br0" timeOffset="15">20598 1350 10587,'0'-19'0,"0"1"0,0-1 0,-2 0 1228,-5 0 1,3 7 0,-8 1 0,-3 3-1,-2 4 1,-1 2 0,-1 4 0,-2 4 421,-4 7 1,4 3 0,-4 5 0,4 2 0,5 2-1651,3-2 0,-1 4 0,5-2 0,1 0 0,0 0 0,3 0 0,3 0 0,4-8 0,5-3 0,5-3 0,5-3 0,2 5 0,-1-7 0,3-2 0,2-4 0,2-6 0,-2-5 0,-8-7 0,-3-1 0,1 0 0,-3 0 0,5-6 0,-9 0 0,-2 2 0,0 3 0,0 1 0,3 0 0,1 11 0,-4 8 0,2 10 0,1 7 0,-5 2 0,2-1 0,2 1 0,0 6 0,-6 2 0,0 2-53,0 5 0,0-5 0,0 0 0,0 0 1,0-2-1,0 0 53,0-4 1,0 4 0,0-2 0,0-2 156,0-2 0,0-2-157,0 0 0,-6-1 0,-2 1 0,-1 0 0,1-1 0,-6-1 0,1-2-276,-4-3 1,-1-1-1,-1 1 1,0-6-1,-2-3 1,-2-3-1892,-2 0 1,0-3-1,4-5 2167,-4-11 0,5-8 0,-8-10 0</inkml:trace>
  <inkml:trace contextRef="#ctx0" brushRef="#br0" timeOffset="16">21310 1238 17067,'7'-13'0,"-1"1"0,-2-3 0,-4 0 0,-4 1 0,-4 3 0,-3 1 1092,-3 0 0,-3 5 0,-4-1 0,-2 4 1,-2 2-1,2 0 0,2 0 0,1 2 1,-3 2-650,-2 3 1,0 7-1,6-3 1,2 1-444,5 1 0,3-1 0,11 5 0,7-3 0,10-1 0,-1-3 0,7 5 0,-2-3 0,0 1 0,2-1 0,-2 1 0,-2-7 0,-4 7 0,-5 1 0,3 3 0,-9 2 0,-2-1 0,-4-1 0,-6-5 0,-5 5 0,-7-6 0,-1-1 0,0 5 0,0-9 0,1-2-3672,-1-2 0,0-2 3672,0 0 0,1 0 0,-1 0 0</inkml:trace>
  <inkml:trace contextRef="#ctx0" brushRef="#br0" timeOffset="17">21761 1238 8023,'12'0'3610,"1"0"1305,1 0 0,-3 0-3714,1 0 0,-10 0 1,-2 0-1,-10 0 0,-7 0 1,-2 0-1202,1 0 0,-3 0 0,-2 0 0,-2 0 0,0 0 0,6 0 0,0 0 0,1 0 0,1 2 0,2 2 0,3 4 0,-3 0 0,-1 1 0,3 3 0,1-5-2175,-3-3-1195,7-2 1,1 4 1250,14 0 0,-3 7 0,8-5 119,3 3 0,0-5 2000,-3 6 0,5-8 0,-7 5 0</inkml:trace>
  <inkml:trace contextRef="#ctx0" brushRef="#br0" timeOffset="18">21761 1425 10280,'18'0'2050,"1"0"1,-6 0 2805,-1 0 0,-10 0-4104,-2 0 1,-2 0 0,-10 0 0,-3 0 0,-2 0-346,-1 0 0,-3 0-407,-4 0 0,4 0 0,-4 0 0,4 0 0,2 0 0,1 2 0,-1 4 0,6-4 0,1 5 0,-3-3-4278,-1 2 1,3-4 1627,1 4 2650,7-3 0,-11-12 0,5-1 0</inkml:trace>
  <inkml:trace contextRef="#ctx0" brushRef="#br0" timeOffset="19">22286 1275 9471,'10'-2'1638,"-3"-4"0,-5-7 1,-2-4-1,0-1 0,0-1 1,0 0-337,0 1 0,0 5 0,0 1 0,0-3 0,0-2-1884,0-1 0,0 5-8690,0 1 4187,0 7 5085,0-3 0,0 16 0,0 3 0</inkml:trace>
  <inkml:trace contextRef="#ctx0" brushRef="#br0" timeOffset="20">22436 1275 8011,'13'8'4915,"-1"5"0,-6-5-3069,7-2 0,-9-12 0,2-6-860,-4-5 1,-4-2 0,-2 0 0,-4 1 0,-1-1-916,1 0 1,2 1-1,4 1 1,-2 2 0,-3 3-1080,3-3 1,2-1 0,2-3-1067,0 0 0,2 9 1,2 1-480,3 1 1,7 6 0,-1-4 2552,3 4 0,3 10 0,0 2 0</inkml:trace>
  <inkml:trace contextRef="#ctx0" brushRef="#br0" timeOffset="21">22680 1425 9247,'8'10'2213,"-6"-3"0,5-14 1,-5-5-1,-2-5-1271,0-2 0,0-5 1,0-4-1,0 1 1,-2-2-1,-3 0 1,-1-4-1,0-1-336,-2 3 0,5 4 1,-3 8-1,4 1 1,0 1-607,-4 4 0,4-3 0,-7 22 0,11 0 0,3 11-773,1 8 1,0 4 0,-4 11 0,2 1 0,3 3 186,-3-2 1,-2 4 0,-2-3-1,0-1 1,0-5 356,0-5 1,0 1 0,0-6 0,0 0 1588,0 0 1,0-2-669,0-6 1,0-11 0,0-8 0,0-10-141,0-7 0,0-1 0,0-1 1,0 0-553,0 0 0,0-2 0,0-4 0,0 9 0,2-5 0,2 2 0,2 5 0,3 1 0,-5-2 0,4 5 0,3 2 0,1-1 0,7 5 0,0-2 0,-1 2 0,1 2 0,-2 10 0,-3 5 0,-1 5 0,2 7 0,-5-2 0,3 9 0,-3-3 0,2 2 0,-5-6-1667,-5-4 1,4-2-8165,0-1 9649,1-7 1,-7-11-1,0-11 1</inkml:trace>
  <inkml:trace contextRef="#ctx0" brushRef="#br0" timeOffset="22">22999 1463 8578,'8'10'1210,"5"-4"1,-3 3 0,3-1 0,1 0 791,3 1 0,2-3-1192,-1-6 1,1 0-1,-2-2 1,-3-5-1,-3-5 153,-3-5 0,5-1 0,-7-1 0,-2 0-128,-2 0 1,-2 7-1,0-1 1,-2 1-836,-4 1 0,2 1 0,-9 6 0,-1-2 0,-1 1 0,0 12 0,3 3 0,-3 5 0,-1 3 0,3-3 0,3 10 0,-1-4 0,3 0 0,0 4 0,-1-5 0,5 5 0,-2-4 0,2 0 0,2 2 0,2 2 0,6 0 0,0-6 0,0 0 0,3-1 0,-1-5 0,7-3 0,-3 1 0,3-3 0,1 0 0,3-4 0,0-2 0,0-4 0,-1-2-1213,1-2 1,-6-9 0,-1 3 0,3-5-583,1-1 1,1-1 0,-2 0 0,-5 0 1794,-2 1 0,7-1 0,-5 0 0</inkml:trace>
  <inkml:trace contextRef="#ctx0" brushRef="#br0" timeOffset="23">23355 1556 8011,'11'19'254,"-3"-2"1,-2-3 0,1-1 1363,-3 1 1,4 3 0,-2 2 2822,-2 0-1165,7-1 1,-9-9 0,4-9-3149,-4-11 0,-2-5 0,0-3 0,0 0 0,-2-2 1,-2-4-129,-2-6 0,-3-2 0,5-1 0,-4 1 0,-2-7 0,3 3 0,-5-7 0,-1 4 0,3 5 0,4 4 0,3 4 0,3 8 0,0 0-643,0 1 1,0 5 0,3 3 0,1 3-1197,2 9 0,6 7 0,-3 10 0,-1-1-242,1 1 0,-1 0 0,-4-1 0,4 3 2081,3 4 0,1 5 0,7 7 0</inkml:trace>
  <inkml:trace contextRef="#ctx0" brushRef="#br0" timeOffset="24">23543 1725 8011,'19'10'4915,"-3"-3"0,-3-14-2949,-7-5 0,-4-5 0,-2-1 0,0-3 0,0-2-1716,0-2 0,-6-2 0,0 4 0,-1-4-250,-1-2 0,4 4 0,-7-5 0,3 1 0,2 2 0,-2 0 0,5-4 0,-5 6 0,2 2 0,0 2 0,1 2 0,3 0 0,2 1 0,0-1-1549,0 0 1,0 11-8283,0 8 9715,0 8 0,-8 19 1,-2 3-1</inkml:trace>
  <inkml:trace contextRef="#ctx0" brushRef="#br0" timeOffset="25">23824 1538 7976,'-2'-11'7028,"-2"7"-5913,-2 8 1,-1 7-1,7 7 1,0 1-1,3 0 1,3 0 0,4-1-393,1 1 0,5-2 0,-3-5 1,1-3-131,-1-1 0,4-6 0,-5 4 0,5-6 0,2-6-593,-1-7 0,-7-3 0,-5-3 0,-2-2 0,0-2 0,3-2 0,-3-6 0,-8 6 0,-5 2 0,-1 2 0,-5 3 0,5-1 0,-3 2 0,-1 5 0,-3 5 0,-2 5 0,1 2 0,-1 0 0,0 0-1115,0 0 1,3 2 0,1 3 0,5 3 0,-1 0-3241,1 1 1,6-1 4354,-3-2 0,5 5 0,2 7 0</inkml:trace>
  <inkml:trace contextRef="#ctx0" brushRef="#br0" timeOffset="26">24199 1369 13463,'0'19'1638,"0"-11"0,0-8 1,0-11-1,-2-5 0,-2-3 1,-2 0 3592,2 1-5195,2-1 1,0 0 0,-3 0 0,-1 0-37,2 1 0,2-1 0,2 0 0,0 1-572,0-1 0,0 6 1,0 1-4345,0-3 1,2 7 1095,4 2 0,-2 6 3820,9 6 0,-1 4 0,7 9 0</inkml:trace>
  <inkml:trace contextRef="#ctx0" brushRef="#br0" timeOffset="27">24293 1313 7976,'2'10'3276,"5"-4"1,-3-6 0,6-6-1639,-2-7 0,-1-3 1,-5-3-1,2 0 0,2 0 1,-2 1-1381,-2-1 1,-2 0 0,0 1 0,0-1-4167,0 0 0,0 7-4900,0-1 8808,-8 9 0,6 4 0,-6 10 0</inkml:trace>
  <inkml:trace contextRef="#ctx0" brushRef="#br0" timeOffset="28">21123 2906 7821,'0'-12'1004,"0"-1"1,0-1 0,-2-1-1,-4 3 1,-7 5 0,-4 5 633,-1 2 0,-1 0 1,-2 0-1,-2 2 0,-2 5 1,2 5-913,2 5 1,-4-5 0,0 1 0,4 1-1322,7 3 0,-1-4 1,7-1-1,0 3 425,-1 1 0,5-3 1,10-3-1,7 1 545,4-1 1,3 0 0,3 5 0,4-5 0,0 1-10,1-1 0,-1-6 0,-4 5 0,2-3 0,-2 2-215,-3 3 0,-7-5 1,-3 7-1,-1 1 1,-5 3 73,-2 2 1,-4-1 0,-4 1-226,-7 0 0,-4-3 0,-1-3 0,-1-5 0,0-1 0,0-1-574,1-2 0,-1-2 0,0-2-1523,0 0 1,1 0 0,1-2 2096,4-4 0,-3-13 0,5-10 0</inkml:trace>
  <inkml:trace contextRef="#ctx0" brushRef="#br0" timeOffset="29">21573 2925 9383,'19'0'0,"0"0"2824,-1 0 1,-5 0 0,-1 0-1691,3 0 1,-7-2 0,-3-2-1,-10-2 1,-5-1 0,-3 1-178,1 0 1,-1-3 0,-5 5 0,-1-2-915,0 2 1,0 2 0,1 2 0,-1 0-96,0 0 1,0 0 0,1 0 0,-1 0 0,0 0-1090,0 0 1,7 0 0,-1 0-1967,-1 0 2459,5 0 0,3 0 0,12 2-286,7 4 1,-3-2-1,3 7 1,-1-1 0,1 1 933,-1 3 0,1 3 0,6 2 0</inkml:trace>
  <inkml:trace contextRef="#ctx0" brushRef="#br0" timeOffset="30">21592 3094 9405,'19'0'5435,"-1"0"-2732,1 0-1521,0 0 0,-17 0 0,-8 0 1,-9 0 2468,-4 0-3351,1 0 0,-1 0 0,0 0 0,0 0 1,1 2 97,-1 4 1,0-4-1,0 7-1165,1-1 0,-1-6 0,0 4-7499,0-4 8266,1-2 0,-1 0 0,0 0 0</inkml:trace>
  <inkml:trace contextRef="#ctx0" brushRef="#br0" timeOffset="31">22080 2963 7857,'8'10'2457,"2"-2"1,7-10-1,-4-4 1,-7-7-1021,-4-3 1,-2-3 0,0 0 0,0 1 0,-2-1 0,-2 0-1431,-3 0 0,-1 0 0,4 1 0,-2-1-1384,1 0 0,3 7-6392,2-1 643,0 9 7126,0-4 0,9 8 0,1 0 0</inkml:trace>
  <inkml:trace contextRef="#ctx0" brushRef="#br0" timeOffset="32">22230 2963 7857,'18'8'5775,"-1"-8"-3436,-4-11 0,-5-5 1,-8-3-1,0-2-1725,0-4 1,0 4-1,0-4 1,0 4 0,-2 1-1,-2-3-691,-3-2 1,-5 0 0,6 6-1935,2 0-2867,-7 0 4878,9 1 0,-6-1 0,8 0 0</inkml:trace>
  <inkml:trace contextRef="#ctx0" brushRef="#br0" timeOffset="33">22530 3188 10127,'8'10'2457,"5"-4"1,-5-12-1,-2-7 1,-4-3-1532,-2-3 0,0-2 0,0-2 0,0-4 0,-2-2 0,-2-4 0,-4-3-697,-3-1 1,5-1-1,-4 3 1,-1 1 0,3 5-394,0 2 0,1 2 0,5 9 0,-2 1-126,-2 3 1,0 9-1,6 6 1,2 11 0,2 11-1,2 4-575,-2 5 0,-2 1 0,-2 3 0,0-3 371,0-4 0,0 5 0,0-7 0,0 0 1,0-4 902,0-4 1,0-2 0,0-1 0,0 1 1844,0 0 1,0-7-626,0 1 0,2-9-1629,5 2 0,-3-12 0,6-7 0,-1-3 0,-3-1 0,0 3 0,0 1 0,7 1 0,-5-5 0,3 2 0,3 3 0,3-1 0,2-3 0,-1 1 0,1 5-546,0 1 0,0 3 1,-1 6-110,1 0 1,-2 2 0,-5 4 0,-5 7 0,-5 4-1,-2 3-102,0 5 1,0-4 0,0 6 0,0-2 660,0 0 0,-2 0 0,-3-6 0,-3 0 0,-2-3 87,-5-3 1,5 4 0,-3-7-1,-1 3 925,-3-1 0,-2-8 0,0 2-540,1-3 0,5-3 0,1 0 0,-3 0-997,-2 0 0,-1-7 621,-1 1 0,0-17 0,0 2 0</inkml:trace>
  <inkml:trace contextRef="#ctx0" brushRef="#br0" timeOffset="34">22961 3094 10540,'-10'8'1091,"4"5"1,4 3 0,2 3 0,2 0 0,2 0 0,2-1 0,0 1 0,1 0-418,-1 0 0,8-9 1,-1-4-1,4-4 0,1-2 1,1-2-255,0-4 1,-7-4 0,-1-9 0,-1 0 0,-1 0-168,-1 1 0,-2-1 0,-6 0 1,0 0-72,0 1 1,0 5-1,0 1 21,0-3-291,0 7 1,0 1-1,0 14 1,0 5-3,0 5 1,6 4 0,3 4 0,-1 4 0,2 2-22,1 0 1,-7 1-1,2 5 1,-2 1 0,1-1-141,1 1 0,0-1 0,-6 0 0,0 1 139,0 0 0,0-1 1,0 1-1,0-3 1,-2-4-1,-2-4 18,-2 0 1,-3-8 0,5 2-1,-4-6-440,-3-1 0,7-3-1453,-2 1 0,-4-8 1477,-3 2 1,5-12 0,-1-8 0,3-9 509,0-9 0,0-3 0,6-2 0</inkml:trace>
  <inkml:trace contextRef="#ctx0" brushRef="#br0" timeOffset="35">23280 3113 9797,'9'10'1288,"3"-4"1,3-2-1,-1 1 1,-1 1 0,1-2-1,3-2 98,2-2 0,0-2 0,-1-4 0,1-7-626,0-3 0,-7-3 1,1 2-1,-1 0 92,-1-1 1,3 3 0,-7-10-853,-3 4 0,-4 11 0,-6 4 0,-7 4 0,-4 2-7,-1 0 1,-1 8 0,0 4-1,0 3-277,1-3 1,1 5-1,2-4 1,3 3 0,-1 3-1,3 0 559,4 0 1,3-1-1,3 1 1,0 0-151,0 0 0,0 1 0,0 3 0,0 2 0,3-2-125,3-2 0,4-2 0,9 0 0,0-3 0,0-3 0,-1 1 0,1-8 0,0-1 0,0-3 0,-1-2-639,1 0 1,2-2-1,2-5 1,2-7-1702,-2-9 1,-4 0 0,-7-6 2339,-6 2 0,5-7 0,-1 5 0</inkml:trace>
  <inkml:trace contextRef="#ctx0" brushRef="#br0" timeOffset="36">23899 2813 7732,'0'18'4915,"0"1"0,0-4-2812,0-9 1,0-2-1,0-16 1,0-3-1206,0-2 0,0-2 1,0 1-899,0-1 0,0 0 0,0 0 0,0 1-241,0-1 0,0 7 0,0-1-1581,0-2 0,0 5-1348,0-2 0,2 7 1,3 1-1840,1 8 5009,0 7 0,2 8 0,3-1 0</inkml:trace>
  <inkml:trace contextRef="#ctx0" brushRef="#br0" timeOffset="37">23974 2869 9528,'13'6'0,"-1"0"3276,3-2 1,-5-4 0,1-6-2329,-3-6 0,-2-5 1,-6-2-1,0 0 1,0 1-35,0-1 0,0 0 0,0 0 0,0 1 1,0-1-915,0 0 0,0 7 0,0-1 0,0 1 0,0-7-2235,0 0 0,0 7 2235,0-1 0,-8 9 0,-2-4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3T19:03:42.651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34 509 12846,'5'6'1638,"-3"-2"0,1-8 1,-1-4-1,-2-5 0,0-3 1,0-1-783,0-3 0,-2-5 1,0-1-1,-3 0 1,0 0-1,0-2 1,1 1-857,-1-1 0,4 2 0,-3 4 0,3 1 0,1 2 0,-1-1 0,-2 4-1533,0-1 1,-1 3-1,4-1-4354,0 3 3805,0 6 1,0 2 0,0 8 2081,0 3 0,5 8 0,1 2 0</inkml:trace>
  <inkml:trace contextRef="#ctx0" brushRef="#br0" timeOffset="658">169 341 8527,'11'11'1002,"-4"-3"1,1-2 0,-1 0-1,1-1 1,-1 0 0,2-2-1,1-2 226,1-1 1,0 0 0,0 0 0,-1-1-1,-1-3 1,-2-3 0,1-3 0,-1-3-1049,1-2 0,-6 3 0,2-3 0,-3 3-297,-1 0 1,0 1-1,0 0 1,-1 1-218,-3 3 0,2-2 0,-6 4 0,0 0 208,-2 0 0,-1 1 1,1 5-1,1 3 65,1 4 0,1-1 0,-4 3 0,0 2 253,-1 1 0,5-1 0,1 0 0,1 0 734,2 3 0,-2-3 0,2 3 0,0-1-763,2 1 0,1-3 0,0 3 1,1-2-164,3-2 0,2 0 0,5 0 0,0-1 0,1-2 0,-1 0 0,0-4 0,1 0 0,3 1 0,-1-4 0,3 3 0,0-3 0,-4-1 0,1-1 0,0-2 0,0-1-4452,0 2 1,-5-4 4451,-2-2 0,1-2 0,3-1 0</inkml:trace>
  <inkml:trace contextRef="#ctx0" brushRef="#br0" timeOffset="1182">560 487 13122,'0'5'2457,"0"-5"1,0-8-1,0-4 1,0-3-1830,0 1 1,-1-3 0,-2-2 0,-1-2 0,-1-1 0,0-1 0,1 0 0,0-2-809,0-1 0,-1 1 0,3 5 0,-2 3-1036,2 0 1,-3 2 0,1 4 0,2 0-1268,0 0 0,2 3 1168,0 1 1,0 6 171,0 1 0,4 5 1,1 6-1,0 1 205,0 3 1,4 1 0,-3 3 937,0-4 0,4 2 0,-4 1 0</inkml:trace>
  <inkml:trace contextRef="#ctx0" brushRef="#br0" timeOffset="1508">650 442 7989,'6'5'999,"4"-4"7726,-3 3-6749,3-3 1,-2-1-599,-1 0 0,-4-1 1,0-3-851,-1-3 1,-2-3 0,0-1 0,0-2-382,0-2 1,-2 2-1,0-6 1,-2-1-130,2-1 1,-3-1-1,1-1 1,0 1-355,-1-1 0,4 0 0,-4-2 0,1 0-378,1 4 0,-2-1 0,2 3 0,-1-1-15,2 1 0,-3 3 0,1 5-2711,2 0 2489,1 0 0,1 6 0,0 5-222,0 6 1,0 4 0,0 1 0,1 1-280,2 3 1,-1-2 1451,1 2 0,-1 2 0,-2 1 0</inkml:trace>
  <inkml:trace contextRef="#ctx0" brushRef="#br0" timeOffset="1749">739 218 7989,'11'4'856,"1"0"2469,-1-2 0,-4-1 2038,1-1-4427,-6 0 1,-2 0 0,-7 0-1,-4 0-455,-4 0 1,-2 0-1,-2 0 1,0 0-1,-1 0-550,-1 0 0,-1 4 0,-1 0-39,1-2 1,3 0 0,2-2 0,1 1-1982,2 3 1,-2-3 0,1 4-240,1 0 0,7-3 2328,3 6 0,8-6 0,2 3 0</inkml:trace>
  <inkml:trace contextRef="#ctx0" brushRef="#br0" timeOffset="2517">806 297 8408,'5'6'2529,"-2"2"0,4-4-940,2-1 1,1 2 0,1-2-854,0 0 0,0-2 0,1-2 0,-1-3-475,0-3 1,0-3 0,0-1 0,1-1-165,-1 1 0,-1-1 0,-3-2 0,-3-1 62,-3 1 0,-1 2 0,0 1-597,0 0 0,-4-1 1,-1 1-1,-1 1 135,-2 3 1,-2 2-1,-2 5 1,0 0 89,-3 0 0,3 0 1,-3 1-1,2 3 67,2 3 0,1 3 0,1 1 1,2 2 265,-2 2 0,4-2 1,2 6-1,1 1 179,2 1 0,0-2 0,0-1 0,2 2-72,1 1 1,4-3-1,4-3 1,1-3 229,3-1 0,-1-3 0,4-2 0,2-1-137,1-2 1,-2-2-1,-2-1 1,0 0-186,-4 0 0,0-4 0,-2-1-22,0-1 0,-1-2 0,-1-3 1,-3 0-505,-1 0 1,-1 0 0,-3-2-1,1 0-701,2-2 1,0-4 0,-4 4-1,0 0 350,0-1 1,0 4 0,0-3-434,0 2 1053,0 7 0,0 2 0,0 8 0,0 5 176,0 4 0,0 1 0,0 5 1,0 1 294,0 1 1,0-3 0,0 1 0,0 1 125,0 1 1,0-2-1,0-2 800,0-1-1017,0-1 1,0-4 0,1-1 0,2-1 479,0-2 0,1-3 386,-4 4 1,1-6-800,3 2 0,-3-4 0,3-4 0,-2-2-164,2 0 1,-3-4-1,4 2 1,-1-2-42,0-1 1,0-1 0,-3-2-1,1-2-91,2-2 0,3 4 0,-2-4 0,0 1-188,0-1 0,4 5 1,-1-3-1,2 1 31,1 0 1,0 0 0,0 4-211,0-1 1,0 1 0,1 1-1,-1 3-548,0 3 0,-4 3-1020,1 1 0,-7 1 0,-1 2 1,-6 2 1905,-4 1 0,-1-4 0,0 3 0</inkml:trace>
  <inkml:trace contextRef="#ctx0" brushRef="#br0" timeOffset="3240">1567 241 9284,'0'-12'0,"-1"2"1085,-3 3 0,-2-2 1,-7 6-1,0 0 1,-3 2-1,-2 1 1,0 0-1,-1 1-705,0 3 1,2 2 0,-2 4 0,4-1 0,3-2 0,1 2 0,0 1-402,-1 1 1,2 0 0,3 0-28,3 1 0,4-3 1,4 0-1,5-1 134,4 0 0,0 1 0,3-2 0,0-2 407,3 0 0,1-3 0,-2 1 0,-3-1-57,-2-2 0,-2 0 0,-1 1 50,-3 3 0,-2-2 0,-5 6 0,-1 0 9,-3 2 0,-2 1 0,-5 2 1,0 0-311,-1 2 0,1 0 0,0-3 1,0-1-610,0 0 0,-1 0 1,1-1-1,0-1-369,0-2 0,0-3-8480,0 3 7536,4-4 1737,2 2 0,10-10 0,2-1 0</inkml:trace>
  <inkml:trace contextRef="#ctx0" brushRef="#br0" timeOffset="3398">1534 487 7909,'14'3'0,"1"1"0,-1 0 0,-2 0 0,-2 1 0,-1 1 1984,-1 2 1,-6 2-1,3 2 14,0-1 1,-4 0 0,2 0 0,-6 0-2105,-4 1 0,1-5 0,-3-1 0,-2 0 317,-3 1 0,-2-5-211,1 2 0,-2-3 0,-6-1 0</inkml:trace>
  <inkml:trace contextRef="#ctx0" brushRef="#br0" timeOffset="4149">1970 420 12193,'6'5'2164,"-2"-5"0,-3-7 0,-1-4 0,0-3-1950,0 0 0,-4-5 0,1 4 0,-1 1 0,0 1 0,0-1 0,2-1-1264,1 1 165,1 7 1,0 3-1,0 8 1,0 3 663,0 3 0,3 6 0,1 3 0,-1 2 412,-2 2 1,3-2-1,-1-1 1,0-3 538,-2-1 0,-1-1 0,0-4 231,0 1 0,0-5 50,0 0 1,-1-4-401,-3 1 1,3-4-1,-3-4-157,3-4 1,-3-1 0,0-3-398,2 1 0,1 0 0,1 0 0,0 0 0,0-2 60,0-2 1,0 3-1,0-4 1,0 1-482,0 0 0,3-4 0,2 4 1,2 2 79,1 0 1,2 2-1,1 1 1,1 1 111,-1 2 0,4 4 0,0 0 0,-2 1 35,0 2 1,2 0 0,0 2 0,-2 1 175,0 5 1,-2 2-1,0 2 1,-1 2-37,-3 1 1,2 3 0,-4-1-1,0 0-275,0 3 1,-1-3 0,-4 2 0,0 0 44,0-2 1,-1-1 0,-2-5 0,-2-1-1867,-1-2 1,2 0 2092,-3-4 0,-1 0 0,-3-4 0</inkml:trace>
  <inkml:trace contextRef="#ctx0" brushRef="#br0" timeOffset="5816">2317 229 9529,'-2'-10'1685,"0"4"0,-3 6 0,0 6-1028,0 4 0,1 2 0,3-1 0,-1 0 1,-2 1-1,1 3 0,2 3 0,1 0-7,0 1 0,4-2 0,1 2 1,0-4-252,0-3 0,3-2 0,0-2 0,2-4-75,1-3 0,0-1 0,0 0-159,1 0 1,-5-1 0,-1-3 0,0-4-341,1-2 0,-5-2 0,2-3 0,-2-4-74,2-2 0,-3-1 0,3 0 1,-3-1-562,-1 1 1,2 3 0,0 2 0,2 1 228,-2 2 0,1 1 523,0 2 1,4 5 0,3 4 105,-3 4 1,3 6 0,-2 6 0,0 4 20,0-1 1,2 7 0,-4-3 0,1 0-14,1 0 0,-5 2 0,4-7 1,-2 0-43,-3 0 0,-1-1 0,-1-4 1,0 0 362,0 1 1,0-5 1251,0 0-1107,0-4 1,4 1-1,0-8-248,-2-3 1,0 0-1,-2 0 1,0-2-141,0-1 1,0-1 0,0 0 0,0 0-151,0-1 0,0 1 0,0 0 0,0 0-251,0 0 1,1-4 0,1 0-1,3 1-81,1 2 1,-3 1-1,2 1 1,0 1 51,2 1 0,0 2 0,0-1 194,2 3 0,1-1 0,1 1 0,0 2 121,0 1 0,-3 4 0,-1 2 1,2 2 2,1 1 1,0 3 0,-2 3 0,-1 1-114,-2-1 0,-2 3 0,-3 1 0,2 0-20,1 1 1,-1-6 0,1 2 0,-1-2 38,-2-2 0,0-4 0,0 1 851,0 1 1131,0-4-1526,0 0 0,1-5 1,1-2-159,2-1 0,0 0 1,-4-4-240,0-2 1,0-1 0,0-2-46,0-3 0,0 6 0,0-2 0,0 1-14,0 0 0,0-1 0,1 0 1,1-1-13,2 1 1,0 0 0,-4 0 207,0 0 1,1 1 0,2 1 174,0 1 1,2 6 0,-2-3 15,1 0 1,4 4-1,-1-2-472,-1 6 1,2 3 0,-3 6 0,2 2-287,1 1 0,1 4 0,0-3 0,-3 0-1844,-1 0 0,2-1 0,-2-5 302,2-3 0,-5 0 0,3-5 568,0 2 1,-4-2 980,3-5 1248,2 1 1,-3-8-1,3 3 368,-1-3 0,-1-1 0,-4-2 0,0-1-225,0-5 1,0-2-1,0-2 1,0 1-668,0 0 1,0 3 0,0 0-370,0-1 1,0 3 0,0 0 0,0 0-66,0 4 0,0 4-84,0 2 1,0 5-1,0 2 1,0 8 0,0 6 129,0 4 1,0 3 0,1 3 0,1 1 307,2 1 0,0 4 0,-5-4 1,-2-1-1,-1-2 0,-1-5 0,3-3 0,-2-3 288,2-1 0,-1-1 3070,-1-2-2677,3-3 0,-4-7 0,5-1-814,0-5 0,4-2 0,1-1 1,0 0-1,1 0-79,0 0 0,2-1 0,3 1 0,0 1-154,0 3 1,2-3 0,2 2 0,3 0-171,3 0 1,2-2-1,-1 4 1,-1 0 26,-2 2 1,1 3-1,-5 1 1,-2 1 126,0 3 0,-6-2 0,0 7 1,-2 2 126,-3 3 1,-1 2-1,-1-1 1,0 2 117,0 1 0,-5-2 0,-2-5 0,-3 1 39,-1 3 0,0-2 1,-2 1-87,-2-6 1,3 2-1,-4-4 1,1 2 0,-2-2-645,0-1 0,0-1 0,-3-4 0,2 0-1106,2 0 0,-4-5 0,2-3 1726,-3-2 0,-2-1 0,1 0 0</inkml:trace>
  <inkml:trace contextRef="#ctx0" brushRef="#br0" timeOffset="6816">3268 308 8551,'11'0'1966,"0"3"0,0 1 0,0-1 0,1-2 0,-1-1-1334,0 0 1,0 0-1,0-1 1,0-3 0,1-4-1,-1-1 1,-1-3 0,-2 0-545,0-3 0,-6 3 0,2-3-166,-3 2 1,-2 2-1,-3 1 1,-3 1-263,-3 2 0,-1 4 1,0 0-1,-1 1 169,1 2 1,0 0 0,0 2 0,0 0 89,0 2 0,-1 6 0,1 0 0,1 3 194,3 1 1,-2 2 0,5 0 0,2 1 281,1-1 1,1 2 0,0-3-1,0 0 52,0 1 0,5 1 1,3 1-1,5-3-218,2-2 1,1-6 0,-1-1-1,3-1-34,3-2 0,6-2 0,-1-2 0,-1-2-53,-2-1 1,-4-4 0,-2 0-1,-1-2-313,-2-1 0,-3 0 0,-3 0 0,-3 0-456,0-1 1,-4-2 0,3-1 0,-3 0 230,-1-1 0,-1 2 0,-2-4 0,-1 2-188,2 3 1,-3-4 0,1 3-227,2 0 1,-3 5 705,1 2 1,-3 9-1,3 3 1,1 8 271,2 5 1,1 3 0,0 3 0,0 1 190,0 1 1,0 0 0,0-4-1,0 1 179,0-1 0,0-4 1,0-3-1,0-3 320,0-1 1,1-1 0,2-1 451,1-2 0,1-4-1097,-2 0 0,0-1 0,3-4-213,-1-1 0,2 0 0,-3-4 0,0-1 0,1 2 0,-3-4 0,4 3 0,1-3 0,-1-1 0,-2-1 0,2 0 0,0-2 0,0-1 0,1-3 0,1 3 0,0 0 0,0-1 0,2 3 0,2-2 0,-1 3 0,0 1 0,4 0 0,0 1 0,-2 1-73,0 1 1,2 6-1,-2-3 1,-1 1-2139,-4 1 0,-4 0 1,2 7-388,-1 3 1,-6 7-1,-8 1 2598,-4-1 0,-5-2 0,-4-1 0</inkml:trace>
  <inkml:trace contextRef="#ctx0" brushRef="#br0" timeOffset="7468">4006 241 13389,'6'-12'0,"-2"1"0,-4 1 1228,-4 3 1,-2 1 0,-5 3 0,-2-1-1,0 2 1,-2 2 0,0 2 0,0 3-844,0 2 0,-4 0 1,4 3-1,2-1 1,0-2-1,2 1 1,1-1-798,3 0 0,-2 1 465,5 3 1,6-5-1,6-1 1,5-1 67,2 0 0,3 0 1,-2-3-1,2 1 151,2 2 0,-3 0 0,0-4 1,0 0 622,-4 0 0,0 3-895,-2 1 0,-5 5 0,-2-2 0,-3 4 0,-1 4 0,-5 3 0,-2 4 0,-3-1-93,-1-2 1,-2 2 0,-1-3 0,0-1-2366,0-2 0,1-3 1,2-2-1,0-2 2423,0-5 1,0 4 0,0-1-1</inkml:trace>
  <inkml:trace contextRef="#ctx0" brushRef="#br0" timeOffset="7636">3995 476 7933,'21'-7'0,"-2"4"0,-5 1 0,-1 4 0,-2 0 0,-1 3 0,-3 1 0,-2 2 3276,-5 3 1,0 4 0,-1 0-2678,-3-2 0,-2 4 0,-5-3 0,0 0-1500,0-1 1,-5-2 900,-3 0 0,-2-5 0,-2-1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3T19:03:53.076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191 252 9792,'-11'-11'0,"-1"1"0,1 2 0,0 5 1095,0 1 0,-4 2 0,0 0 0,1 0 0,2 2 1,1 0-1,0 3 0,-1 0-9,1 0 1,4 0 0,-1-2-751,0 0 1,3 6-368,1-2 0,8-2 0,3 0 1,3-1 175,1 0 0,5 3 0,3-2 0,1 1 361,-1 3 1,-2-3 0,-3 2 0,1 1 1,-6 1-1,-5 1-231,-3 0 0,-2 0 0,-1 0 0,-5 2-50,-2 2 1,2-7-1,-6 3 1,-1-2-777,2-3 0,-1 3 0,2-5-1373,0-2 1,0 0 0,-1-2 0,1 0-341,0 0 2263,0 0 0,5 0 0,1 0 0</inkml:trace>
  <inkml:trace contextRef="#ctx0" brushRef="#br0" timeOffset="568">280 297 11554,'-6'5'509,"2"2"0,3 3 0,1 1 0,0 1 68,0-1 1,0 4-1,0 0 1,0-1 0,0 1-1,1 0 1,2-1 0,2-2 648,1 0 1,2-6 0,3-2 0,0-3-837,0-1 0,0 0 1,0-1-1,1-2-197,-1-1 0,-1-4 1,-2 0-1,-1-3-172,-2-4 0,2 3 0,-3-5 0,-2 3-95,0-1 1,-2 0 0,1 4-625,3-1 482,-3 1 1,4 7 260,-5 8 1,1 4 0,1 10 0,2 3 125,-1 4 1,-2-1 0,-1 3-1,1-1 89,3 0 0,-3 4 0,3-2 0,-3-1-52,-1 0 0,0 3 0,-1-3 0,-2 0 23,0-4 1,-2 2 0,2-8 0,-2 1-28,-1-3 0,4-3 0,-3-2 0,0-2-718,-3-5 1,2 2 0,-2-1-935,0-1 1,-2-7 0,0-4 0,2-2 57,5-1 0,-2-5 0,1-3 1390,2-2 0,-5-6 0,1-2 0</inkml:trace>
  <inkml:trace contextRef="#ctx0" brushRef="#br0" timeOffset="1120">515 453 9955,'6'12'4765,"-1"-6"1,-5-2-4288,0-8 0,-1 1 0,-1-4 0,-2-3-213,1-4 1,2 1 0,0-5 0,-1 2-373,-2 2 1,0 2-1,4 1 1,0 0 49,0-1 0,4 5 1,0-1-1,-1 1-330,2 1 1,0 0 0,4 3 0,-2-1-137,2 2 1,5 1-1,1 1 1,-2 0 459,0 0 0,-2 0 0,1 1 0,2 3 445,1 3 0,-1 3 1,-6 1-1,-1 2-165,-2 1 0,2-1 1,-3 3-1,-2 0 478,-1 3 1,-1-3-1,0 0 139,0 0 1,0-3-403,0 2-289,0-8 0,0-3-84,0-8 1,0-2 0,0-5-11,0 0 0,0-1 0,0 1 0,0 0-23,0 0 0,0 0 1,0-1-1,0 1-33,0 0 0,0 0 1,0 0-1,2 0 191,1-1 1,0 2 0,3 2-1,-1 0 186,-2 0 0,2 1 0,0 1 1,1 1-70,2 3 1,-1 0 0,0 2 0,2 0-302,1 0 0,0 7 0,-2 4 0,0 5-426,1 1 0,1 1 0,-1-5 0,0 4-1619,-1 0 1,-6-3-1,2 1 1,-3-3-600,-1-1 0,1-3 2644,3-1 0,-3-4 0,4 2 0</inkml:trace>
  <inkml:trace contextRef="#ctx0" brushRef="#br0" timeOffset="1613">896 453 8627,'11'-1'0,"-1"-3"1307,-3-3 1,-1-1-547,-2-3 0,-3 3 0,3-9 1,-3 1-1,-1-2 0,0-3 0,0-2 1,0 1-1,0-1 0,0 1 533,0 0 1,0-1 0,-1 1-1770,-3 0 0,3 3 1,-3 1 272,3 2 1,-3 5 0,1 4-102,0-2 0,2 5 0,1 4-329,0 6 0,0 9 1,0 4-1,0 3 806,0 4 0,4-1 0,-1 5 286,0 1 0,-2-3 0,-1-2 0,0-3 0,0-2 129,0-2 1,0-3 0,0-5 0,0 1 2410,0-1-2213,0-5 1,0-2 0,0-8-657,0-3 1,0-3 0,1-3 0,2 0-145,1-2 1,4 0 0,-1 2-1,0 1-71,0 1 0,1-3 0,3 7 0,0-3-345,1-2 1,2 5 0,1 1 0,0 1 56,1 2 0,-2-2 1,3 2 96,0 0 0,-2 2 0,-4 1 0,0 1 0,-1 3 38,-3 3 0,2 4 0,-5 3 0,-2 2 104,0 2 0,-2-1 1,-2 3-1,-1-1 272,-5 0 1,2-2 0,-2-2-1,0-3 51,-2-1 0,-1-1 0,-1-1 1,1-3-368,0-1 0,0-1 0,0-4 0,-2 0-381,-2 0 0,2-1 0,-5-3 0,1-2-179,-1-1 0,1-3 737,-2 3 0,-7-3 0,3-1 0</inkml:trace>
  <inkml:trace contextRef="#ctx0" brushRef="#br0" timeOffset="2259">1310 274 9848,'-4'12'1076,"0"-1"0,-3 0 1,2 0-1,0 0 1,-2 1-1,3 0 1,-1 2-1,2 1-233,2-2 1,1 0-1,0-2 1,1 0 0,3-1-1,3-1 1,3-3-1,1-1 23,1-3 0,0 0 0,2-4 0,2 0-866,1-2 0,-3-8 0,1 0 0,-3-1 0,-1-3 0,-3-1 0,-2-2 0,-1 0 0,-2-1 0,-2 3 0,-2-1 0,-2 1-259,-1-1 0,-8 5 0,1-2 0,-2 2-501,1 2 0,-3 5 0,0 2 0,1 3-64,2 1 1,-3 0 0,0 1-1,3 3 178,3 4 0,0 1 0,4 3 0,0-1-318,0 0 0,2 0 0,3 2 0,0 0-495,0 2 0,5 1 1,2-3 1458,3-2 0,6 8 0,2-7 0</inkml:trace>
  <inkml:trace contextRef="#ctx0" brushRef="#br0" timeOffset="2517">1533 453 7901,'12'2'990,"-1"0"0,0 2 0,-1-3 0,-3-3 1139,-3-6 0,-3-2-450,-1-1 1,0 0-1,0-2 1,0 0-652,0-2 1,-1-5 0,-1 1 0,-3-2-824,-2-1 1,4-1 0,-4 1 0,1-2-160,0-2 0,2 3 1,-2-3-1,0 2-466,0 2 0,2 0 0,-2 3 0,1 1-1829,2 2 0,2 1 942,1 4 1,0 6 0,0 5-219,0 6 0,4 5 0,1 4-200,1 4 1,1 2 0,3 0 1724,-2-2 0,7 2 0,-3-4 0</inkml:trace>
  <inkml:trace contextRef="#ctx0" brushRef="#br0" timeOffset="2918">1824 252 8584,'11'-5'5220,"-4"3"-3840,-4-6 1,-6 4 0,-5-2-1,-2 1-467,-1 3 0,-1 0 1,-2 2-1,-2 0-594,-2 0 0,3 4 0,-2 1 0,1 0-201,2 0 1,2 3 0,2-3-157,2 1 0,0-3 0,4 5 1,3-1-152,3 0 0,4 3 0,7-4 1,0 1 305,2 1 1,4-2-1,-3 3 1,0-3 495,1-1 0,-3 0 1,-2-3-278,-1 2 0,-1 1 0,-3-1-28,-3 3 1,-7-1-1,-2 2 1,-1 0-495,-2 2 0,-6 2 0,-1-1 0,1-1-554,2-3 1,1 3-1,0-2 1,-1 0-3307,1 0 0,0 0-786,0-4 4832,5 0 0,1-4 0,5 0 0</inkml:trace>
  <inkml:trace contextRef="#ctx0" brushRef="#br0" timeOffset="3092">1880 465 7901,'11'0'0,"1"0"0,-1 1 712,0 3 0,-4-2 0,0 5 6953,-2 2-6672,-2 6 0,-3-2 1,0 1-918,0-1 1,-5-2 0,-2 0 0,-3 0-709,-1 1 1,0-6 0,-2-2-1,-2-3 632,-3-1 0,-4 0 0,0 0 0</inkml:trace>
  <inkml:trace contextRef="#ctx0" brushRef="#br0" timeOffset="3757">2406 218 7903,'0'-7'1982,"0"0"0,-1-1 1,-3 1-638,-3-1 0,-7 6 0,-2-2 0,0 3 0,-2 1 0,1 0 0,-2 1-967,2 3 1,-4-2-1,3 6 1,1-1-1,2 1 1,2-1-1,2 2 0,0 1 0,5-3 1,2 1 26,3 0 1,6-2-1,3 2 1,5-1-406,2 0 0,5 3 0,-2-3 0,4 2 0,0-2 0,-1 2 0,-1-4 0,-3 0 0,-1 0 0,-1 2 0,-5-2 0,-2 1 0,-3-2 0,-6 4 0,-3 0 0,-4 2 0,-3 1 0,-3-1 0,-2-1-499,-1-1 1,2-5-1,-2 3 1,-1-1-1555,1-2 1,3-2-1,-1-1-5171,3 0 7224,1 0 0,4 0 0,2 0 0</inkml:trace>
  <inkml:trace contextRef="#ctx0" brushRef="#br0" timeOffset="4258">2495 263 8681,'7'-5'2457,"-4"5"1,-1 1-1,-2 7 1,0 2-1602,0 4 1,0 2 0,0 4 0,0-2-668,0 2 0,-2 1 0,0 2 1,-2-1-112,2 0 1,0 4 0,2 1 0,0-1-56,0 1 0,0-3 1,0 1-1,0-4 117,0-3 1,4-4 0,0 1 1660,-2-3-1110,5-5 0,-6-4-463,3-6 1,-3-4 0,-1-5 0,0-2-123,0-1 0,-4-8 1,-1 0-1,0 0-139,0-1 1,-2-3 0,3-2 0,0-1-53,-1 0 0,4 1 0,-3-4 0,3 2 168,1 1 1,4 6 0,1-3-1,1 5 106,3 3 1,4 3-1,4 6 1,-1 3-190,0 3 0,4 3 0,-3 1 0,2 1 0,-1 3 0,0 3 0,2 7 0,-3 2 0,-1 2 0,-2-4 0,-5 4 0,-3-1-115,-1 1 0,-1-3 1,-4 3-1,-2 1-329,-1-2 1,-4 3 0,-5-5 0,-2-1-138,-1-2 1,-3-1-1,3-1 1,0-2-415,-1-4 0,0-3 0,-4-1 0,2 0-984,2 0 1,-4-5-1,3-3 1979,-1-2 0,-3-1 0,4 0 0</inkml:trace>
  <inkml:trace contextRef="#ctx0" brushRef="#br0" timeOffset="5034">2999 297 7930,'10'-1'486,"-1"-2"0,-2-2 0,0-1 654,0-3 1,-2-1 0,-5-2 0,0-2-1,-2-1 1,-1 1 0,-6 2 0,-3 2-82,-3 3 1,-4-2 0,3 5 0,0 2-914,-1 1 0,-2 5 1,1 4-1,1 2-81,2 1 0,-1 4 1,1 1-1,2 2 75,5 1 0,1 1 0,5 0 0,-2-1 229,2 1 0,2-3 0,3 1 0,5-1 390,2 0 0,1-3 0,0 1 0,2-4-759,2-3 0,1-3 0,4-5 0,-3 0 0,-1 0 0,3 0 0,-3-2 0,0-1 0,0-5 0,-1-1 0,-5 1 0,-1-1 0,-2-3 0,-4 0 0,2-4 0,-1 1-198,-1 0 0,1-3 0,-4 2 0,0-1-212,0 1 0,0 0 0,0 2 0,0 0 229,0 0 1,-4 1 0,1 2 0,-1 1 15,-1 3 0,4 1 999,-3 2 0,1 3 73,0-3 1,1 4-908,-1 4 0,1 2 0,2 5 0,0 0 0,0 0 0,0 1 0,4 3 0,0-1 0,0 0 0,1-1 0,-3 1 0,4 1 0,1 0 0,-1 1 0,-3-3 0,4 2 0,-1-2-489,0 2 0,0-2 1,3 2-2350,-2-3 0,-3-2 0,4-2 699,0-5 0,-1-3 2139,0-3 0,1-4 0,3-4 0</inkml:trace>
  <inkml:trace contextRef="#ctx0" brushRef="#br0" timeOffset="5580">3357 252 9165,'6'-11'4446,"-1"0"-3234,-5-1 0,-1 6 0,-3 2-642,-3 3 1,-3 1 0,-1 0-1,-1 1 1,1 3-2,0 4 0,0-2 0,1 1 0,1 2-154,2 1 0,3 1 0,-2 2 0,1 0-21,2 2 1,2 0 0,1-2 0,1 0 369,3 2 0,2 0 0,5-4 0,1 0-764,-1 1 0,4-2 0,0-2 0,0-2 0,1-1 0,-3-1 0,6-4 0,0 0 0,-2 0 0,3-4 0,-4-1 0,0-2 0,0-5 0,3 0 0,-4-3 0,-1 3 0,-2 1 0,-1-2 0,-1 0 0,-1-2-243,-2 1 0,0-2 0,0 0 0,-2 0-96,0 0 1,-4-1-1,3 4 1,-3-2 53,-1 1 0,-4 5 0,-1 3 0,-1 1 115,-2 3 1,-2 1 0,-2 2 0,1 2 158,0 5 1,-4 2 0,1 1 0,3 0 412,3 0 0,1 4 0,-1 2 0,1-1 242,2 0 0,2 0 0,3-2 0,0 1-644,0-2 0,0 0 0,0-1 0,1 2 0,3 1 0,-2 0 0,6-4 0,0-1 0,2-3 0,2 2 0,-1-5 0,0-2 0,0-1 0,5-1 0,2 0 0,0 0 0,1 0 0,-4-6 0,2-4 0,-1-5-3277,-2-2 0,-6-1 0,-5-1 2471,-1 0 1,2 0 0,3-3-1</inkml:trace>
  <inkml:trace contextRef="#ctx0" brushRef="#br0" timeOffset="5934">3894 218 7930,'11'-5'698,"0"-2"1,-1-3 987,-2-1 0,-3 3 0,-5 1 0,-2-2-978,-1-1 1,-4 4 0,-4 2 548,0 3 0,-1-3 0,-2 2-513,-1 3 1,0 4-549,4 6 0,1 4 1,3 0-1,3-1-158,3-2 1,1-1-1,1 2-51,3 2 0,-2-3 1,5 3-1,2-2 0,1-3 1,1-2 492,1 0 0,-3-1-293,-1 4 0,1-3 1,-6-1 151,0 2 1,-3 1 0,-4 0 0,-3-1-447,-3-2 1,-1 0-1,-1 3 1,0-1-169,-3-1 1,3-2-1,-5 1 1,2-2-761,1 0 0,-3-4 0,4 3 0,-2-3-1568,1-1 0,-2-5 2603,1-2 0,0-8 0,4-2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3T19:04:07.880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1625 55 11831,'12'-6'0,"-2"-2"0,0 0 0,-1-2 0,1 2 2315,0 0 0,-4 2 0,4 8 0,-2 4-1996,-4 6 0,-2-2 0,-2 2 1,0 2-1,0 3 0,0 3 1,0 2-1,0 3 0,-2-3 178,-4-2 1,4 4 0,-4 3-218,4 1 1,-4-3-1,0 3 1,2 0 7,2 1 1,-4-5 0,0 7 0,-1-1-55,-1-2 0,4 5 0,-6-9 1,0 0-235,0 3 0,4-7 0,-4 4 0,-1-3 0,1-3 0,4 6 0,-6 1 0,0-3 0,2-2 0,-4-2 0,5 1 0,-1-1 0,-4 0 0,4-6 0,-2 1 0,0 1 0,2 2 0,-5-4 0,7 0 0,-2 3 0,-4 1 0,4 0 0,-2-2 0,-1-2 0,3 3 0,-6 1 0,4 2 0,-2 0 0,2 1 0,-5-1 0,7 0 0,-2 0 0,0 1 0,2-1 0,-5-2 0,3-2 0,-2-2 0,4 1 0,-2 3 0,0-2 0,1-2 0,-5 0 0,4 7 0,-4-1 0,4 0 0,0 0 0,-1 1 0,3-1 0,-4 0 0,6 0 0,-2-1 0,-4-5 0,3 4 0,1-4 0,0 4 0,0 3 0,0-7 0,-4 0 0,4 2 0,1 2 0,-5-3 0,4-1 0,-2 2 0,0 2 0,6-4 0,-6 0 0,-1 3 0,3 1 0,-6 2 0,4 0 0,-4 1 0,3-3 0,1-2 0,0-2 0,2 2 0,-6 3 0,4 1 0,-5 0 0,5 0 0,0 1 0,0-1 0,2 0 0,-7-2 0,7-1 0,-2-3 0,0 2 0,2 2 0,-4 2 0,1 1 0,-1-1 0,0 0 0,0 0 0,2 1 0,-2-1 0,3 0 0,-1-2 0,-2-1 0,-2-3 0,4 0 0,-1 6 0,1 0 0,2 1 0,-6-1 0,6 0 0,-2-2 0,-1-3 0,7 3 0,-6-4 0,0 4 0,2 2 0,0 1 0,4-1 0,-7 0 0,5 0 0,0 1 0,0-1 0,4 0 0,-6 0 0,2 1 0,4-1 0,-6 0 0,0 0 0,-1 1 0,-3-1 0,8 0 0,0 0-12,-2 1 0,6-7 0,-6 0 0,2 2-3,0 2 0,-3 1 0,5-3 0,-2-2-3,2 2 0,0-4 0,0 3-3,-2 1 0,0 2 1,4 2 11,-4 1 0,4-1 0,-4 0-26,4 0 1,0-2 0,-2-1-153,-2-3 1,-1 0 55,7 6 0,0 1 0,-2-3 25,-4-4 0,4-2 338,-4-4 1,4 4-133,2 9-89,0-9 1,0 0 36,0-4 63,0-4 1,2 6-60,4-8 0,-2 0-40,9 0 1,-1-2-13,6-4 0,-2-4 0,-2-8 0,-1-1 9,1 1 0,0 0 0,0-3 0,-2-1-20,3-2 0,1 2 1,0 7-1,-2 3-18,-2-2 0,1-2 0,3-2-30,-4-1 1,2 7 0,-6 0-118,2-2 0,-6 4 174,3-3 0,-3 9 143,2-2 77,-4 4 1,4 2-203,-12 0 1,2 8 0,-7 5-78,3 3 1,-4-4 0,4 0 0,0 2-1,0 3 0,-6 1 0,1 0 0,-1 0 57,2 1 0,-4-1 0,4 0 0,-4 0 185,-3 1 1,1-1 0,0-2-83,0-4 0,5 2 0,1-8-99,-2-2 0,4-1 0,-2-3 0,2-3 0,-5-1 0,3-2 0,8-8 0,-4 2 0,0-4 0,4-2 0,-6-1 0,2 1 0,4 0 0,1 0 0,3-1 0,0 1-51,0 0 0,0 0 0,0-1 1,0 1-4866,0 0 1,3-7 4823,3 1 1,-4 0 0,6 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3T18:59:06.749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193 177 11271,'-7'-9'0,"-2"1"0,-2 3 0,0 0 0,-1 1 824,-2 2 1,0 10 0,1 0 0,2 3 0,-1 0-1,-2 1 1,-2 3 0,1 2 29,5 5 1,-3-3 0,8 6 0,1-2 70,2-3 0,2 3 0,0 0 1,2 1-6,4-1 1,8 0-1,9-4 1,2 3-921,3-3 0,-3-6 0,2-2 0,2-1 0,1-1 0,-3-2 0,-1-8 0,1-3 0,-2-1 0,4-8 0,-8 1 0,-3-6 0,-6-3 0,1-3 0,-6 3 0,0-4 0,0 0 0,-2-3 0,-6 4 0,-5-1 0,-4-3 0,1 5 0,-2 1 0,-3 5 0,-6 1 0,2 1 0,-5 3 0,2 3 0,-1 2 0,-1 1 0,4 6 0,-3 0 0,3 0 0,-1 0 0,0 0 0,-1 0 0,0 6 0,5 1-1040,0 2 1,7-4 0,2 4-2431,0-2 0,5 6 3470,-4-3 0,12 12 0,3 3 0</inkml:trace>
  <inkml:trace contextRef="#ctx0" brushRef="#br0" timeOffset="542">898 465 21689,'0'-16'1396,"0"0"0,0 0 1,0 0-1,0 0 1,-1-2-1397,-5-3 0,5 1 0,-5-5 0,4 2 0,1 2 0,-3-1 0,-1 1 0,-1 1 0,1 3-1526,0 0 1,-1 1 0,6 0-347,0 0 1,0 6-2510,0-1 2523,0 7 0,0 4 433,0 11 0,0-2 0,0 2 1425,0 1 0,-7 2 0,-2 2 0</inkml:trace>
  <inkml:trace contextRef="#ctx0" brushRef="#br0" timeOffset="817">931 257 7960,'10'0'-72,"1"0"1,1 0-1,3 0 990,1 0 1,-6 0 0,1 0 2315,2 0-1779,1 0 0,-4 0 5105,1 0-5930,-7 0 1,-4 0 0,-11 0 0,-5 0 104,-5 0 1,1-2 0,-5-2 0,0-1-736,0 1 0,0 1 0,-3-1 0,3-1-217,2 1 1,-4 3 0,6 1 0,1 0-1410,2 0 1,2 0 0,0 0-173,0 0 0,7 7 579,4 3 0,5 5 0,5 1 0,6 0-355,3 0 1,4-4-1,3 1 1574,6-1 0,3 6 0,2-9 0</inkml:trace>
  <inkml:trace contextRef="#ctx0" brushRef="#br0" timeOffset="1234">1219 305 7960,'-5'-16'0,"-2"2"903,-2 3 1,3 2 0,-4 5 681,-3-1 0,-1 0 1,-2 5-691,0 0 1,5 7 0,2 3 0,2 5 0,4 1 272,1 0 1,2 2-1,0 1-601,0 3 1,7-1-1,2-5 1,2 0 179,-1 0 1,6-2-1,6-1 1,-3-4-748,-1-2 0,4-2 0,-1-5 0,-2 0 0,-1 0 0,4-7 0,-1-2 0,-1-2 0,-3 1 0,-2-3 0,-3-6 0,-1-3 0,-2 1 0,2 5 0,-6-2 0,-3-3 0,-2 3 0,-2-3-167,-3 3 0,-4 3 0,-7 3 0,0 3 46,-1 2 1,0-4 0,-3 6-1,-1 1 67,1 3 1,-3 1 0,2 0 0,-1 0-143,-1 0 1,5 0 0,-3 0 0,3 0-674,2 0 1,0 0-1,0 0-2043,0 0 0,5 5 2912,0 0 0,1 8 0,-6-4 0</inkml:trace>
  <inkml:trace contextRef="#ctx0" brushRef="#br0" timeOffset="2444">1732 273 7295,'-14'2'2772,"3"3"1118,4-3-2700,7 5 1,0-14-224,0-4 0,0-3 0,0-2-561,0 0 1,2 0 0,2 0 0,1 0-172,-2-1 0,1 3 1,0 2-91,1 1 0,6 0-99,-6-5 1,7 7-453,-1 4 0,-2 3 0,0 4 256,-2 3 1,4 4-1,-6 9 1,-1 2 196,-3 1 1,-1 1 0,0-5 0,0 3-76,0 1 0,0 6 0,0-6 0,0-1 355,0-2 1,0 3 0,0 1 0,0-3 206,0-1 0,0-7 0,0-1 275,0 3-484,0 1-155,0-5 58,0-2 0,0-9 0,0-3 60,0-6 0,0 2 0,0-1-179,0-3 1,0-1 0,0-2-1,0 0-85,0 0 1,0 0 0,0 0 0,0 0-58,0 0 0,0 0 0,0 0 0,0 0 40,0 0 1,0 0-1,0 0 1,2 1 133,4 5 1,-3-5 46,8 5 1,0-3-1,5 2-80,0 6 1,-6 3 0,1 2 0,1 0-28,3 0 0,-5 0 0,1 0 0,0 2 80,-2 3 1,5-1-1,-5 7 1,2 1-162,-1 2 0,-6 3 0,3-1 0,-2 0 0,1 0 0,-1 1 0,-5 3 0,0 3 0,0 2 0,5-5 0,1 1 0,-3-3 0,-1-2 0,-2 0 0,0 0 0,0 0 0,2-7 0,1-2-16,3 0 0,1-5 0,-2 2-1556,6-8 0,3-5 0,2-9 0,-2-1-373,-3-3 0,2 1 1945,-8 5 0,0-7 0,-5-2 0</inkml:trace>
  <inkml:trace contextRef="#ctx0" brushRef="#br0" timeOffset="3195">2566 241 7183,'16'0'3140,"0"0"1,0 0 5117,0 0-7252,-7 0 1,-3 0-1,-12 0 1,-4-2-517,-5-3 1,-1 3 0,0-4 0,-2 5-251,-3 1 0,-2-6 0,-4 1 0,4 1-240,0 3 0,3 1 0,-5 0 0,2 0-616,3 0 0,-3 0 0,2 0-383,1 0 0,8 1-1519,1 5 1,9-5-1206,2 5 1,2-4 3722,9-2 0,7 0 0,7 0 0</inkml:trace>
  <inkml:trace contextRef="#ctx0" brushRef="#br0" timeOffset="3611">2775 433 8412,'0'7'4790,"0"-7"0,0-9-3562,0-5 1,0-2 0,0 0 0,-2 0-1,-2 0 1,-1-2 0,1-2 0,1-3-1017,-3-2 0,5 0 0,-5-3 1,5 3-213,1 2 0,-6-4 0,1 4 0,1 0 0,2 0 0,2 1 0,0 6 0,0 0 0,0 7 0,2 2 0,2 9-2583,1 3 1,1 10 2582,-6 6 0,0 7 0,0-3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3T19:04:21.670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241 49 9007,'-16'0'4022,"0"0"0,7 2-3339,3 3 1,6 2-1,4 6 1,3-3-165,2 3 1,-5-4-1,3 1 1,0 1-100,4-2 1,-3 5 0,1-3-221,-2 3 1,6 2 0,-2 0 0,3 0 73,2 0 0,-5-1 0,-1-3 1,3-1 10,1 1 0,-3 3 0,-1 1 0,3-2-50,1-3 0,2 3 0,0-4 0,-2 5-35,-3 1 1,3 0-1,-3-2 1,3-1-153,2-3 0,-1 1 0,-3 3 1,-1-1 127,1-3 0,3 1 0,1 5-200,0 0 0,0-5 0,0-1 1,0 1 57,0-2 1,0 5-1,0-3 1,0 1-35,0-1 0,5 3 0,1-3 0,-3 3 0,-1 2 0,-2-1 0,0-3 0,0-1 0,0 1 0,0-3 0,2 2 0,0 1 0,-2 3 0,9-5 0,-9 1 0,2 0 0,0-2 0,-2 5 0,0-3 0,1 3 0,5 2 0,-4-2 0,5-1 0,-2-3 0,1 3 0,4-1 0,-4 1 0,-3-3 0,-1 3 0,3 1 0,3 0 0,-1-1 0,0-2 0,-2-3 0,-3 5 0,2-4 0,1-2 0,0 4 0,-4-4 0,-1 0 0,0 0 0,5-2 0,0-3 0,-1 2 0,-2 1 0,-2 0 0,0-5 0,0 0 0,0 0 0,5 6 0,1-1 0,-3-1 0,-1-3 0,0-1 0,2 2 0,1 2 0,-2 1 0,-1 0 0,0-3 0,2 2 0,1 1 0,2 0 0,-1-3 0,3 2 0,0 1 0,5 6 0,-5-6 0,1 1 0,1 1 0,0 0 0,3 5 0,-1-3 0,-3-2 0,1 4 0,5-4 0,-1 0 0,-5 0 0,5 4 0,-5-4 0,5 0 0,1 0 0,0 1 0,0-5 0,0 2 0,0-1 0,0 3 0,0-1 0,-2-1 0,-3 2 0,3-3 0,-3 4 0,3 0 0,2-5 0,1 4 0,-3-1 0,-2-1 0,-1 2 0,0-5 0,5 3 0,-2-1 0,-3 1 0,3-1 0,-1 5 0,6 0 0,8-1 0,3 1 0,2 4 0,1-3 0,-1 3 0,-6-4 0,1 2 0,2-1 0,1-1 0,2 5 0,2-3 0,2 2 0,1-3 0,1 5 0,-6-7 0,2 3 0,3 0 0,-7-2 0,6 3 0,-2-3 0,-5-2 0,3 4 0,-7-6 0,1 1 0,1 1 0,-5-5 0,3 3 0,-2-2 0,-4 3 0,1-4 0,0 3 0,1-3 0,0 3 0,-4 0 0,-1-1 0,0-2 0,0-2 0,0 0 0,0 2 0,0 1 0,0 2 0,0 1 0,0-4 0,0 1 0,0 2 0,0 1 0,0-4 0,-1 1 0,-5 2 0,8 3 0,-5-5 0,-1 3 0,3-3 0,-1 4 0,2 0 0,-2 0 0,-3 1 0,3-3 0,-3-5 0,2 2 0,-3 3 0,3-3 0,-6 3 0,2-3 0,3-2 0,-3 0 0,2 2 0,2 3 0,-5-3 0,3 3 0,2-3 0,-1-2 0,-1 0 0,3 5 0,-3 1 0,3-1 0,2 2 0,-1-5 0,-3 5 0,-1-2 0,1 1 0,3 4 0,1-4 0,0-1 0,0 2 0,0-5 0,0 3 0,0-1 0,0 1 0,0-3 0,0 5 0,-1-1 0,-5-1 0,10 2 0,-4-3 0,0 3 0,-3 2 0,1-4 0,-3 4 0,3 0 0,2 0 0,0-4 0,0 4 0,-2-2 0,-3-3 0,3 3 0,-3 0 0,2 0 0,-3 0 0,5 4 0,-6-6 0,1 1 0,1 1 0,-2-6 0,3 7 0,-3-3 0,-1 0 0,-1 2 0,-4-3 0,3 1 0,-3-1 0,4 3 0,1-2 0,-1-1 0,0-2 0,4-1 0,-4 3 0,0 1 0,0-1 0,4-1 0,-6 1 0,1 1 0,1-1 0,-5 0 0,5-1 0,-2 2 0,1-1 0,-1 0 0,-3-1 0,1 2 0,3-1 0,1 3 0,-3-1 0,1-3 0,-2-1 0,5 3 0,-3 2 0,0 0 0,3 1 0,-7-1 0,5-4 0,-4 3 0,-2-3 0,1 4 0,3-1 0,1-3-69,-1-1 1,-2 0 0,-2 1 0,0 3 39,0-3 1,0-1 0,0-2 0,0 2 35,0 3 1,0-3 0,0 3-1,0-1-12,0 1 0,-2-1 1,-1 5-1,-2-2 22,1-4 1,2 4 0,2 1-127,0 1 1,0-4 86,1 6 1,-1-8 0,0 4-2,0 0 0,0-5 0,-2 5 0,-2-1 4,-1-1 1,0 2-1,5-3 1,-2 3 10,-3 2 0,3-4 0,-3 4 1,1 0-6,-1 0 0,3-4 1,-3 6 44,3 1 1,2-3 0,-2 2 0,-1 0-7,-3-3 0,1 5 1,5-6 26,0 2 1,0 0 0,0 3 0,0-3 35,0-2 0,0 6 0,0-4-41,1 0 1,-1 3 0,0-5-49,0 2 0,0 2 0,0 5 0,0 0 0,-6-5 0,1-1 0,2 3 0,1-1 0,0 1 0,-1-3 0,-3 3 0,-4-6 0,4 0 0,3 0 0,1 2 0,2 7 0,-2 0 0,-1-1 0,-4-3 0,-2-1 0,3-1 0,-2 5 0,-1-3 0,0-1 0,5-1 0,-3 7 0,0-1 0,0-6 0,-4 1 0,6 1 0,-4-3 0,0 0 0,0-2 0,-3 6 0,5-2 0,-2 3 0,4-4 0,-4 1 0,2 2 0,-4-1 0,4 1 0,-2-3 0,4 1 0,-6 5 0,8-7 0,-10-2 0,8-7 0,-7 0 0,4 0 0,-2 0 0,-4-2 0,3-3 0,-3-4 0,-2-7-51,0 0 1,0 0 0,0 0 0,0-2-39,0-3 1,0 1 0,0-5 0,0 2-9,0 3 0,0-5 1,0 0-1,0 0 21,0 4 1,0-2-1,-2 2 1,-2 1 191,-1 2 1,0 2 0,5 0-61,0 0 0,0 5 544,0 1-655,0 6 0,0-1 1,0 10 48,0 6 0,0 3 0,0 2-6,0 0 0,0 6 1,0-1-1,0-2 4,0-1 0,0 4 0,0-1 0,0-1 20,0-3 0,0 5 0,0 1 0,0 0 65,0 0 1,0 1-1,1-5 1,3 2-50,1-1 0,1-2 0,-6-2-28,0 0 0,0 0 0,0 0 0,0 0 0,0 0 0,0 0 0,0-5 0,-2-2 0,-3-2 0,1-2 0,-7-5 0,-1 0 0,-2 0 0,-2 0 0,-1 0 0,1-2 0,0-3 0,-7-2 0,-2-6 0,-1 3 0,-1-3 0,0-1 0,-5-2 0,2 2 0,3 3 0,4-1 0,7 6 0,0 3 0,0 1 0,5 2-2981,0 0 1,6 0 0,-4 2 2980,2 3 0,2 4 0,5 7 0</inkml:trace>
  <inkml:trace contextRef="#ctx0" brushRef="#br0" timeOffset="2849">2085 65 8226,'7'-9'1395,"-5"-5"1,5 5-1,-2-2 704,1 1 0,1 6 1854,-2-1-3207,-3 3 1,5 9 0,-7 4-438,0 3 1,0 4 0,0 1 0,0 3-63,0-3 1,0 6 0,-2 2 0,-1 3-39,-3 2 1,-4 0 0,2 1 0,1-1-10,0 0 0,0 5 1,2 1-1,-4-3-129,0-1 0,-5-2 1,5 0-120,0 0 1,-5 2 0,3 0 0,-3 2 105,-2-1 1,5-10 0,0 7 0,-1-2 0,-3-1 103,-1-2 1,0 3 0,0-3 23,0 3 1,4-3 0,-2-1 0,-4 1 0,2 0-123,3 0 0,-6-2 0,4 3 1,-1-1-65,-1 1 0,4-3 0,-8 2 0,3 0 0,2-2 0,0 3 0,0-5 0,0 1 0,0-1 0,0 3 0,-2-2 0,-2-1 0,-1 0 0,0 4 0,4-4 0,1 0 0,0 0 0,-5 0 0,0-3 0,1 1 0,2 2 0,0-3 0,-1 1 0,-3-1 0,3-2 0,-1 3 0,1 1 0,-3-1 0,3 2 0,-1-5 0,0 5 0,-1-2 0,1 1 0,1 1 0,-1-3 0,-1 1 0,0 2 0,3-3 0,-2 1 0,-1-1 0,1-2 0,1-1 0,-1 3 0,-1 1 0,1-1 0,0-2 0,1-2 0,-3 0 0,3 0 0,1 0 0,2 0 0,0-2 0,0-3 0,-2 3 0,-2-3 0,-1 3 0,1 2 0,3 0 0,2 0 0,3 0 0,1 0 0,1 0 0,-6 0 0,-1 0 0,1 0 0,0 0 0,0 0 0,0 0 0,0 1 0,0-1 0,2 0 0,2 0 0,1 0 0,0 0 0,-5 0 0,0 0 0,0 0 0,0 0 0,2 0 0,1 0 0,3 0 0,1 0 0,-4-2 0,3-3 0,4 3 0,-3-3 0,0 3 0,2 2 0,0 0 0,-4-5 0,4 0 0,0 1 0,0 2 0,-4-3 0,4 0 0,0 1 0,0 2 0,-4-3 0,6 0 0,0 1 0,-3 3 0,5-5 0,-6 1 0,2 1 0,3 3 0,-5 1 0,0 0 0,1 0 0,-1 0 0,5 0 0,-1 0 0,-6 0 0,6 0 0,-2-2 0,3-1 0,-1-3 0,-1-4 0,6 4 0,-5-4 0,0 4 0,1 3 0,-5-6 0,7 0 0,-5-7 0,5 0 0,-3 0 0,3-7 0,-3-5 0,3-6 0,2-4 0,0-4 0,0 2 0,0-1 0,0-3 0,0-2 0,0-2 0,0 1 0,0 5 0,0-3 0,0 8 0,0 1 0,0 2 0,0 2 0,0 0 0,0 0 0,0 6 0,0-1 0,0 7 0,0-3 0,0 9 0,2 3 0,3 6 0,-3 3 0,3 2 0,-3 0 0,-2 0 0,6 0 0,-1 0 0,-1 2 0,-3 4 0,-1-5 0,0 5 0,0-4 0,0 3 0,0 0 0,0-1 0,0-2 0,0-2 0,0 0 0,0 0 0,0 0 0,0-5 0,0-1 0,2-6 0,3 1 0,4-3 0,9-2 0,2 0 0,1 0 0,8-7 0,-3-4 0,5-3 0,1-2 0,7-4 0,2 2 0,0 4 0,-2 2 0,-7-3 0,-2 3 0,-3 3-1121,-5 2 0,-10-4 1,-3 4-3796,-2-2 1,-14 0 4350,-9-1 0,-11-12 0,2 4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3T19:04:27.239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625 97 8192,'0'-11'526,"0"1"0,0-3 0,2-1 2648,4-2 1,-3 2-9,8 3-2711,-8 4 0,4 14 1,-7 4-1,0 3 0,0 2-13,0 0 1,0 5 0,0 3 0,0 1-194,0 3 1,0 2 0,0 2 0,0 0-1,0 1 0,0-1 0,0 0 1,0 0-55,0 0 0,0 0 1,0 0-1,-1 0 0,-5 0 1,5 0-1,-5 2 1,3 2-49,-3 1 0,5 0 0,-5-4 0,3-1 149,-3 0-263,4 0 0,-6 0 0,4 0 79,-1 0 1,-2-5 0,3-1-1,-1 1-26,1-2 1,-3 5 0,2-3 0,-1 3-87,-1 2 0,5-5 0,-5 0 0,2 0 0,0-2 0,-3 5 0,5-3 0,-3 1 0,3-1 0,-4 3 0,1-5 0,1 2 0,-2 0 0,5-3 0,-5 5 0,2-4 0,-1-2 0,-4 6 0,4-3 0,1 3 0,-2-2 0,5 1 0,-5-5 0,2 2 0,-1 4 0,-6-6 0,10 7 0,-10-10 0,6 5 0,1 0 0,0-2 0,-1 2 0,3 0 0,-5-6 0,3 4 0,2-1 0,1-1 0,-4 6 0,1-6 0,2-1 0,1-2 0,0 3 0,-2 0 0,-1-1 0,2-2 0,1 3 0,0 1 0,-2-1 0,-1 0 0,1 1 0,1-1 0,-2-5 0,3 2 0,-4 2 0,5 1 0,-1-1 0,-3-3 0,3-1 0,-4 0 0,3 1 0,-3-1 0,5 7 0,-6-5 0,7 3 0,0-3 0,0-2 0,0 0 0,0 0 0,0 0 0,0 0 0,0 0 0,0 0 0,0 0 0,0-5 0,-2-1 0,-4 3 0,5 1 0,-5 2 0,5 0 0,1 0 0,0 0 0,0 0 0,0 0 0,0 0 0,0 0 0,0 0 0,0-5 0,0 0 0,0 1 0,0 3 0,0 1 0,0 0 0,0 0 0,0 0 0,0 0 0,0 0 0,0 0 0,0 0 0,0 0 0,5-5 0,0-1 0,1 1 0,-6 5 0,0 0 0,0-5 0,0-1 0,0-4 0,0 4 0,0-4 0,0 4 0,0-6 0,0 3 0,0-7 0,0 0 0,7 0 0,3 0 0,-1-2 0,2-3 0,-6-2 0,4-6 0,0 3 0,-2-3 0,0-1 0,4-2 0,-4-2 0,2-1 0,4-3 0,-4 1 0,-1 3 0,1-2 0,0-1 0,-3 0 0,2 5 0,0 0 0,-5 0 0,6 7 0,-7-6 0,5 6 0,-7-7 0,0 7 0,0 4 0,0 10 0,-2 3 0,-1 4 0,-4-1 0,-2 1 0,3 1 0,-3-1 0,0-1 0,1 1 0,-1 3 0,-4 2 0,4 3 0,2 1 0,-5 1 0,3-6 0,0 0 0,4 0 0,-3 0 0,1 0 0,-2 0 0,4 0 0,-4 0 0,2 0 0,-4-5 0,6-1 0,1 3 0,-3-4 0,0 0 0,-2-2 0,4-2 0,-6-5 0,0 0 0,-5 0 0,0-7 0,2-4 0,2-3 0,1-2 0,2-7 0,-3-2 0,1-2 0,-2 1 0,5 6 0,-3-3 0,0 1 0,2 1 0,-5 7 0,7 0-2721,-4 3-5482,-3 4 8203,12 0 0,-5 14 0,7 2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2T21:57:12.0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12231 8213 7898,'-19'-9'733,"1"9"0,-1 0 0,0 11 0,0 5 0,-2 5 0,-2 2 0,-2 4 1,3 2 39,1 5 1,2-5-1,2 2 1,3 2 0,3 3-415,3 1 0,2 1 0,6-3 0,0 1 0,0-1 0,2 5 540,4-1 1,4-6-1,9-1 1,2-1-1,2-2-360,2-4 1,6-6 0,-4-5 0,0-3 0,3-3-118,-1-4 1,2-4-1,4-6 1,-1-8-423,-3-9 0,-8-9 0,2-9 0,-4-5 0,-2-2 0,-9 0 0,-4-4 0,-4 4 0,-4 2 0,-4 5 0,-11 1 0,-10 3 0,-2-1 0,-4 3 0,-3 3 0,1 9 0,2 7 0,1 5-7151,-1 3 5567,6 2 0,-7 6 0,9 0 1584,3 0 0,1 8 0,2 3 0</inkml:trace>
  <inkml:trace contextRef="#ctx0" brushRef="#br0" timeOffset="1">12025 7425 10054,'0'-19'0,"0"1"4849,0-1 0,6 0-4245,0 0 1,0 11-1,-6 8 1,0 10-1,3 7 1,1 2-191,2 0 1,0 1 0,-4 3 0,2 4 0,3 3-422,-3 3 0,0 0 0,0 1 0,2-3 0,-1 2-236,-3 3 1,0-5-1,2-2 1,2 0-1,-2-2 11,-2 0 1,-2-2 0,3-8-1,1-3 209,2-1 0,2-3 0,-4 5 534,3-3 1,1-7-281,-2 1 0,-4-12 0,7-7-117,-1-3 0,-6-9 0,4 0 0,-3 0 0,-3 0 93,0 0 0,2 0 1,2 6-1,2 0-286,-2 0-78,-2 9 0,-2 4 1,0 12-1,0 6-163,0 5 1,0 2 0,0 2 0,-2 1 0,-2 4-288,-2-4 737,-9-9 1,11 4 0,-9-5 566,-1 5 1,3-1 0,1-1 0,0-5-8,-1-1 1,-1-3 0,-7-6-691,0 0 0,3-8 0,1-5 0,2-3 0,-1-3-1728,5 0 0,-5-6 0,6-2 1728,-3-2 0,-1-2 0,-7-7 0</inkml:trace>
  <inkml:trace contextRef="#ctx0" brushRef="#br0" timeOffset="2">11893 6938 10467,'0'-19'0,"0"0"1228,0 0 1,-6 7 0,-2 1 0,-3 3-1,-3 4 1,-1 4 0,1 6 0,1 7-753,-2 3 1,-1 5-1,-1 4 1,3 4 0,3 2-1,1 1 1,1-1-1,1 0-334,4 0 1,2-5 0,2 3 0,0-2 347,0-4 1,2-2 0,4-3 0,7 1 0,3-2 21,3-5 0,-4-4 1,3-8-516,9 0 1,-4-8 0,-2-4 0,-6-7 0,-3-6-433,-1-6 1,3-5 0,-7-1 0,-3-1-1,-2 1-183,-2-1 1,0 1 0,0-1-1,0 3 345,0 4 1,0-3 0,0 9 0,0 2-1,-2 3 286,-4 1 1,3 0 0,-5 2 413,0 5 1,6-1 0,-5 13-9,5 9 1,2 5 0,2 7 0,3 4 0,3 6-538,2 5 0,-3 1 0,5 1 0,3-1 0,1 1-1153,3-1 0,-6-5 1,-1-3-1,3-4 1,1-7-1,3-5 1271,0-5 0,0 7 0,-1-5 0</inkml:trace>
  <inkml:trace contextRef="#ctx0" brushRef="#br0" timeOffset="3">12175 6938 9749,'-11'8'2420,"5"4"1,6 5 0,4 2-1304,2 0 0,7 1 0,-5 3 0,3 4 0,1 0-366,-1 1 1,5-3 0,-3-7-1,4-1 1,-1-3 566,-3-1-1141,3-9 0,-5 5 0,8-9-84,-1 0 1,-7-9-1,-3-3 1,-2-5 0,1-2-94,-3 1 0,-2-3 0,-2-2 0,0-2 0,-2 0-493,-4-2 1,1 6 0,-7-4-1,-3 4 1,-1 2-808,-3 1 1,0 7 0,2 3 0,3 2-1812,1-1 1,3 3 1442,-3 10 1,5 5-1,8 7 1668,0 1 0,8 8 0,3 3 0</inkml:trace>
  <inkml:trace contextRef="#ctx0" brushRef="#br0" timeOffset="4">12550 7256 7811,'17'-2'0,"-5"-4"0,-4-4 1966,1-1 0,-7-8 0,4 3 0,-4-7 0,-2-2-388,0-2 1,-2 4 0,-2-6-1,-2-1-1026,2 1 0,-5 4 0,1-4 0,0 0 0,-3 2 0,3-2-429,-1 0 0,1 6 1,4-4-1,-2 2 1,-1 2-729,-1 6 0,6-2 0,-4 7-8257,4-5 1921,2-2 3455,0 9 3486,0 10 0,8 2 0,2 6 0</inkml:trace>
  <inkml:trace contextRef="#ctx0" brushRef="#br0" timeOffset="5">12662 6881 9395,'19'9'1654,"0"-7"0,0 4 1454,0-4 1,-7-2-149,1 0 1,-11 0-2311,-2 0 0,-9 0 0,-9 0 1,-1 0-1,0 0-361,0 0 1,-2 0-290,-4 0 0,5 0 0,-5 0 0,4 0-1,2 0 1,0 0 0,0 0 0,1 2-2266,-1 4 1,6-4 0,1 7 2265,-3-1 0,-1 2 0,-3 9 0</inkml:trace>
  <inkml:trace contextRef="#ctx0" brushRef="#br0" timeOffset="6">13169 6956 7807,'0'-12'5618,"0"-1"-4827,0-1 1,-2 7-1,-2 7 1,-3 11 0,3 8-1,2 4 1,2 4-823,0 2 1,0 2 0,0 4 0,0-1 0,0-5 0,0 0 0,0-2-385,0 0 0,0-2 0,2-6 1873,5 0-482,-5-1 1,6-9 0,-8-9-300,0-11 1,0-5-1,0-3 304,0 0-835,8 1 1,-6-7 0,5 0 0,-5 2 0,-2 2 13,0 2 0,0-6 0,0 0 0,2 2 0,2 2 5,2 3 1,3-1 0,-5 0 0,4 2 0,0 3 143,1 1 0,5 3 1,-1-3-193,4 7 0,1 4 0,1 4 1,-2 6-223,-5 11 1,5 2-1,-7 10 1,3 5-1,-1 3-1079,3 5 0,-5-2 0,1-9 0,-3-4 0,-4-2-3425,-2-4 0,0-4 4609,5-7 0,3-3 0,9-9 0</inkml:trace>
  <inkml:trace contextRef="#ctx0" brushRef="#br0" timeOffset="7">13525 7031 10558,'0'19'0,"2"-2"1738,5-5 1,-3 5 0,6-5 0,1 7 0,-3 4-1147,0 2 1,5 2 0,-5-4 0,1 2 0,1 0-197,0 2 0,1-6 0,3 4 0,-3-4 0,-1-2 65,1-1 0,-5-7 1,6-5-7,3-4 0,0-10 0,-1-3 0,-3-3 0,-3-3-251,-4-4 0,-2-4 0,-2 0 0,0-4-204,0 0 0,0 0 0,0 6 0,-2-2 0,-4 2 0,-7 2-549,5 11 1,-9-7 0,5 7-1079,-5-1 0,5 3 0,1 10 1118,3 4 0,-5 5 0,7 7 0,2 1-1524,2 0 0,2 0 2033,0-1 0,8 1 0,3 0 0</inkml:trace>
  <inkml:trace contextRef="#ctx0" brushRef="#br0" timeOffset="8">13957 7350 9975,'10'-8'689,"-3"-5"0,-3-4 0,0-1 0,2-3 1,-2-2 1276,-2-2 0,-2-2 0,0 4 0,-2-4 0,-2 0-1502,-2 0 0,-7-4 0,5 6 0,0 0 1,-3 0-1744,1 0 1345,-3 0 1,1 0 0,1 0 0,1 2 0,2 2-1970,-1 2 0,3 7-1600,6-1 1,0 11 2282,0 2 1,6 8 0,1 11 1219,-3 0 0,6 8 0,1 2 0</inkml:trace>
  <inkml:trace contextRef="#ctx0" brushRef="#br0" timeOffset="9">14051 7125 9890,'18'0'0,"1"0"421,0 0 0,-7 0 0,1 0 0,-1-2 2666,-1-4 0,-3 2 0,-10-9-1772,-4-2 1,-5 7 0,-7 2 0,-1 4-1,0 0-1064,0-5 1,-6 5-1,-2-4 1,0 4 0,0 2-252,4 0 0,-4 0 0,2 2 0,2 2 0,2 3 0,3-3 0,-1-2 0,0-2-9831,0 0 9808,9 0 0,2 0 0,8 0 0</inkml:trace>
  <inkml:trace contextRef="#ctx0" brushRef="#br0" timeOffset="10">14520 7144 12924,'-2'-17'0,"-3"3"0,-3 3 0,0 1 0,-3 1 0,1 1 794,-5 4 0,-1 2 0,-3 2 0,0 2 0,0 4 1,1 7-1,1 3 0,2 5 0,5 2-775,2 2 1,-1 2 0,5-4-1,-2 2 1,2 0 0,2 0 0,4 0 554,4-2 1,-2-4 0,6-5-1,1-1 1,-1-1 92,5-1 1,2-3-1,1-10 1,1-4-552,0-7 1,0-3 0,-3-3-1,-1 0 1,-5-2-63,-1-4 1,-1 4 0,-4-6-1,2 2 1,1 0 175,1 2 0,-6 3 0,4 1 1,-2 0 149,3 0 1,-5 1 0,6 1-381,1 4 0,-5 5 0,8 8 0,-6 2 0,7 4 0,-1 7 0,-1 4 0,3 1 0,-5 1 0,1 0 0,5 0 0,1-1 0,-3 1 0,-1 0 0,1 0 0,-3-1-1463,-3 1 1,1 0 0,-2-1-3294,-2 1 4239,-1-8 517,-3-3 0,-9-16 0,-1-3 0</inkml:trace>
  <inkml:trace contextRef="#ctx0" brushRef="#br0" timeOffset="11">14989 7331 12539,'18'11'1092,"-7"-11"0,-5-13 0,-4-4 0,-2-1 1,0-1-1,-2-2 0,-2-2 0,-2-2 1,-1 0-150,-1-2 0,4 6 0,-7-6 1,1 2-1,2-2 0,-1 0-1014,5 0 1,-4 0 0,2 4 0,1-2-1311,3 2 0,2 2 0,0 3-2296,0-1 0,0 10 1892,0 9 1,7 3-1,-1 9 1785,-2 3 0,6 1 0,1 3 0</inkml:trace>
  <inkml:trace contextRef="#ctx0" brushRef="#br0" timeOffset="12">15120 7069 7876,'19'10'3276,"-1"-1"1,-9-9 0,-9 0-1772,-11 0 1,-12-7-1,-4-1 1,0 0-1,-2-1-822,0 5 0,4 2 1,-4 2-1,0 0-578,-1 0 0,7 0 0,-2 0 0,5 0 1,1 0-1124,0 0 0,2 2 0,3 2-4071,1 3 3856,9-1 1,4-6 0,13 0 0,3 0 701,3 0 0,6 0 0,2 0 0,2 2 531,5 4 0,1 5 0,3 7 0</inkml:trace>
  <inkml:trace contextRef="#ctx0" brushRef="#br0" timeOffset="13">15232 7125 7998,'19'0'4409,"-6"0"-1865,-1 0 0,-8 2 0,3 4-1860,-5 7 1,-2 4-1,0 1 1,0 1 332,0 0-802,0 0 0,0-1 1,0 1-459,0 0-1471,0-1 0,-2-9 921,-5-9 0,5-9 0,-4-9 1,4-1-1,2 0 0,0 1-40,0-1 0,0 0 0,0 0 0,0 1-190,0-1 0,0 0 0,0 0 0,0 1-276,0-1 1,0 6 1298,0 1 0,0 8 0,8-13 0,3 7 0</inkml:trace>
  <inkml:trace contextRef="#ctx0" brushRef="#br0" timeOffset="14">15383 7013 8842,'10'8'1889,"-2"-4"1,-6 8 0,3 3-913,1 2 0,2 2 1,-4-1-1,3 1 79,-3 0 1,4 0-1,0-3 1,3-1 0,3-3 0,3-8 1,2 3-1,0-5-608,-1-2 0,-1-9 0,-2-3 0,-5-5-449,-2-1 0,-1-3 0,-7-2 0,0-2 0,0 0 0,0 0 0,0 0 0,0 6 0,0 6 0,-2-1 0,-5-3 0,-3 7 0,-9 4 0,0 4-1243,1 2 0,-1 0 0,0 2 1,0 2-88,1 2 0,7 9 1,3-3-1,2 5 0,-1 2 472,3-1 0,2 1 0,4 0 0,2 0-1171,3-1 0,5 1 2029,-6 0 0,17 8 0,-2 2 0</inkml:trace>
  <inkml:trace contextRef="#ctx0" brushRef="#br0" timeOffset="15">15683 7219 7876,'12'6'4960,"1"0"-4014,-1 1 1,-1-10 0,-5-3 0,-4-6 236,-2-5 1,0-2 0,0-2-1,0-1 1,-2-6-554,-4-1 0,4 4 1,-5-4-1,5 0 0,2 2-83,0 0 0,-6 2-549,0 6 0,-1 6-798,7 1 0,3 10 425,3 2 1,-4 10 0,6 13-1,-2 2 1,1 0-156,-3 2 0,4 0 0,-1 5 0,-3-5 1,-2-2-86,-2 0 1,0 6 901,0-6 1,6 0 0,0-6 1269,-2 0 1,1-7 2254,1 0-3450,-4-7 0,6 1 0,-8-12 1,2-5-363,5 1 0,-5-7 0,4 5 0,-4-5 0,-2-2 0,0 1 0,0-1 0,0 0 0,0 0 0,0 1 0,0-1 0,0 0 0,0 0 0,0 1 0,0-1 0,0 0 0,6 0 0,3 1 0,1-1 0,-4 2 0,7 2 0,1 3 0,-3 8 0,-1-4 0,1 1 0,-1 1 0,5 2 0,1 2 0,3 2 0,0 0 0,-7 2 0,1 4 0,-3 5 0,5 5 0,-3 1 0,3 2 0,-5-5 0,1 11 0,-1-2 0,1 2 0,-7-2 0,4 6 0,-2 0 0,1-2 0,-3 1 0,-2-6 0,-2-1 0,-2-4 0,-4-5 0,-13-3 0,-10-9 0,-9 0 0</inkml:trace>
  <inkml:trace contextRef="#ctx0" brushRef="#br0" timeOffset="16">15157 6881 8008,'0'19'8257,"0"-9"-8257,9-1 0,1-26 0,9-4 0</inkml:trace>
  <inkml:trace contextRef="#ctx0" brushRef="#br0" timeOffset="18">11687 5119 12187,'-13'6'0,"3"2"704,2 3 1,1 1 0,7 7-1,0 0 1,0 0 0,0-1 0,3 1 320,3 0 0,-2 0 0,8-1 0,3 1 0,2-2-98,2-5 0,-1 3 1,1-9-1,0-2-441,0-2 1,-3-4 0,-1-4 0,-5-7 0,-1-3-431,-5-3 1,4 0-1,-2-2 1,-1-2 0,-3-2-57,-2 3 0,-2-1 0,-3 0 0,-3-2 0,0 2 0,-1 2 0,-3 9 0,3 1 0,-1 3-599,-5 4 1,-1 2 0,-3 2 0,0 2-418,1 4 0,5 2 1,3 7 1015,1-3 0,-5 9 0,3 8 0</inkml:trace>
  <inkml:trace contextRef="#ctx0" brushRef="#br0" timeOffset="19">12306 5194 7740,'0'-13'1404,"0"1"0,2 14 0,2 0 1,3 6-1,-3 7 0,-2 2 1,-2 1 1052,0 1 1,0 0-1,0 2 1,0 2-2141,0 1 1,0 2 0,0-8 0,0 1-1285,0 0 1,0 0-6825,0-1 7791,0-7 0,-9-11 0,-1-11 0</inkml:trace>
  <inkml:trace contextRef="#ctx0" brushRef="#br0" timeOffset="20">12756 5081 8383,'-8'11'1524,"4"-3"0,-7-6 0,1 2 1336,0 3 1,5-3-978,-1-11 1,4 3-1,2-8-1290,0-3 1,0 5 0,0-3 0,2 1-398,4 1 1,-1-5 0,7 5-455,3 1 1,-5-1 0,3 7 0,1-2-253,3 2 1,2 2 0,-1 4 138,1 4 0,-9-2 1,-3 9-1,-5 1 287,-2 3 1,0 2 0,0 0 0,-2-1 0,-2 3 265,-3 4 1,-5-4-1,3 4 1,1-4 0,-2-5 1341,-1-3-1343,7 4 1,-4-13-1,6 6 2674,-5-1-2855,5-3 0,2-6 0,13 0 0,4 0 0,-5 0 0,1 0 0,1 0 0,3 0 0,2 0 0,-3-2 0,-1-2 0,-3-3-2939,3 3 2939,-7 2 0,1 2 0,-9 0 0</inkml:trace>
  <inkml:trace contextRef="#ctx0" brushRef="#br0" timeOffset="21">13131 6169 6967,'11'2'-265,"-3"2"535,1 2 0,-5 1 1,6-5 654,-2 4 0,-1-2 1241,-7 8 2030,0-7-2229,0 3 1,0-10-928,0-4 0,6-5 0,0-7-528,-2-1 1,-1 0-1,-3-2 1,0-2-1,0-2-289,0 2 1,0-4 0,0 0 0,0 0-1,0-2 1,0 0 66,0-5 1,0 7 0,0 0 0,0 2-256,0 0 0,0-2 0,0 4 1,0-4-1,0 0-179,0 0 1,0 2 0,-3 6 0,-1 1 0,-2-1-11,2 0 1,2 6-1,2 1 410,0-3 1,0 5 1055,0-2-1312,0 7 0,0-3 0,0 6 0,0-4 0,0 4 0,0-9 0,-2 7 0,-5-2 0,-3 0 0,-9 6 0,0 0 0,1 0 0,-1 0 0,-2-3 0,-2-1 0,-2-2 0,-2 0 0,4 6 0,-4-2 0,0-2 0,0-3 0,-4 1 0,6 6 0,0 0 0,0 0 0,0 0 0,0 0 0,6 0 0,0 0 0,-2 0 0,-4 0 0,8 0 0,-5 0 0,-1 0 0,0 0 0,4 0 0,0 0 0,7 0 0,-1 0 0,9 0 0,-4 2 0,8 4 0,0 5 0,0 8 0,0-1 0,0 1 0,0 2 0,0 4 0,0-4 0,2 4 0,2-2 0,2 2 0,0-5 0,-6 8 0,0-3 0,0 0 0,0-3 0,7 6 0,-1-3 0,-2-3 0,-2 1 0,-2 2 0,0-4 0,2 8 0,2-6 0,3 2 0,-3-2 0,-2 0 0,-2 0 0,0 2 0,2-2 0,4-2 0,-4-2 0,5-1 0,-5 1 0,-2 0 0,2 0 0,2-1 0,2 1 0,0-9 0,-6 7 0,0-4 0,3 1 0,1 1 0,2-3 0,0-6 0,-6 7 0,0-7 0,2 5 0,5-3 0,-5 0 0,4-1 0,-2-5 0,2 4 0,-4-2 0,7 0 0,-1 3 0,-4-1 0,9-6 0,-1 0 0,7 0 0,0 0 0,0 0 0,-1 0 0,1 0 0,6 0 0,0-2 0,0-2 0,0-5 0,0-1 0,6 3 0,-4-3 0,1 0 0,1 1 0,0 1 0,-6-5 0,2 7 0,-4 2 0,-3 2 0,-5 2-1283,-1 0 1283,-7-8 0,-5 6 0,-11-7 0</inkml:trace>
  <inkml:trace contextRef="#ctx0" brushRef="#br0" timeOffset="22">17240 9637 7859,'18'0'1675,"-5"0"0,0 0 0,1 0 1322,3 0 0,-5 0 454,1 0-745,-9 0-908,4 0-879,-8 0 0,-2 0-919,-4 0 0,2 0 0,-9 0 0,-1 0 0,-3 0 0,-2 0 0,0 0 0,1 0 0,-1 0 0,0 0 0,-6 0 0,0 0 0,-6 0 0,6 0 0,0 0 0,-2 0 0,6 0 0,-4 0 0,4 0 0,2 0 0,7 0 0,-1 3 0,-1 1 0,-1 4 0,3 3 0,-5-5 0,4 6 0,5 1 0,0-1 0,8 1 0,0 1 0,0 3 0,0-4 0,0-1 0,0 3 0,0 1 0,0 3 0,0 0 0,0 0 0,0-1 0,0 1 0,0 0 0,0 0 0,0-7 0,0 1 0,0 1 0,0-6 0,2 7 0,4-9 0,-2 1 0,9-7 0,1 0 0,-3 0 0,1-3 0,3-3 0,2 4 0,1-4 0,1 4 0,0 2 0,0-2 0,-1-2 0,1-3 0,0 3 0,0 2 0,-1 2-240,1 0 0,0 6 0,0 3 0,-3 1 0,-1 3 44,-3-3 1,-5 4 0,3-5 0,-2 1 0,-1 3 246,1-3 1,-6 7 0,4-5 0,-4 5 0,-2 2 67,0 0 0,0-1 0,0 1 1,0 0 42,0-1 1,0 1-1,0 0 1,-2 0-49,-4 0 0,2-1 0,-9 1-2,-1 0 0,3-3 0,1-1 0,0-5-112,-1-1 0,-1 3 0,-7-3 0,0 1 0,7-6 0,-1 2 0,-1-3 0,-3-3 0,-2 0 0,0 0 0,1 0 0,5 0 0,1 0 0,-3 0 0,-2 0 0,-1 0 0,-1-7 0,0 1 0,0 2 0,7-4 0,1-1 0,3-1 0,0 6 0,1-3 0,3 3 0,-8-2-1178,8 4 0,-5-9 1178,9 5 0,-8-4 0,-2-9 0</inkml:trace>
  <inkml:trace contextRef="#ctx0" brushRef="#br0" timeOffset="23">14407 17269 11586,'0'-19'1966,"0"0"0,0 1 0,0-1 0,-2 0 0,-2 0-2166,-2 1 1,-3-1 0,5 0 0,-2 0-1,0 1-2659,-3-1 0,7 0-2397,-4 0 5256,4 9 0,2 10 0,0 10 0</inkml:trace>
  <inkml:trace contextRef="#ctx0" brushRef="#br0" timeOffset="24">14557 17306 9365,'9'19'4915,"-7"-9"0,6-3-3682,-8-14 1,0-3 0,0-9 0,0 1-1,0-3-761,0-4 1,0 4-1,-2-4 1,-2 4-1,-3 2 1,3 1 0,2-1-473,2 0 0,-6 7 0,0-1 0,1-2-2728,3-1 0,2 3 2728,0 1 0,0-1 0,0-5 0</inkml:trace>
  <inkml:trace contextRef="#ctx0" brushRef="#br0" timeOffset="25">15139 17456 9589,'12'-18'0,"-1"-1"0,-3 0 0,-4 0 0,-2 1 1130,-2-1 0,-2 0 0,-4 0 0,-7 3 0,-1 1 0,-1 5 0,3 1 0,-3 5-480,-2 2 1,-8 2-1,0 2 1,2 4-1,3 7 1,1 4-1,0 1-564,0 1 1,1 0-1,-1 0 1,2-1 0,5 3-39,5 4 1,-1-4 0,2 6 0,2-2 0,2 2 220,2 2 1,0-6 0,2 4 0,2-2-1,4 0 80,3-2 1,1-4-1,7-5 1,0-3-215,-1-3 1,-5-1-1,-1-7 1,3 0-54,2 0-68,-7-9 0,7 5 0,-5-9 0,3-1 140,-3-3 0,3 5 0,-7-1 1,1-1-1,1-3-20,0-2 0,-5 1 1,3-1-1,-2 0-119,0 0 1,1 1-1,-7-1 1,0 0 0,2 2-16,4 5 0,-4-5 0,6 13 0,-8-8 0,0 7 0,3-3 0,1 10 0,2 4 0,0 5 0,-4 7 0,2 3 0,3 4 0,1-4 0,-4 4 0,5-4-2673,1-2 1,2-1-1,7-1-540,0-4 1,-6-5 0,-1-8 2041,3 0 0,-1 2 0,1 2 1690,-3 3 1,-8 1 417,3-2 1,-5-6-1,-2 0-300,0-10 0,0-7 1,0-2-1,0-2 1,0-1 366,0-4 0,0-5 1,0 6-1,0 0 1,0 0-272,0 0 0,0 0 0,0 7-354,0-1-718,0 0 0,0 11 45,0 8 1,0 8 0,0 11-1,0 2 1,0 2 0,0 2 0,0 2 0,0-4 0,0 1 0,0-1 96,0-2 1,0 4 0,0 0 0,0-2 936,0-2 0,0-2 2960,0 0-2245,0-9 353,0-2-1454,0-8 0,0-8 0,0-5 1,0-3-306,0-3 0,0 0 1,0 1-1,0-1 1,0 0-34,0 0 1,2 1 0,2-1 0,4 0-157,3 0 176,-7 1 0,13-1 1,-5 0 93,5 0 1,-5 7-1,1 1 1,1 3-66,3 4 0,2-4 0,0 1 0,-1 5-65,1 6 0,-2 7 0,-3 8 0,-3 1 0,-3 5-175,-4 7 1,-2-3 0,-2 2 0,0 2 0,0 1-1659,0-3 0,0 2 1,0-6-1,0 0 1833,0 0 0,-8-1 0,-2-8 0</inkml:trace>
  <inkml:trace contextRef="#ctx0" brushRef="#br0" timeOffset="26">16133 17344 11934,'-6'-19'0,"-3"2"0,-1 3 1092,-5 1 0,-1 9 0,-5-2 0,-2 4 1,-2 2-1,2 0 0,2 0 0,0 0 1,-2 2-271,-2 4 1,0-2 0,7 7 0,-1-1 0,2 1-1,3 3-740,1 3 0,9 2 1,-2-1-1,6 1 191,6 0 1,6-1 0,11 1-1,2 2 1,-2 2 0,-2 2-274,-2-2 0,0-9 0,-3-1 0,-1 2 0,-3 1 0,-7 3 0,1 0 0,-6-3 0,-6-3 0,1 2 0,-7-9-288,-3-2 1,-1-2 0,-3-2 0,0 0 0,0 0-2708,1 0 0,1-2 1,2-4 2994,3-7 0,-1-3 0,-5-3 0</inkml:trace>
  <inkml:trace contextRef="#ctx0" brushRef="#br0" timeOffset="27">16189 17419 8366,'-2'-11'3355,"-2"7"1,-4 8-2428,-3 9 1,7-3-1,-2 3 1,4 1-1,2 3 1,0 4-52,0 4 1,0-4 0,0 4 0,0-5-154,0-1 1,2-6 0,4-1-440,7 3 0,3-1 0,3-1 1,0-7-74,-1-4 1,1-2 0,-2-2 0,-2-2 0,-5-4-180,-2-3 0,5-1 0,-7-7 1,0 0-34,3 1 0,-7-3 0,4-2 0,-4-2 0,0 2-115,4 2 1,-4-4 0,5 0-1,-5 2-171,-2 2 270,0 11 0,6-1 155,0 5-157,1 4 0,-5 2 0,2 13 0,2 3 3,-2 3 0,0 0 0,1-1 0,1 3 0,-2 2 1,-2 2 6,-2-2 0,6-2 1,1-2 89,-3 0 1,6-3-1,3-3 205,3-7 0,-3-4-287,-1-2 0,-5-2 0,3-4 0,-2-7 0,-3-3 0,3-5 0,-2-2 0,-2-2 0,-2 2 0,-2 2 0,0 2 0,0 1 0,0-1 0,2 0-2841,5 0 0,-5 1 315,4-1 0,-2 2 281,2 5 0,-3 5-1355,3 14 3423,4 3 1,-6 9 0,7 0 467,-3-1 0,5 1 0,-5-2 0,0-3 0,3-3 1407,-1-3 1,3-2 0,5-6-1065,1 0 0,0 0 1,0 0-1,0 0 0,-1 0 1,1-2 575,0-4 0,0 2 1,-1-9-598,1-1 1,-9 3-420,-3-1 1,1-1-1,-2-5 8,-1-1 1,-3 0 0,-2 0-280,0 1 0,-9-1 0,-3 2-29,-5 5 0,-2 3 1,1 11-1,1 5 1,2 5 129,3 5 0,1 2 0,-3 1 0,3 3 369,3 2 1,0 2-139,1-2 0,5-4 1,-4 4-1,4-4 105,2-2 1,0 6 0,2 0-217,4-2 0,3-3 0,5-3 0,-1-2 0,1-5-144,3-1 0,2 3 0,0-6 0,-1-2 0,1-1 0,0-3 0,0 0 0,-3-3 0,-1-1-125,-3-2 1,-1-9 0,3 5 0,-3-2-1,-3-3-288,-4-6 1,5 2-1,-1-6 1,0 2-1,3 1 284,-1-3 0,-6 0 0,5 6 0,-3 0 0,0 0 628,-2 1-154,-2 7 0,-2 5-350,0 12 0,0 5 1,0 7-1,0 1 1,-2 0-180,-4-1 1,4 1 0,-4 0 0,4 2 0,2 2 216,0 2 0,0 0 0,0-7 0,0 1 182,0 0 1,0 2 0,0 2 0,0 2 0,0-2 718,0-2 1,0-9-935,0 1 0,0-9 0,0 2 0,2-12 0,4-7 0,-4-3 0,4-3 0,-1-6 0,-1 0 0,2 2 0,2 2 0,-4 2 0,5 1 0,1-1 0,5 0 0,-5 0 0,3 1 0,1-1 0,3 0 0,2 0 0,-1 7 0,1 1 0,0 1 0,0 2 0,0-1 0,-1 3 0,-5 6 0,-1 0-8004,3 0 8004,-7 0 0,-8 8 0,-10 3 0</inkml:trace>
  <inkml:trace contextRef="#ctx0" brushRef="#br0" timeOffset="28">17540 17419 9555,'19'0'2457,"-9"-2"1,-2-2-1,-1-5 1,-1-1 6828,-2-5-9286,-2 7-3111,-2 0 0,0 10-5415,0 4 8526,0-4 0,-8 23 0,-3-4 0</inkml:trace>
  <inkml:trace contextRef="#ctx0" brushRef="#br0" timeOffset="29">17502 17606 7887,'13'7'0,"-1"-1"0,1 0 5319,-3 2-1401,7-6 0,-15 5-4829,4-14 0,-4 3 0,-4-6 0,-2-1 911,-2 1 0,-9-2 0,5-7 0</inkml:trace>
  <inkml:trace contextRef="#ctx0" brushRef="#br0" timeOffset="30">18347 17231 13045,'2'17'0,"2"-2"2915,2-3 1,0-10 0,-6-2-2362,0-10 1,0-7 0,0-2 0,0 1 0,0-1-1,0 0 1,0 0-114,0 1 1,0-1 0,0 0-1438,0 0 1,0 1-1,0-1-2338,0 0 0,0 7 81,0-1 0,2 9 3253,5-2 0,3 12 0,9 4 0</inkml:trace>
  <inkml:trace contextRef="#ctx0" brushRef="#br0" timeOffset="31">18553 17250 14701,'10'-8'2457,"-3"-5"1,-5-3-1,-2-3 1,0 0-1423,0 0 0,0 1 0,0-1 0,0 0-1230,0 0 1,0 7 0,0-1-3341,0-1 0,0-3 3535,0-2 0,0 1 0,0-1 0</inkml:trace>
  <inkml:trace contextRef="#ctx0" brushRef="#br0" timeOffset="32">19284 17775 7924,'3'13'1853,"3"-3"1,4-4-216,1-8 0,-3 0 1,-8-10-1,0-3 0,0-2 1,0-4-801,0-4 1,0 5 0,0-5-1,-2 4 1,-2 2-843,-2 0 0,-1 1 0,7-1 0,0 0-1011,0 0 0,0 1-2714,0-1 1,0 0-2611,0 0 6339,0 9 0,0 2 0</inkml:trace>
  <inkml:trace contextRef="#ctx0" brushRef="#br0" timeOffset="33">19416 17681 7924,'19'11'9830,"-1"-5"-7755,-7-4 1,-3-4-514,-8-4 1,0 2 0,-2-7-1148,-4 3 1,-5-5-1,-7 7 1,-1 2 0,0 2-416,0 2 0,1 0 0,-1 0 0,-2 0 0,-2 0 0,-2 0 0,0 0 0,6 0 0,0 0 0,1 0 0,-1 0 0,0 0 0,0 0 0,3-2 0,1-2-214,3-3-3864,-1 1 2133,-6 6 0,7 0-4185,-1 0 6130,9 0 0,-4-8 0,8-3 0</inkml:trace>
  <inkml:trace contextRef="#ctx0" brushRef="#br0" timeOffset="34">20241 17269 7919,'-6'12'8666,"0"1"-1841,-1-9-4294,7 4 0,0-10-2492,0-4 1,0 2 0,3-7 0,1 1 0,4 2-40,2-1 0,-3-3 0,5 6 0,1-9 0,5 5 0,1-1 0,0 5 0,2-2 0,2 1 0,4 3 0,0 2 0,0 2 0,4 2 0,-6 2 0,-2 5 0,-2 1-380,-2 5 0,-2 1 0,-3 5 1,-3 2 27,-3 2 0,-2 0 347,-6-6 1,0 0 0,0-1 0,0 1 533,0 0 0,-2-1 1,-2 1-1,-4 0-509,-3 0 1,-1-1-1,-5 1 1,2 0-1,3-2 1,-3-3-21,-1-1 0,-3-9 0,0 4 0,0 1 0,1-7 0,-1 6 0,0-8 0,0 0 0,7 0 0,-1 0 0,9 0 0,-4 0 0,10 0 0,4 0 0,5 0 0,7 0 0,1 0 0,0 0 0,0 0 0,-1 0 0,1 0 0,0 0 0,0 0 0,-3 2 0,-1 2 0,-3 3 0,3-3 0,-5 4 0,3 0 0,-1 3 0,-1 3 0,5 3 0,-11 2 0,5 0 0,-2-1 0,-3 1 0,-3 0 0,-2 2 0,0 4 0,0-11 0,-2 5 0,-5-2 0,-5-1 0,1 1 0,-1-2 0,-3-3 0,-1-2 0,-3 3 0,0-3 0,0-5 0,1 1 0,-1 0 0,0-6 0,0 0 0,1 0 0,-1 0 0,0 0 0,0 0 0,1 0 0,-1 0 0,0 0 0,0-2 0,0-4 0,1 2 0,-1-9 0,6 9 0,3-4 0,2-1-3300,4-3 0,1 1 3300,3-1 0,0-9 0,0-8 0</inkml:trace>
  <inkml:trace contextRef="#ctx0" brushRef="#br0" timeOffset="35">20842 15750 12168,'0'2'1210,"0"-4"0,0-17 0,0 1 1,0-1-1,0 0 0,-3 2 0,-1 3-1217,-2 1 1,-2 1 0,3-7 0,-1 0 0,0 3 0,0 1-2191,-1 3 1,1 5-3021,6-5 1707,0 8 3510,0-5 0,0 9 0,0 0 0</inkml:trace>
  <inkml:trace contextRef="#ctx0" brushRef="#br0" timeOffset="36">20917 15713 7853,'8'18'7069,"4"1"-5322,-3-9 0,-1-3 1,-8-14-1263,0-5 1,0-5 0,0-1 0,0-1 0,0 0 0,0 0-164,0 0 1,0 1 0,-2-1 0,-2 0 0,-2 1-2303,1-1 0,3 0-835,2 0-5158,0 1 7973,0 7 0,0 11 0,0 11 0</inkml:trace>
  <inkml:trace contextRef="#ctx0" brushRef="#br0" timeOffset="37">21273 15825 8030,'0'-19'474,"0"0"0,0 7 1,-2-1-1,-4-1 0,-7-1 1,-4 3 761,-1 6 0,5 4 1,1 2-1,-3 0 1,1 2-911,1 4 0,-4 4 0,7 9 0,-3 0-358,1 0 0,8-1 0,-3 1 1,5 2-1,2 2-21,0 2 1,0 0 0,0-6 0,0-1 0,2 1-22,5 0 1,-3 0-1,8-3 1,3-3 98,2-7 0,1-4 0,1-2 0,0 0 108,0 0 1,-9-2-1,-2-2 1,-1-5 0,1-1-164,2-5 1,-5-3 0,1-5-1,-4-2-56,-2 2 0,0 2 1,0 2-1,0 1-59,0-1 1,0 0 0,0 0 0,0 0-593,0 1 0,0 5 559,0 1 1,2 8 0,2-1 0,5 10-426,1 7 1,-6 5-1,4 1 1,-1 1 0,1 2-1779,3 4 0,-5-4 1865,6 4 1,-8-4 447,3-2 0,1-1 1,-2 1-1,-2 0 230,-1 0 1,-3-7 0,0 1 2821,0 1-1317,0-6 1,0-1-982,0-14 0,0-3 0,0-9 0,0 1 1,0-1 190,0 0 0,0 0 1,0 1-363,0-1 0,6 0 0,0 0 1,-2 1-1,0-1-31,3 0 0,-3 7 0,6-1-129,-1-2 1,5 7 0,-1 0-89,3-1 0,-3 7 0,-1-4 0,1 6-890,-3 6 1,5 5 0,-9 7 0,0 1-1,1 0-1405,-1 0 1,0-7-1,-4 1 1,2 1-1263,3 3 3290,7-7 0,-3 7 0,7-6 0</inkml:trace>
  <inkml:trace contextRef="#ctx0" brushRef="#br0" timeOffset="38">21873 15675 13654,'-8'-10'1728,"4"1"0,-9 11 0,-1 2-1374,-3 3 1,4 1 0,1-2-463,-3 7 0,7-3 1,2 3-1,4 1 0,2 3 248,0 2 0,0-1 1,0 1-1,0 0 0,0 0 1,0 0 965,0-1 0,0 1 0,0 0-877,0 0 1,0-1 0,-2-1 0,-3-2 0,-3-5-1577,-2-2 0,-3 1 0,-6-5 0,1 2-6869,-1-2 8216,0-2 0,0-10 0,1-2 0</inkml:trace>
  <inkml:trace contextRef="#ctx0" brushRef="#br0" timeOffset="39">21892 15769 8566,'10'8'5611,"-3"5"-5005,-5 3 0,-2 3 0,2-2 0,2-1-557,2 3 0,1-4 0,-7 10 0,2-4 1,4-3 286,6 1 1,-1-9 0,-1-1 0,1-3 132,-1 0 0,-4 1 0,7-7-336,1 0 1,-5-9 0,-3-3-234,-4-5 0,-2-2 0,0 1 1,0-1-1,2 0 0,2-2-18,3-4 1,-1 4 0,-6-4 233,0 4 1,0 3 976,0-1-1526,0 0 0,0 17 1,0 8 99,0 9 1,2 4 0,2-1 0,2 1 0,1 0 551,1 0 0,-6 0 0,6-1 99,1 1 0,-5-2 1,6-3-1,1-1 532,-1 1 1,-4-5 439,7-3-994,-9-4 1,6-2-1,-5-2-98,1-4 0,2-3 0,-4-5 0,3 1 0,-3-1-38,-2-3 0,-2-2 1,0 1-1,0-1-873,0 0 0,0 0 0,0 0-1055,0 1 1,0 5-648,0 1 1,0 5-5468,0-5 7882,0 8 0,2 2 0,2 10 0,5 2-42,1 5 1,-4-5 0,7 3-259,1 2 1,-3-7 1591,1-2 1,1 3 0,5-3-297,1-2 0,0-2 1,0-2-1,0 0 154,-1 0 1,1-8 0,0-5-704,0-4 0,-1-1 1,-1-1-1,-4 0-349,-7 1 0,-4 5 1,-2 1-1,0-3 1,-2 0-233,-4 3 0,-5-3 0,-8 9-3,1 2 1,5 2-1,1 2 1,-3 2-1,0 4 1,1 7 75,1 3 1,7 3 0,-4 0 0,1 2 189,5 4 0,-4-5 0,2 5 1,1-4-61,3-2 1,4 0-4,5 0 0,-3-3 0,6-1 0,1-5-95,-1-1 0,3 3 0,5-6 1,3-2 42,4-1 0,-8-3 1,6 0-1,0-3 1,-2-3 29,-1-6 1,-1 1-1,0-1 1,0-3 0,-1-4-381,1-6 1,-6 5-1,-3-5 1,-2 4 44,-3 2 1,-1-6 0,0 0 0,2 2-1,-2 2-28,-2 2 0,-2 7 542,0 0 1,3 7 0,1 1-163,2 8 0,0 1 1,-6 7-1,0 5-177,0 6 0,0 0 1,0 6-1,0-2 0,0-2 77,0 2 1,0-6 0,0 6 0,0-2 624,0 0 0,0 0 0,0-6 1011,0-1 1,2-7-687,5-5 0,-5-6 0,4-6 0,-2-7-288,2-3 0,-2-5 0,7-2 0,-1-2 241,1 2 1,-5 0-836,6-2 0,1 2 0,4-6 0,-3 0-29,-1 0 0,-1 6 0,7-2 0,0 4 0,-7 4 0,1 5 0,-1 3-9050,-1 1 9050,-3 6 0,-8-6 0</inkml:trace>
  <inkml:trace contextRef="#ctx0" brushRef="#br0" timeOffset="40">23186 15675 10043,'19'0'4915,"0"0"0,-7-2 100,1-4-6618,-9 4 0,2-5 0,-10 14 0,-4 5 1603,-3 5 0,-1 2 0,-7-1 0</inkml:trace>
  <inkml:trace contextRef="#ctx0" brushRef="#br0" timeOffset="41">23168 15900 8971,'18'0'2805,"-5"0"-3622,-1 0 0,-7-2 817,1-4 0,-4-5 0,-2-7 0</inkml:trace>
  <inkml:trace contextRef="#ctx0" brushRef="#br0" timeOffset="42">23730 15431 7926,'0'11'1638,"0"-5"0,0-12 1,0-7-1,0-3 0,0-3 1,0 0-235,0 0 0,3 7 0,3-1 1,6 1-1,3-1 0,2 3 1,-1-1-1140,5 1 0,2 6 0,-4-2 1,2 4-446,4 2 0,-5 0 1,5 2-1,-6 4 0,-4 6-534,-3 5 0,-8 2 0,3 2 0,-5 2 1,-2 4 441,0 2 1,-2-4-1,-2 4 1,-5-2-1,-1-2 476,-5 2 0,-1-12 0,-3 3 1,2-1-1,3-2 258,1-3 0,1 3 0,-7-9 288,0-2 1,6-2-1,1-2 1,-1 2-310,3 5-441,2-5 0,8 6 0,0-10 0,2-2 0,4-3 0,4-5 0,9 6 0,2-1 0,4-1 0,-4 6 0,6-4 0,-2 2 0,0 0 0,-2-3 0,-2 3 0,-5 4 0,-1 4 0,-4 5 0,-3 1 0,-2 2 0,-6 7 0,0 0 0,0 0 0,-2 2 0,-4 4 0,2-5 0,-9 5 0,-2-4-211,-1-2 0,1 0 0,-1 0 0,-5-3 0,0-3-1297,0-7 0,2-4 0,1-2 1508,-1 0 0,0-8 0,0-3 0</inkml:trace>
  <inkml:trace contextRef="#ctx0" brushRef="#br0" timeOffset="43">24312 15112 10570,'2'11'9830,"2"-7"-8638,2-8 1,1-7 0,-7-7-1,0-1 1,0 0-424,0 1 0,0-1 1,0 0-905,0 0 1,0 7 0,0-1 0,0-1 0,2-1-1512,4 3 1,-4-5-1,6 7 1,-1-3 0,1 3-1747,2 1 1,-3 3 3391,5 6 0,1 17 0,6 4 0</inkml:trace>
  <inkml:trace contextRef="#ctx0" brushRef="#br0" timeOffset="44">24462 15075 13708,'19'10'4044,"-7"-1"1,1-9-1754,1 0 0,-5-2 1,-3-5-2292,-4-5 0,0-5 0,2-1 0,3-1 0,-3 0 0,-2 0 0,-2 7 0,0-1 0,0-1-3224,0-3 3224,0-2 0,-8 17 0,-3 4 0</inkml:trace>
  <inkml:trace contextRef="#ctx0" brushRef="#br0" timeOffset="45">14332 18450 9183,'17'-2'1228,"-5"-4"1,-3-5 0,-9-7 0,0-1-1,-3 0 1,-1 0 0,-4 1 0,0-1-1234,-1 0 1,1 0-1,2 1 1,-5-1-1437,1 0 0,-5 0 1,7 3-1,0 1 302,-1 3 0,1 7 0,4-3-1566,-2 0 2705,-1 6 0,7-7 0,0 9 0</inkml:trace>
  <inkml:trace contextRef="#ctx0" brushRef="#br0" timeOffset="46">14426 18356 10799,'8'17'0,"3"-3"2151,-1-1 0,5-11-380,-9-2 0,6-8 0,-5-11 1,-3-2-1184,-2-4 1,-4 4-1,-2-4 1,-3 5-1,3 1 1,0 0-299,-2 0-1293,4 1 0,-9 5 1,7 1-1091,-2-3 0,-7 5 0,5-1 2093,-2 3 0,5 2 0,-3 6 0</inkml:trace>
  <inkml:trace contextRef="#ctx0" brushRef="#br0" timeOffset="47">14876 18394 12604,'6'-13'0,"1"1"0,-3-3 941,-2-1 1,-11 5 0,-3 5 0,-5 4-1,-1 2 1,-1 0 0,0 2 0,0 2-1012,1 2 0,-1 9 1,2-3-1,2 5 0,5 2 1,2 0-1,4 1 0,1 3 59,3 2 1,0 0 0,3-4 0,3 2 657,6 2 0,5 0 0,2-8 1,0-5-1,-1-3 2,1-1 1,0-6 0,0 4-476,-1-4 0,1-4 1,-2-4-1,-3-4-275,-1-1 0,-9-6 0,2 5 0,-4-5 1,-2-1-367,0-1 0,0 0 1,0 0-1,0 1-325,0-1 0,0 0-947,0 0 1329,0 9 1,0 10-1,2 12 1,3 5-1,1 2 115,-2 0 0,0-1 0,0 1 0,3 0 0,-3 0-158,-2-1 1,0 1 763,4 0 0,-4-7 1343,5 1 0,-3-3 927,2 3-2126,-4-5 1,6-10 0,-8-4 0,0-7-47,0-3 0,2-3-232,5 0 1,-5 0-32,4 1 1,-4-1 0,-2 0-1,2 0 489,4 1 0,-1 5 1,7 3-179,3 1 1,1 3 0,3 6-458,0 0 0,-7 2 0,1 4 0,-7 5 0,5 8-405,-3-1 1,4-5 0,-5-1 0,-3 3 0,0-1-2645,2-1 1,-2 4 3048,9-5 0,-1-4 0,7 1 0</inkml:trace>
  <inkml:trace contextRef="#ctx0" brushRef="#br0" timeOffset="48">15514 18319 11863,'0'-19'6257,"0"0"-4644,0 1 1,-2 5 0,-4 3 0,-7 1-1237,-4 5 1,5 2-1,-1 4-704,-1 4 276,5-4 0,-5 15 1,8-4-1,1 3 0,5 5 246,7 4 1,-5-4-1,6 4 1,-2-4 276,1-2 1,5-1-1,-6 3 1,-1 2-1,-3 2-372,-2-2 0,0-2 0,0-2 1,-2-3-101,-5-3 0,-3 1 0,-9-7-1589,0-3 0,7-2 0,-1-2 1589,-1 0 0,-3-17 0,-2-4 0</inkml:trace>
  <inkml:trace contextRef="#ctx0" brushRef="#br0" timeOffset="49">15589 18338 10176,'10'-9'7306,"1"7"-5408,-5-4-1678,-4 4 0,6 4 1,-8 4-1,0 7 1,0 3-1,0 3 426,0 0 0,3 0 1,1 1-1,4 3 1,0 2 159,1-2 0,-1-8 0,-4-3 0,5 3-697,1 2 0,2-1 0,5-1-146,-4-3 1,3-8-213,-3 3 101,-5-5 1,7-4 143,-9-5 0,7-3 0,-7-9 1,0 1-1,0-1 109,1 0 1,-1 0 0,-6 1 0,0-3 0,2 0-27,4 2 0,-4-4 0,4 11 1,-3-5-307,-3-2 0,0 1-294,0-1 324,0 8 1,2 3 0,2 10 0,2 4 30,-2 7 0,0 6 0,1 4 0,1 1-94,-2-1 1,0-2 0,0-2-19,3 0 0,-1 0 0,-4-3 0,2-1 0,4-3 552,3 3 0,-5-7 1,5 1 555,-3-1 1,6-6 0,-1 4 1247,4-4-2029,-7-2 0,0 0-514,-3 0 1,-5-2 30,4-4 0,-4-4 0,0-9 0,2 0 0,3 0 44,-3 1 1,-2-7-1,-2-3 1,0 1-1,0 0-184,0 4 0,0 3 0,0 1 0,0 0-5917,0 0 4493,0 9 1,0 4-1,0 12 1329,0 6 1,6 5 0,2 2 0,1 0 699,-1-1 0,5-5 1,-5-1-1,2 1 1108,5-3 0,2 5 1,-1-7-1,-1 0 573,-3 1 0,-1-1 0,3-4 0,-1 3-1030,2-3 1,-5-2 0,3-2 0,1 0 0,3-2-369,2-5 0,-7 3 0,-2-8 0,1-1 1,-3 1-210,1-1 0,-3 1 0,-6-7 0,2 0 0,2 1-210,2-1 1,1 0 0,-7 0 0,0 1 107,0-1 1,-3 2 0,-1 3 0,-4 3-35,-2 3 0,-3 2 0,-6 8 0,3 4-51,3 6 0,-1 11 1,5 4-1,1 0 1,-3 3-34,1-1 0,6-6 0,-2 2 0,3-2 1,3 0 207,0 2 1,0 0 0,0-7 0,3-1 499,3-5 1,4 3 0,9-9-284,0-2 1,0-1 0,-1-3 0,1 0 0,0 0 0,0 0-110,-1 0 0,-5 0 0,-1-3 0,3-1 0,2-4-353,1-2 1,-5 3 0,-3-5 0,1-3 0,-1-1-153,5-3 0,-5 0 1,1-2-1,-3-2 1,-4-2-1,0 2-258,2 3 0,-1-5 1,5 0 603,-2 2 1,-1 8-1,-5 5 617,4 1 1,-2 3 0,7 8-765,-3 4 0,-2-2 0,-4 9 0,2 2 0,3 1-34,-3 3 0,-2 0 0,-2 2 0,0 2 1,0 1-1,0-1 183,0-2 1,0-2 0,0 0 0,0 0 181,0-1 0,0 1 1,0 0-1,0 0 853,0-1 1,0-5 1211,0-1-2291,0-8 0,0 3 0,2-14 0,2-5 0,2-5 0,-1-1 0,-1-3 0,0-2 0,4-2 0,1 0 0,1 0 0,0 0 0,3 0 0,4 6 0,-3 0 0,-1 1 0,-1 5 0,7 1 0,0-3 0,0 7-1561,-1 1 0,-1 3 0,-2 0-6276,-3-2 7837,1-1 0,-3 7 0,-2 0 0</inkml:trace>
  <inkml:trace contextRef="#ctx0" brushRef="#br0" timeOffset="50">17127 18356 12799,'13'-12'9830,"-1"-1"-12742,-8 1 0,-2 3 0,-10 7 2912,-2 7 0,6 17 0,-5-1 0</inkml:trace>
  <inkml:trace contextRef="#ctx0" brushRef="#br0" timeOffset="51">17108 18525 8045,'9'17'2754,"1"-3"1,3-3 1135,-1-3 0,-6-2-4723,7-6 1,-11 0 0,0-2-1902,-6-4 2734,-11 4 0,5-23 0,-9 4 0</inkml:trace>
  <inkml:trace contextRef="#ctx0" brushRef="#br0" timeOffset="52">17878 18169 8059,'0'12'3420,"0"1"1,2-3-2044,4 3 0,-4-7 0,4-12 0,-4-9 0,-2-6 1,0-4-1,0 0-1504,0-2 0,0 6 1,-2-6-1,-2 2-1023,-2 0 0,0 0 0,6 7-2750,0-1 2801,0 8 1,2 3-568,4 8 0,-2 0 0,9 2 1666,1 4 0,3 5 0,2 8 0</inkml:trace>
  <inkml:trace contextRef="#ctx0" brushRef="#br0" timeOffset="53">18065 18169 9745,'8'10'9830,"3"-1"-5762,8-9 1,-9-3-3878,-4-3 1,-4 2 0,-2-8 0,0-3 0,0-2-192,0-1 0,0 5 0,0 1 0,-2-3 0,-2-2-1507,-2-1 1,-2-1 0,3 0 0,-1 0 0,2 1-7230,2-1 8736,-6 8 0,5-5 0,-5 5 0</inkml:trace>
  <inkml:trace contextRef="#ctx0" brushRef="#br0" timeOffset="54">18609 18506 8771,'6'13'0,"3"-3"4182,1-1 0,-4-5-3247,7-11 0,-9-3 1,2-11-1,-4-2 1,-2-2-1,0 2 1,0 0-451,0-2 1,-2-2 0,-2-4 0,-2 4 0,2 2-819,2 0 0,2-2 0,0 4 1,0-2-1,0 2-1042,0 2 1,-7 3 0,1-1-5240,2 0 5052,2 0 1,2 11-1014,0 8 2575,0 8 0,0 11 0,0 0 0</inkml:trace>
  <inkml:trace contextRef="#ctx0" brushRef="#br0" timeOffset="55">18722 18338 8112,'18'10'1234,"1"-4"0,0-4 1,0-2 3680,0 0 0,-7 0-2584,1 0 1,-11 0 0,-2-2-2326,-11-4 0,-5 4 0,-3-4 0,0 1 1,0 1-7,0-2 0,1 0 0,-1 6 0,-6 0 0,0 0 0,2 0 0,2 0 0,0 0 0,-2 0 0,-2 0 0,2 0 0,3 0 0,-1 0 0,-2 0-2064,-2 0 0,6 0 1,7 0-1768,-3 0 0,5 0 3831,-3 0 0,1-9 0,-7-1 0</inkml:trace>
  <inkml:trace contextRef="#ctx0" brushRef="#br0" timeOffset="56">19641 18262 9789,'-8'-10'1228,"-5"4"1,-4 4 0,-1 4 0,-1 2-1,0 4 1,0 3 0,1 1 0,1 1-288,4-1 1,-1-5 0,5 3 0,1 0 0,-2-1 0,1 1-723,1 1 0,4-1 0,8 4 1,4-1-1,5 2 0,6-1 41,4-1 1,4 3 0,-4-3 0,2 4 0,0 1-66,2 1 1,-9-6-1,3-1 1,-8 3-196,-5 1 0,-2-3 0,-6-1 0,-2 1 0,-4-1 0,-6 1 0,-5-3 0,-2 5 0,0-5-1102,1-2 0,-7-1 1,0-7-1,2 0 1,2 0-1,2 0-1936,0 0 0,3-2 0,1-5 3038,3-5 0,-1-5 0,-6-1 0</inkml:trace>
  <inkml:trace contextRef="#ctx0" brushRef="#br0" timeOffset="57">19866 18581 7990,'13'17'3043,"-1"-5"1,-6 3-967,7-9 0,-3-2-877,3-10 0,-5-4 0,-8-9 0,0-2 0,0-2-242,0-2 1,0 0 0,-2 4 0,-2-1-657,-2-3 1,-1-3-303,7 3 0,-6 5 0,0-5 0,0 4-449,-3 2 0,7 0 0,-4 1 1,2-1-3432,-3 0 1,5 0-955,-4 1 2940,4 7 1,2 5-1266,0 12 3159,8 4 0,3 9 0,8 0 0</inkml:trace>
  <inkml:trace contextRef="#ctx0" brushRef="#br0" timeOffset="58">20054 18394 9723,'18'0'4679,"1"0"1,-6 0-3319,-1 0 0,-10 0 0,-2-2 0,-12-5 1,-9-3-878,-4 0 0,-6 1 0,4 9 0,-3 0 0,-3 0-847,-2 0 0,-3 0 0,3 0 1,1 0-1,5 0 0,0 0-1354,0 0 0,12 0 1,-2 0 375,3 0 1,7 2 0,3 5 0,6 3 0,6 0-1204,7-3 0,6 1 2544,6-2 0,4 9 0,8-5 0</inkml:trace>
  <inkml:trace contextRef="#ctx0" brushRef="#br0" timeOffset="59">20222 18600 7990,'9'10'3582,"-5"-1"1,6-11-1932,-1-5 0,-3-3 0,-6-9 0,0 1-1319,0-1 1,0 0-1,0 0 1,0 1-1,0-1 84,0 0-1498,0 0 392,0 9 1,0 4-1,0 12 221,0 6 0,0 5 0,0 2 0,0 0 543,0-1 1,0 1 0,0 0-1,-2 0 1,-2-1 1410,-3 1 1,1 0 565,6 0 0,0-7 364,0 1-2415,0-9 0,2 2 0,5-12 0,-3-5 0,8-7 0,3 1 0,1 4 0,-3-3 0,0 3 0,3-3 0,5-1-664,4 4 1,-6-3-1,-7 5 1,1-1-8045,-3-1 8708,-1 9 0,-18-4 0,-1 8 0</inkml:trace>
  <inkml:trace contextRef="#ctx0" brushRef="#br0" timeOffset="60">20917 18131 8029,'6'-18'1228,"0"-1"1,-8 8 0,-11 7 0,-3 8-1,-3 9 1,0 6 0,1 4 0,-1 1-500,0-1 1,2 7 0,3-1 0,1 2 0,1-2 0,1 0 0,5-2 0,4 3 131,2-1 0,0-4 1,0 4-1,0 0-607,0 0 1,8 3 0,5 3-1,1-4 1,1-6 0,-3-2-255,3 2 0,2-10 0,2 1-1544,-1-5 0,1-5 0,0-8 1,-3-6-1,-1-9 1544,-2-6 0,-9-10 0,4 4 0</inkml:trace>
  <inkml:trace contextRef="#ctx0" brushRef="#br0" timeOffset="61">21085 18300 15543,'-8'-10'8074,"6"-1"-4498,-4 5-3420,4 4 0,8-9 0,2 7 0,3-2-152,3 2 1,-3 0 0,1 0-1,3-3 1,1 3 0,3 2-259,0 2 1,2 0 0,2 2 123,2 4 1,-2-2-1,-11 9 1,-4 2 0,-1 1-1,-1 3-19,-2 0 1,-4 0 0,-6-3 0,-5-1 174,1-3 1,-7-1-1,5 3 1,-5-1 0,-2-1 168,1-1 0,-1-3 1,0-6-1,0 2 0,1 3 1,-1-3 297,0-2 1,7-2-162,-1 0 0,7 0-332,-7 0 0,11 0 0,2 0 0,11 0 0,7 0 0,5 0 0,2 0 0,-2 0 0,0 0 0,2 0 0,-4 0 0,4 2 0,-4 4 0,-2-4 0,-3 7 0,-1-1 0,-2 4 0,-3 5 0,2 2 0,-5 0 0,-5-1 0,-4 1 0,-5-2 0,-3-3 0,-2-1 0,-1 1-397,-2 3 0,-1-5 0,-3-1 0,0-1-2499,0 1 1,1-7 1154,-1 2 1,0-4-1,0-2 1741,1 0 0,-1-8 0,0-2 0</inkml:trace>
  <inkml:trace contextRef="#ctx0" brushRef="#br0" timeOffset="62">21479 18656 10311,'0'19'1638,"9"-9"0,3-3 1,5-5-1,2-2 0,-1 0 1,1 0 67,0 0 0,0-9 0,-1-3 0,1-5 0,-2-4-1706,-5-4 0,3 3 0,-7-8 0,1 1 0,-1 0 0,-2 4 0,-6-4 0,0 2 0,0 2 0,0-2 0,-6 6 0,-2-4 0,-3 4 0,-3 2 0,-3 1 0,-2-1 0,2 0 0,3 2 0,1 3 0,-1 1 0,-3-1 0,5 3 0,-1 1 0,1-1-804,1 1 1,1 6 0,6-4 0,-5 1-9028,-1 1 9779,6 0 1,-13-3 0,7-1-1</inkml:trace>
  <inkml:trace contextRef="#ctx0" brushRef="#br0" timeOffset="63">21648 17044 27553,'19'0'139,"0"0"1,-1 0 0,1 0 0,0 0-1,0 0 1,-1 0 0,1 0 0,0 0-140,0 0 0,6 0 0,0 0 0,-2 2 0,-2 2 0,-3 2 0,1 1-156,0 1 1,6-4 0,0 9 0,-2-1 182,-2-2 0,-9 7 0,1-4 1,-1 3-1,-1 3 70,-5 0 0,2 2 0,-2 2 0,-1 2 0,-3 0-97,-2 2 0,0-4 0,-2 6 0,-3-2 0,-3-4 0,-2-3 0,3 6 0,-5-2 0,-1 2 0,1-2 0,-1 2 0,7-2 0,-4-3 0,1 2 0,3 2 0,-2-2 0,6-2 0,-7-2 0,1 0 0,6-1 0,-4 1 0,4-6 0,4-3 0,4-2 0,6-4 0,-1 1 0,1-1 0,3 2 0,2-2 0,1-2 0,1-2 0,0 2 0,0 3 0,-1 1 0,1-2 0,0-2 0,0-2 0,-1 0 0,1 0 0,0 0 0,-2 2 0,-3 2 0,-1 5 0,1-1 0,1 2 0,-3 1 0,5 1 0,-6 7 0,1 0 0,1 0 0,-7-1 0,6 1 0,-8 2 0,3 2 0,-5 4 0,-2 2 0,0-4 0,0 6 0,0 0 0,0 1 0,-2-1 0,-5 2 0,3-3 0,-6-1 0,-1 0 0,1 0 0,4-4 0,-5 4 0,1-2 0,2-4 0,-3-2-1356,1-2 0,-3-3 1,-6-3-1,1-7-4651,-1-4 6007,0-2 0,0-25 0,1-6 0</inkml:trace>
  <inkml:trace contextRef="#ctx0" brushRef="#br0" timeOffset="64">22624 17625 8066,'0'13'1694,"0"-1"0,0-6 0,2 5 0,4-3 0,6-4-152,5-2 1,-4-2 0,-1-2 0,3-4 0,1-7-783,3-3 1,0-3 0,-2 0-1,-3-2-485,-1-4 1,-3 5 0,5-7 0,-3-1 0,1-1-276,-3 0 0,7-6 0,-5 3 0,3-3 0,-3-2 0,5-1 0,-6 1 0,1-3 0,-2-2 0,-1-1 0,3-1 0,-3 6 0,-1 1 0,0-1 0,-4 1 0,5-1 0,-3 1 0,0 1 0,3 5 0,-7-4 0,4 3 0,-4-3 0,-2 0 0,2 1 0,4 3 0,-3 6 0,3-4 0,-4 2 0,-2 4 0,0 2 0,0 0 0,0-2 0,0-2 0,0 0 0,0 6 0,0 1 0,0-1 0,8 9 0,-6-7 0,7 13 0,-9-9 0,2 9 0,4-2 0,-2 4 0,9 4 0,-1 4 0,1 5 0,-3 1 0,-2 1 0,7-1 0,-5 7 0,3-1 0,-1 1 0,-5 0 0,5-2 0,1-1 0,-1 1 0,1 4 0,-9 2 0,4-4 0,1-1 0,-7-5 0,4-1 0,-4-8 0,-2 13 0,0-17 0,0 0 0,0-8 0,0-11 0,-2 0 0,-2 1 0,-3-1 0,-5-2 0,6-2 0,-1-2 0,1 2 0,0 2 0,-9 2 0,11 1 0,-8-1 0,-3 0 0,-2 3 0,-1 3 0,-1 7 0,0 4 0,0 2 0,1 2 0,-1 4 0,0 7 0,0 3 0,1 3 0,-1 0 0,0-1 0,0 1 0,7 0 0,-1 0 0,1 0 0,-1-1 0,3 1 0,2 0 0,1-7 0,5 1 0,-4 1 0,2 1 0,-7 0 0,3-3 0,-7 1 0,5 5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3T19:04:55.699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32 209 16938,'-9'-1'7687,"4"-5"-7013,3-4 0,4 1 1,2-2-1,1-1 0,0-1 1,1 1-675,-1 1 0,2 6 0,-3-6 0,3 0 0,2 2 0,-4-5 0,6 3 0,1-1 0,2 1 0,2-3 0,0 5-172,1 0 0,-1 2 0,0 7 0,0 0-91,0 0 0,0 0 0,0 2 0,-2 3 143,-3 6 0,1 3 0,-5 2 0,0 2 12,1 3 1,-3-1 0,-5 5 0,0 0 324,0 0 171,0 1 1,0 1-1,-2-2-153,-3-2 1,1 6-1,-7-3 1,1 3-155,1-2 0,-5 1 0,3-5 1,-3 1-82,-2-1 0,0 3 0,0-4 0,0-3 0,0-1 0,5-2 0,0 0 0,-1-1 0,-3-5 0,-1 3 0,2-6 0,2 0 0,1 0 0,6-2 0,-4-3 0,0 2 0,0 1 0,4 0 0,-6-5 0,7 0 0,-3 0 0,9 0 0,3 0 0,4 0 0,7 0 0,0 0 0,2 0 0,2 0 0,3 0 0,2 0 0,-4 0 0,6-1 0,1-3 0,3-1 0,-5-2 0,1 3 0,0-1 0,-2 1 0,0 2 0,-6 2 0,3 0 0,-3 0 0,-6 0 0,-3 0 0,3 0 0,-1 2 0,-1 4 0,-4-3-5839,-7 8 4245,0-1 0,-7-1 1,-4-1 1593,-3-1 0,-9-6 0,-2 7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3T19:04:58.026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17 378 10633,'9'7'2457,"-2"-5"1,-7-2-1,0-11 1,0-3 278,0-2 0,0 0 0,0-2-2736,0-3 0,0 1 0,0-5 0,0 0 0,0 2 0,0 0 0,0-4 0,0 6 0,0 1 0,0 2 0,-2 2-2009,-3 0-1184,3 7 1,-10 11-1,6 14 3193,3 9 0,1 13 0,2 3 0</inkml:trace>
  <inkml:trace contextRef="#ctx0" brushRef="#br0" timeOffset="576">306 603 8959,'7'-9'9038,"-6"0"-3407,5 3-4652,-4 5 0,-2-5-608,0 12 0,0 2 1,0 9-135,0-1 0,0-6 0,0 1 1,0 1 102,0 3 1,0-5 0,0 1-341,0 2 0,0 1 0,1 2 0,5 0 0,-5-5 0,7-1 0,-1 3 0,-6-4 0,5 1 0,3-6 0,-6 8-3277,8-6 0,-7-5 0,1-9-4361,-3-8 7638,-2-11 0,-7-5 0,-2-9 0</inkml:trace>
  <inkml:trace contextRef="#ctx0" brushRef="#br0" timeOffset="759">289 394 10602,'8'-9'3132,"-5"2"-861,8 7 0,-8-2-2271,3-3 0,-12 3 0,-2-5 0</inkml:trace>
  <inkml:trace contextRef="#ctx0" brushRef="#br0" timeOffset="1201">578 346 16223,'7'9'2457,"-5"-4"1,3-10-1,-3-6 1,-2-3-1804,0-2 1,0 0-1,0-2 1,0-2-655,0-1 0,0-2 0,0 3 0,0-1 0,0 1 0,-2-3 0,-1 2 0,-3 1 0,3 2 0,-1 4 0,1 2-269,-3 1 1,1 6-1620,5-6 1,0 6-151,0-6 1,0 9-1,0 2 22,0 9 1,0 5 0,0 2-351,0 0 1,2 7 2365,3 4 0,4-4 0,7 1 0</inkml:trace>
  <inkml:trace contextRef="#ctx0" brushRef="#br0" timeOffset="1451">738 314 8229,'17'0'3615,"-3"-2"1,-4-3-1169,-4-6 1,-4 2 0,-2-2-1185,0-1 0,0-2 0,0-2 1,-2 0-1061,-4 0 1,5 0 0,-6 0 0,1 0-204,1-1 0,-2 1 0,3 0 0,-1 0 0,-1 0-464,6 0 1,0 0-1,0 0-2985,0 0 3449,8 7 0,-7 9 0,7 9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3T19:04:56.492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290 329 8083,'16'0'0,"0"0"0,0-2 1258,0-4 0,0 5 1,0-5-1,0 4 1,0 2-1,0 0 3066,0 0 0,0 0-3025,0 0 0,-9 0 0,-7 0-1201,-9 0 1,-5 2-1,-2 2 1,-2 1 0,-2-1-99,-1-2 0,-7 3 0,3 0 0,-2-1 0,0-2 0,2-2 0,-3 0 0,3 0 0,2 0 0,-4-2 0,6-2 0,-1-3 0,-1-2 0,5 6 0,-3-3 0,3 4 0,7 2 0,1 0-1920,6 0 366,-3 0 1,14 0-1,2 2 327,0 4 0,3-3 0,-5 6 1,1 0 6,-1 0 0,3-4 1,-2 4-1,0-2 76,5-3 1,-4 3 0,1-2-1,3-1 1144,1-2 0,2 5 0,0 2 0</inkml:trace>
  <inkml:trace contextRef="#ctx0" brushRef="#br0" timeOffset="266">402 537 7832,'16'0'4888,"0"0"-1566,0 0-1066,0 0-94,-7 0-556,-2 0 1,-20 0-704,-3 0 0,-3 0 0,1 0 0,-2 0-557,-1 0 1,-2 0-1,2 0 1,-4 0-347,0 0 0,-4 0 0,6 0 0,0 0 0,0 0 0,-4 0 0,6 0 0,-1 0-700,-1 0 0,11 0 1,-5 0-8860,3 0 9559,7 0 0,7-7 0,9-2 0</inkml:trace>
  <inkml:trace contextRef="#ctx0" brushRef="#br0" timeOffset="885">530 713 8962,'-16'0'2927,"0"0"1,5 0 3745,1 0-4941,-1 0 0,2-1 0,4-5-1236,3-4 0,2 1 0,2-2 1,1-2-497,3-1 0,4-2 0,-3 0 0,2 0 0,4 0 0,1-2 0,2-1 0,0-4 0,0-2 0,0 5 0,0-3 0,0 1 0,0 1 0,-1-2 0,-3 3 0,-3-1 0,-2 1 0,0 2 0,-1 2 0,-5 0 0,3 2 0,-8 3 0,-5-1 0,-7 5 0,0 0 0,0 0 0,-5-1 0,-2 5 0,0-2 0,-1 1 0,-2-5 0,3 0 0,-1-1 0,1-1 0,-4 5 0,6-2 0,2-1 0,1 0 0,2 0 0,0-4 0,0 3 0,0-3 0,5 4 0,2-1 0,2-3 0,3-1 0,-3 3 0,2 0-106,-1 1 0,6 3 0,0 7 0,0 9 106,0 5 0,8 9 0,0 2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3T19:05:03.285"/>
    </inkml:context>
    <inkml:brush xml:id="br0">
      <inkml:brushProperty name="width" value="0.05714" units="cm"/>
      <inkml:brushProperty name="height" value="0.05714" units="cm"/>
      <inkml:brushProperty name="color" value="#E71224"/>
    </inkml:brush>
  </inkml:definitions>
  <inkml:trace contextRef="#ctx0" brushRef="#br0">0 289 28544,'0'-16'1407,"0"0"1,0 0 0,0 0-1626,0 0 0,2 2 1,1 2-1,3 1 1,-1-2-1,0-1 1,3-2-5,1 0 1,-6 5-1,4 2 1,-1 1 109,-1-1 0,7-2 1,-1-3-196,3 3 1,-3-1-1,0 4-207,1-1 1,2 6 0,2-2 273,1 3 1,-7 4 0,1 3 20,1 6 1,3 8-1,-1 3 1,-3-3 40,-6-1 1,2-2 0,0 2 0,0 1 398,0 3 1,-1 1 0,-6-3 0,0 1-175,0-1 0,0-3 1,0-1-1,0 0 136,0 1 1,0-1-1,-2 0 1,-2 0 195,-1 0 0,-6 0 0,4 0 1,0 0-360,0 0 1,-4 0-1,4 0 1,-2 0-21,-3 0 0,3-2 0,0-1 0,0-4 0,0-2 0,4 3 0,-4-2 0,0-1 0,0 0 0,4 0 0,-6-2 0,0 4 0,-5 7 0,7-5 0,2-2 0,0-2 0,5 0 0,-5-3 0,0 1 0,5 2 0,-5-3 0,0 1 0,5 7 0,-3-1 0,1-4 0,1 0 0,-3 1 0,1-7 0,5 6 0,0-5 0,0 4 0,7-5 0,-3 6 0,7-7 0,-6 0 0,6 0 0,1 0 0,2 0 0,2 0 0,0-1 0,0-5 0,0 3 0,0-6 0,2 0 0,4 0 0,-5 4 0,5-4 0,-4 2 0,-2 3 0,0-3 0,0 2 0,0 1 0,0 2 0,0 2 0,0 0 0,0 0 0,0 0 0,0 0 0,0 0 0,-2 2 0,-3 3 0,-4-3 0,-7 7 0,0-4 0,-7-3 0,-2 5 0,0 0 0,-5-5 0,5 5 0,-2-1 0,1-1 0,-1 6 0,-5-4 0,0 2 0,5-6 0,2 5 0,0-3 0,0 0 0,4 1 0,-6-6 0,-1 0 0,3 0 0,-2 0 0,-1 0 0,-2 0 0,-2 0 0,0 0 0,0 0 0,0 5 0,-1 0 0,9 1 0,0-6 0,8-8 0,0-2 0,6-4 0,1-3 0,2 1 0,0 0 0,3 2 0,-3 2 0,-2 1 0,6 0 0,-4-7 0,1-1 0,1-3 0,-6 1 0,4 5 0,0 0 0,0 0 0,-4-5 0,4-3 0,0 1 0,0 0 0,-5-4 0,1 4 0,-1 0 0,1 0 0,-3 2 0,3 5 0,-3-1 0,-2 1 0,-2-5 0,-1 0 0,-3 1 0,-5 2 0,4 2 0,-2 0 0,-1 0 0,-6 0 0,0 0 0,0 5 0,0 2 0,0 2 0,0 4 0,0 1 0,-1 2 0,1 2 0,0 3 0,0 4 0,0 2 0,0-1 0,2 1 0,2 5 0,1 0 0,2 0 0,-4-2 0,3-3 0,6 3 0,-1-3 0,3-2 0,2 2 0,7-1 0,2 6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3T19:05:20.144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49 264 8495,'-7'-9'1314,"-4"4"0,2 5 0,0 5 0,2 6 0,4 3-215,1 2 0,2 0 0,0 0 0,0 2-383,0 3 0,5-3 1,4 5-1,2-1-261,1-1 0,11-5 0,-7-5 1,2-1-224,0-1 1,-2-2 0,0-7-303,0 0 1,-2-1-1,-1-5 1,-4-4-389,-2-5 1,-2-1 0,-5-2 0,2-1 185,3-2 1,-3-3 0,4 5 0,-5-3-646,-1 3 0,0-4 0,0 1-501,0 3 1422,-7 1 1,5 11 245,-3 7 1,3 7 0,4 9-1,2 2 124,1 3 1,6-1-1,-4 5 1,0 0 54,0-1 1,4-4-1,-4 1 1,0-3 107,0-2 1,6 0-1,-3-1-86,5-5 1,-5 3 0,1-8-263,1-1 1,-4-4 0,-1-4 0,-2-3-169,0-2 0,1-2 1,-6-5-165,0 0 1,0-2 0,0-1 0,0-2-177,0 1 0,0-5 0,-2 0 0,-2-2-210,-1 1 0,0 4 0,3-3 0,-2 2-1021,-1 3 1,0 3 223,5 1 1,0 5 349,0 0 1,0 15 0,0 1 0,1 8-2826,5 3 3801,-4 0 0,19 7 0,-3 2 0</inkml:trace>
  <inkml:trace contextRef="#ctx0" brushRef="#br0" timeOffset="284">738 120 7898,'16'-8'1453,"1"-2"1,-1-3 0,-2 1 0,-2 3 1991,-1 2 963,-7 1-3998,3 6 0,-14 8 0,-4 2 0,-3 4-223,-2 3 1,0 0 0,-1 5-1,0 4 36,-5 5 0,4 1 0,-3-2 0,3-1 16,2-3 0,0-1 0,0 4 0,2-4-140,3-2 1,-3-2 0,5-3 0,-2 2-282,1 1 1,6 0 0,-1-5 0,1-1-1845,-1-5 0,3 5-3333,-3-5 5359,3-3 0,-5-14 0,-2-10 0</inkml:trace>
  <inkml:trace contextRef="#ctx0" brushRef="#br0" timeOffset="1060">1187 408 10990,'0'16'2114,"0"0"0,0-9 0,0-7 0,0-9-1313,0-5 0,0-4 0,-1-1 0,-3-4-777,-1-2 1,-1 5-1,6-3 1,-1 2 13,-5-1 1,4 1 0,-3 5 0,3 0-1189,2 0 1,0 5 850,0 0 1,2 8-1,2-1 1,3 8 51,2 6 0,-4 6 0,6 4 1,-1 3 396,-1 2 1,0-3 0,-5 3 0,1-1 251,-1 1 0,-2-5 0,-2 1 388,0-3 0,0-7 774,0 0-1131,0-8 1,0 2 32,0-10 0,-2-4-238,-4-7 1,5 0-1,-5 0-97,5 0 0,1 5 0,1 1 0,3-3 68,1-1 1,2-2 0,-3 0-436,1 0 1,8 0 0,-4 0 0,1 0 6,1 0 1,-2 5 0,3 2-1,-1 0 126,2 0 0,1 6 0,2-3 1,0 5 77,0 1 0,0 0 0,0 1 0,0 5 60,0 4 0,0 6 1,0 4-1,-2 3-320,-3 2 0,2 2 1,-6 5-1,0-2-606,0-3 0,-2 2 0,-5-6-369,0 2 0,-2-8 0,-1 1 0,-4-7 366,-2-4 0,4-2 894,-6-5 0,0-14 0,-5-4 0</inkml:trace>
  <inkml:trace contextRef="#ctx0" brushRef="#br0" timeOffset="2566">1717 200 7965,'0'-16'1767,"0"0"-66,0 0 0,0 9 0,0 7-1038,0 8 0,0 8 0,0 4 1,0 1-309,0-1 0,0 3 1,0-1-1,0-3 84,0-1 0,0-2 0,0 0-76,0 0 1,7-2-1,3-3 77,5-6 1,-5-3 0,1-2-237,2 0 1,-5-2 0,1-3-399,-2-6 1,-1-3-1,-6-2 1,0-2-198,0-3 0,2 1 0,1-6 0,2-1-267,-1 2 1,-2 2 0,-2 7 474,0 0 1,0 5 0,2 2 360,3 2 1,-1 2-14,6 5 1,1 8-1,5 7-38,0 4 1,-2 4-1,-1-3 1,-3 3-228,3 2 0,-4-5 1,0 1-1,-2-3 1,-4-2 0,1-2 1,0-1-99,1-3 0,0-4 861,-5 4 1,2-6 676,3 1-796,-3-3 0,5-4-107,-7-3 1,0 1-368,0-6 0,6-1 0,-1-5-129,-2 0 1,-1 5 0,-2 1-78,0-3 0,0-1 0,0-2 104,0 0 0,0 0 1,0 0-66,0 0 1,0 5 283,0 0 0,2 8 78,3-3 0,-1 5-135,7 1 1,-6 1 0,4 5-140,-2 4 0,4 5 0,-4 1 1,0 0-301,0 0 1,0-2 0,-3-1 0,1-3 74,-1 3 1,-1-4-607,3 1 1,-3-4 337,8 4 1,-6-6 1867,6 1-665,-8-3 1,6-2 74,-3 0-606,-5 0 0,7-2-69,-8-3-140,0 3-248,0-12 44,0 12 77,0-5-372,0 7 82,0 0-263,0 7 568,0-5 582,0 5 391,0-7-462,0 0 0,0-7-334,0-4 1,0-3-1,0-2 90,0 0 1,0 0 0,1 0 274,5 0 0,3 0-143,7 0 1,0 1 0,0 5 162,0 4 1,-6 5 0,1 1-48,2 0 1,1 1-1,0 5 1,-1 4-581,-3 5 1,-6 1-1,3 2 1,-2 1-898,1 3 1,-1 4 0,-5-4-1300,0-3 0,0-1 1,0-2 213,0 0 2197,0-7 0,0-9 0,0-9 0</inkml:trace>
  <inkml:trace contextRef="#ctx0" brushRef="#br0" timeOffset="3010">2470 296 8240,'11'5'3282,"0"1"-2255,-8-1 1,10-12 0,-8-4-1,-1-3-480,-3-2 1,-1-2 0,0-2 0,0-3-384,0-2 1,-1 4 0,-3-4 0,-1 2-52,1 3 0,1 1 0,-1-1-675,-1-1 0,-1 5 246,6 5 1,0 9-1,0 2 1,0 11 313,0 8 0,0 6 0,0 6 1,2-3 34,3-1 0,-3-6 1,4 4-1,-5-2 299,-1-3 0,0-2 0,0-2 1599,0 0-1067,0-7 1,0-4-677,0-10 0,0 1 1,2-6-1,3-3 41,6-1 0,-2-2 0,2 2-196,1 3 1,2-2 0,3 8 0,-1 1-159,0 3 1,0 1-1,1 0 1,3 0 10,1 0 0,1 1 1,-6 5 51,0 5 1,-7-3-1,-4 3 1,-3 2 14,-2 1 1,0 4 0,-2 1 0,-3 3-64,-6-3 0,-3-1 0,-2-2 0,0 0-448,0 0 0,-6-5 1,-1-2-1,0-2-746,0-4 1,-4-1 0,6-2 0,1-2-947,2-3 1,4-4 2249,3-7 0,-3-7 0,5-2 0</inkml:trace>
  <inkml:trace contextRef="#ctx0" brushRef="#br0" timeOffset="3725">2807 232 7957,'16'9'603,"0"5"1,0-12 0,0 5 697,0 0 1,0-5-1,0 3 1,0-3-772,0-2 1,0-7 0,0-4 0,0-3-138,0-2 1,-5 0 0,-2 0-161,-2 0 1,-1-6 0,-6 1-88,0 1 1,-2 8-1,-4 3-377,-4 2 1,-12 1 0,-3 6 18,0 0 1,2 8-1,7 2 1,0 5 135,0 1 1,2 0-1,1 0 1,5 1 213,0 5 0,-2-4 0,4 3 0,3-3 415,1-2 1,7 0 0,3 0 0,0-2 133,5-3 1,6 3 0,3-5-1,-1 2-245,2-1 1,-3-6 0,5 1 0,0-3-403,0-2 1,-6-5 0,3-2 0,-4-2-272,-2-4 1,-6 4 0,-1-1 0,0-3-511,0-1 0,-5-7 1,1-1-1,-3 3 97,-2 1 1,0-4 0,0 1 0,0 1 355,0 3 1,0 1-1,0 0 132,0 0 0,0 5 240,0 0 1,0 9 0,0 4 215,0 12 0,0 4 1,0 9-1,0 1-125,0 3 1,-2-5-1,-2-1 1,-1 0 6,2 0 0,-5-5 0,3 1 692,1-3 1,3-7 1576,1-1-2016,0-6 0,1-4 1,3-11-218,1-3 0,3-2 1,-5 0-1,2 0-30,-1 0 0,3 0 0,0 0 0,0 0-63,1 0 1,4 0 0,-3 0 0,3 0-162,4 0 1,-3-6 0,8 1 0,-3 1-513,-2 2 0,5 4 0,1 2-4050,-3 1 4104,-1 8 0,-9 3 0,-7 10 0,-9 4-164,-9 2 658,-11 8 0,2-7 0,-7 7 0</inkml:trace>
  <inkml:trace contextRef="#ctx0" brushRef="#br0" timeOffset="4409">3721 168 8456,'-2'-15'964,"-3"5"0,1-3 0,-6 6 1,-3 0-1,-1 0 0,-2 3 1,0 3-1,-2 1-33,-3 0 0,3 0 0,-4 0 0,5 0-777,1 0 0,0 7 68,0 3 0,7-1 0,3 2 111,4 1 0,4 1 1,4-1-1,4-1 172,5 2 1,1-5 0,0 1 105,0-2 1,0 6-1,-2-2-261,-3 3 1,-4 2 0,-9 0-309,-3 0 1,-4-2 0,-7-1 0,0-4-359,0-2 0,0-2 0,0-3 0,0 1-1419,-1 3 0,1-1 0,2-7 0,2-1-1296,1-3 0,2-1 3031,-2 2 0,-10-4 0,3-7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3T19:05:15.120"/>
    </inkml:context>
    <inkml:brush xml:id="br0">
      <inkml:brushProperty name="width" value="0.05714" units="cm"/>
      <inkml:brushProperty name="height" value="0.05714" units="cm"/>
      <inkml:brushProperty name="color" value="#E71224"/>
    </inkml:brush>
    <inkml:brush xml:id="br1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898 674 32767,'-7'9'-1,"-4"-2"0,-3-1 0,-2-1 0,2 0-98,3 3 0,-3-7 1,3 6-1,-3-1 0,-2 1 1,0 0-1,0 0 0,0-2 120,0 3 0,0-7 0,0 7-38,0-1 0,0-6 0,0 5 0,0-4 249,0-2 0,0 0 1,-1 0-199,1 0 0,0 0 0,0 0-34,0 0 0,6 0 0,-1 0 0,-2 0 0,-1-2 0,-2-4 0,0-4 0,2-5 0,1 1 0,5 2 0,0 1 0,-2 6 0,3-6 0,-1-1 0,1-3 0,-3 5 0,3-1 0,-1-2 0,1-1 0,0-2 0,4 0 0,-3 0 0,3 0 0,-4 0 0,1 0 0,1 0 0,-2 0 0,5 5 0,-5 1 0,1-3 0,1-1 0,0-2 0,3 0 0,-2 0 0,-1 0 0,0 0 0,5 0 0,0 0 0,0 7 0,-7-6 0,5 6 0,-4-7 0,5 0 0,-1 0 0,-3 0 0,3 0 0,-4 0 0,5 0 0,-5 0 0,1 0 0,0 0 0,5 0 0,0 5 0,0 1 0,0 6 0,0-10 0,0 12 0,0-12 0,0 12 0,1-5 0,5 7 0,3 0 0,7 2 0,0 3 0,0 4 0,0 5 0,0-1 0,0-3 0,-5-4 0,-1 3 0,1 0 0,-2-1 0,3-2 0,-5 3 0,2-2 0,-3 0 0,4-2 0,1-3 0,-2 3 0,-4-10 0,-3-6 0,-2-3 0,0-2 0,0 0 0,0 0 0,-5 0 0,-2 0 0,-2 0 0,-4 0 0,4 0 0,-1 2 0,-3 3 0,-1 6 0,-4 3 0,-3 2 0,-4 2 0,-4 3 0,8 6 0,0-2 0,10 1 0,-3 3 0,-2 1 0,0 2 0,-1 0 0,1 0 0,6 0 0,-1 0 0,-1 0 0,3 0 0,0 0 0,2 0 0,0-5-816,1 0 1,4-1 361,-3 6 1,-4 0 0,0 0 0</inkml:trace>
  <inkml:trace contextRef="#ctx0" brushRef="#br1" timeOffset="967">1540 482 9206,'0'-16'673,"0"5"1,-2 0 0,-3 1 0,-6-1 0,-3 2 60,-2 2 1,-1 2-1,1 5-412,0 0 1,0 5-1,0 2 1,2 2-110,3 4 0,-1-5 0,5 3 0,0 2 54,0 1 0,-1 2 1,5 0 407,-2 0-475,-1 0 0,6 5 0,2 1 0,2-3 103,1-1 0,7-2 0,-1 0-151,3 0 0,2-1 0,0-5 0,0-4-214,0-5 0,0-1 0,0 0 16,1 0 1,-7-5 0,-1-2-1,0-2-153,0-3 0,-5 3 0,3-2 0,-2-2-53,0-1 1,2-7 0,-3-1 0,1 3 0,1 1 146,1 2 0,-5 0 0,3 0 19,-3 0 0,0 5 0,1 0 0,2-1 267,-1-2 0,-2 3 86,-2 0 1233,0 1-926,0 1 1,0 3 0,0 12-293,0 4 0,5 5 1,0 1-1,-1 0-63,-2 0 1,3-5 0,0-1 0,-1 3-417,-2 1 0,5 7 0,2 1-790,0-3 0,0-1 0,-4-4 1,4-1-1617,0-2 0,5-8-31,-3 2 0,3-3 2634,2-2 0,0-7 0,0-2 0</inkml:trace>
  <inkml:trace contextRef="#ctx0" brushRef="#br1" timeOffset="1439">1941 546 8949,'10'-5'1260,"1"-1"1,-8-6 146,3 1 0,-6 2-1086,-6-1 0,3 6 0,-8-1 0,-1 3-220,-3 2 0,-1 0 0,0 0 0,0 2 155,0 3 0,6-3 0,-1 5-201,-2 0 1,6 2 0,2 7 160,3 0 0,2 0 1,0 0-1,2-2 0,3-1 1,6-4-1,3-2 0,2-4 1,0-1-1,0-2 1,0 0 434,0 0 1,-5 0-612,0 0 0,-2-7 0,3-4 60,-1-3 0,-8-2 1,5-2-1,-3-1-829,0-3 1,2-1 0,-3 2 0,1-4 395,-1 0 0,-2-4 1,-2 6-1,0 0 331,0 0 0,0 1 0,0 6 0,0 0 140,0 0 0,0 0 898,0 0 0,-2 2 26,-3 3 0,1 4-605,-7 7 1,8 7 0,-3 4 0,5 5-310,1 5 0,0-1 0,0 7 0,0 1-206,0 3 0,0-5 0,0-1 1,1 0-518,5 0 1,-3-5-1,6 1 1,0-3-1675,0-2 0,-4-2 1,6-1 744,2-3 0,1-6 0,2 1 1504,0-3 0,0-2 0,0 0 0</inkml:trace>
  <inkml:trace contextRef="#ctx0" brushRef="#br1" timeOffset="1927">2373 514 7914,'17'0'957,"-1"0"1,-6 0-1,-1-2 829,-2-3 0,4 1-1299,-6-6 0,-1 1 0,-8-4 0,-3 4-270,-2 2 0,-1 2 0,-8 5 0,-2 0-129,-1 0 0,-2 0 0,3 0 0,-1 2 0,1 3 143,2 6 0,2 3 0,0 2 6,0 0 1,2 0 0,3 0-1,6 0 1,3 2 0,2 1 0,0 3 450,0-3 0,7-8 0,2-4 0,2-1-90,-1-1 0,6 0-406,6-5 0,1-1 0,-5-5-128,-2-5 1,9-8 0,-9-4 0,0 0-198,-4-1 1,3-4 0,-6 1-1,1-1 49,1 1 0,-8-7 1,5 6-1,-3-1-252,0-1 1,1-1-1,-6-1 1,0 2 372,0 3 0,0 4 0,0 7 329,0 0 265,0 0 1,-2 7-149,-3 4 0,3 10 0,-4 6 0,3 3-100,-3 2 1,5 7 0,-5 4-1,5 3-234,1 2 1,0 1 0,0-1 0,0-2-177,0-3 1,0 1-1,0-7 1,0-1-276,0-2 0,0 3 0,0 1 0,1-3-1348,5-1 0,-3-7-1641,8-1 0,-6-6 3291,6 1 0,-15-17 0,3-6 0</inkml:trace>
  <inkml:trace contextRef="#ctx0" brushRef="#br0" timeOffset="2459">2678 594 32767,'0'-16'-940,"0"0"1,-5-5 0,-2-1 0,0 3 0,-1 1 0,3 0 0,0-2-3546,-1-1 0,-1 0 1335,2 5 1538,3 0 0,-3 7 138,10 3 1,-1 12 1420,6 4 0,8 5 0,7 1 1</inkml:trace>
  <inkml:trace contextRef="#ctx0" brushRef="#br1" timeOffset="2723">2822 546 10456,'16'5'0,"1"1"5492,-1-3-4679,-8-1 1,5-9-1,-8-4 1,-1-3-1,-2-2-6,-2 0 1,0 3-1,0-1 1,-2-4-548,-3 1 1,3-3-309,-4-1 1,-1 1-1,2-5 102,1 2 0,-3-4 0,0 4 1,0 0-825,0 0 1,-4 7-1,6 5 1,-1 0-2688,-1 2-257,6-5 2838,-14 12 1,14-3 0,-5 10 0,4 6 189,2 3 1,0 2 0,0 0 685,0 0 0,0 8 0,0 0 0</inkml:trace>
  <inkml:trace contextRef="#ctx0" brushRef="#br1" timeOffset="2964">2935 402 9165,'16'9'0,"0"-4"0,0-3 0,0-2 2019,0 0 1,0 0 121,0 0 0,-9 0 0,-7 0-1466,-9 0 1,-7 0 0,-5 0 0,-4 0 0,-4 0 0,-1 0-1,-4 0 1,0 0-680,0 0 1,4-2-1,2-2 1,1-1-775,-2 1 0,6 3 1,2 1-1,3 0-107,2 0 1,2 1 884,3 5 0,11-4 0,9 5 0</inkml:trace>
  <inkml:trace contextRef="#ctx0" brushRef="#br1" timeOffset="3348">3079 434 7964,'0'-11'5163,"0"0"-125,0 1-4335,0 1 0,0 9 0,2 10-321,3 5 1,-3 1-1,3 0-526,-3 0 0,-2 0 0,0 0 0,2 0-1265,3 0 1,-3-5-107,3-1 1,-1-1-3297,1 2 4811,-3-4 0,12-21 0,-5-4 0</inkml:trace>
  <inkml:trace contextRef="#ctx0" brushRef="#br1" timeOffset="3691">3207 402 8702,'9'1'5617,"-3"5"-5283,-5 3 1,-6 7-1,0 0 1,1 0 419,2 0 0,2 0 0,0 0 53,0 0 1,6 0 0,1-2 0,2-1-261,3-3 0,2-6 0,2 1 0,0-3 322,1-2 0,-1 0 1,0-2-1,0-3-651,0-6 1,0-3 0,0-2-1,-2 0-368,-3 0 1,1-5-1,-7-3 1,-1 1-319,-2 0 1,-2 0 0,0 3 0,-2-1-290,-3 1 1,-4 4-1,-7 4 1,0 3 76,0 2 0,0 1 0,0 6 1,0 0 183,0 0 0,0 6 1,-1 1-1,1 2-394,0 3 0,6 3 0,1 1 0,2 0 210,3 0 1,2 0-1,2 0 1,0 0 679,0 0 0,7 7 0,2 2 0</inkml:trace>
  <inkml:trace contextRef="#ctx0" brushRef="#br1" timeOffset="4157">3416 530 7964,'23'9'766,"-5"-2"1,3-7 273,-3 0 1,-7-2 0,-2-3-414,-2-6 0,-2 2 1,-5-1-1,0-5 1,0-4-42,0-8 0,0 7-603,0-1 1,0 12-1559,0-7 1325,0 4 1,0 5 0,0 7 0,0 10 0,0 8 247,0 3 0,0 6 0,0-4 400,0 2 0,0 0 0,0 2 0,0-6 357,0-3 1,0-2 0,0 0 1756,0 0-535,0 0-1671,0-7 1,0-4-1,0-10-210,0-6 1,0-3-1,0-2 1,0 0-251,0 0 1,0 0 0,0 0 0,0 0-92,0 0 0,7 0 0,2 0 99,0 0 0,5 2 0,-5 1 0,2 4 192,-1 2 0,1-4 0,5 6 0,0 0 131,0-2 0,6 5 0,-1-4 0,-1 5 20,-3 1 1,-2 1 0,-3 5 0,-1 3-397,1 0 1,-5 10 0,1-3-294,-1 2 1,-5 2 0,3-1 0,-3 4 0,-2 1-319,0-1 1,-2-2-1,-2-5-2134,-1 0 0,-8-2 2944,3-3 0,-4-11 0,-2-9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3T19:05:27.889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155 168 7511,'5'-6'-847,"-2"-3"3230,4 6 0,-3-5 1321,3 5-3188,-4-6 0,-3 4 1,-8-2-286,-2 3 0,-1 3 1,-1 1-1,-2 1-99,0 3 1,-1 2-1,3 5 1,-2 1-25,-1 3 0,1-3 0,4 4 0,1-1 81,2 0 0,1 3 0,-2-2 0,4 0 33,3 0 1,1-1 0,0-4-1,0 0 609,0 0 1,1 0 0,3 0-1,4 0-213,1 0 1,2 1 0,1-3 0,-1 0-389,0-2 0,3-4 0,2 1 1,2-3-101,1-1 0,-1 0 0,-1 0 1,0 0-1380,0 0 1,-7-4 0,0-1-8245,-4-1 9493,-2-1 0,-9-4 0,-1-1 0</inkml:trace>
  <inkml:trace contextRef="#ctx0" brushRef="#br0" timeOffset="610">377 279 8102,'0'-11'401,"0"0"1,-2 1-1,-1 2 1,-3 4-1,-2 0 325,1 0 0,3 0 0,-3 4 0,-1 2 0,1 1 0,1 5 794,1 2 0,1 1 0,5 0-604,3 0 1,-1 0-1,4 0 1,3 0-187,3 0 0,0 0 0,3-1 0,-2-1-293,1-2 0,4-5 1,-5 2-1,0-3-273,-2-1 0,3-1 0,0-3 0,-3-3-534,-3-3 1,-1-5-1,-4 1 1,0-1-201,1-1 0,-4-1 0,1-5 1,-3 1-83,-3 2 1,-4 0 0,0 4-1,-1 1 201,-3 2 1,-2 1-1,-1 1 1,1 3-170,2 3 1,1 3 0,0 1-1,0 1-152,0 3 1,0 2 0,1 6-1,1 2-68,2 0 0,4 5 0,0-3 0,2 0 138,1 0 0,0 0 0,0-3 702,0 2 0,9 5 0,4-3 0</inkml:trace>
  <inkml:trace contextRef="#ctx0" brushRef="#br0" timeOffset="1065">598 356 8384,'11'0'1262,"-1"-5"1,-3-2-781,-3-3 0,-3-2 0,-1-3 0,0-2-226,0 0 1,0-3-1,0 4 1,0 0 0,0 0-1,-1 2 1,-1 2 0,-2 1-264,2 0-139,0 5 1,2 7-1,0 10 68,0 6 1,0 3 0,0 0 0,0-2 319,0 2 1,2 0 0,0-2 171,2-3 1,-1-3 0,-3-1-1,0 0 642,0 0 1,0 0 222,0 0-1057,0-4 1,-1-4-1,-1-6 1,-2-5-108,2-2 0,0-1 1,2-1-1,0-2 60,0 0 0,0-1 1,0 3-1,0-2-144,0-1 1,4 1 0,1 3 0,1-1 91,3 1 1,-3 0 0,1 0-1,2 1-115,1 3 0,2-2 0,1 6 0,2-1 11,-1-1 0,2 4 0,0-3 0,0 3-219,0 1 0,-1 1 0,-4 3 0,0 3-108,0 3 1,-1 2 0,-3 3 0,-2 2-269,0 1 0,-4 4 0,3-3 1,-3 4-472,-1-3 0,-4-1 1,1-1-1,-1-3-1000,-1-3 0,2-2 2047,-4-2 0,0-3 0,-4-5 0</inkml:trace>
  <inkml:trace contextRef="#ctx0" brushRef="#br0" timeOffset="1660">1185 201 11546,'0'-11'0,"0"0"0,-1 1 0,-3 3 0,-3 2 934,-3 0 1,-1 4 0,-2-3 0,0 4 0,-2 3 0,2 2 0,-1 1 0,1 2-763,-2 2 1,0 5 0,4 0 0,1-2 0,1 0-1,3-2 1,1 1 428,3 3 0,1-3 1,1 3-1,0-3-71,0-1 1,5 0 0,3 0 0,5-1-799,1-3 0,2 2 0,-2-4 0,2 0 81,1 0 0,-3 2 1,0-3-1,0-2-1067,1 0 1,-3-2 0,3 0 0,-3 0 0,-1 0 1253,0 0 0,5-5 0,1-1 0</inkml:trace>
  <inkml:trace contextRef="#ctx0" brushRef="#br0" timeOffset="2287">1395 290 8755,'5'-14'0,"1"3"1235,1 1 1,1 1 0,-4-2 10,-2-1 1,-2 6 0,-3 3-811,-5 1 0,-2 2 0,-1 0 0,0 0 0,-1 2-98,-3 1 0,2 3 1,-5 6-199,2-1 0,2 0 0,3 0 0,1 1 0,1 2 0,3 0 0,1 1 0,3 0 1,0 0 391,2-2 1,5-1-1,1 0-94,1-1 1,6-2 0,-2 0 0,2-3 11,-1-1 1,3-1 0,-1-4 0,0 0-334,-2 0 0,-1-5 0,0-2-505,0-3 1,-3-1 0,-2 0 0,-1-2-69,-3-2 1,3 3-1,-1-3 1,-2 2 88,0-2 0,-2 3 0,0-3 0,0 3 35,0 1 0,0 3 1,0 1 733,0-2 1320,0-1-1216,0 4 0,0 3 0,1 6-499,3 5 0,-2 2 0,4 2 0,0 3-439,0 3 0,1 3 0,1 0 1,0-1-947,0-2 0,-2-4 0,1 0 1,-1-3-714,0-3 1,1 0 1400,4-4 0,0 0 1167,0-4 0,0 0 403,1 0 1,-5-4-1,-1-1 1,-1-1 245,-3-3 1,1 0 0,-1-3-1,2 1-604,-1 0 1,-2-3 0,-1-1 0,0 0-407,0-1 1,0 2 0,0-3 0,-1 0-151,-3 0 1,1 0 0,-3-3-1,0 1-460,0 0 0,3 2 0,-1-2 0,0 1-682,0 0 1,-3-1 0,2 4-677,-1 1 1,2 3 1117,-3 4 1,4 3 0,0 8-221,1 3 0,2 4 1,0 3 953,0 1 0,5 4 0,1-1 0</inkml:trace>
  <inkml:trace contextRef="#ctx0" brushRef="#br0" timeOffset="2537">1661 201 9183,'11'2'0,"0"0"1821,0 2 0,0-1 0,0-3 3041,1 0-4460,-6 0 1,-8-5-1,-7-1 1,-5-1-1,-1 1 1,-1 0-1,-2 1 1,-3 0-107,-1 2 1,1 2-1751,2 1 1095,-2 0 1,6 0 0,-5 0-1,3 0-1305,1 0 1,1 5-1,4 2 740,0 3 1,5-2 0,2-1 0,4 2 923,4 0 0,7 3 0,6-1 0</inkml:trace>
  <inkml:trace contextRef="#ctx0" brushRef="#br0" timeOffset="3188">1683 301 8297,'13'4'901,"1"-1"0,2 5 0,3-5 0,-5 0 62,-1-2 1,-2-1-1,0-1 1,0-3-747,0-3 0,-1-3 0,-1-1 1,-3 0-1,-1 0-230,-3 0 0,-1 0 0,-1 0-62,0-1 1,0 1 0,0 0-1,-1 0 1,-1 0 0,-3 1-1,-1 2 1,-3 2-714,-1 1 1,-1 2-1,0 7 744,0 3 0,1 4 0,1 3 0,3 2 132,1 1 0,-2-2 1,3 3-1,2 2 42,1 1 1,1 0-1,0-3 1,0-3 167,0-3 1,3-1 0,2-1 0,1-1-23,3-2 1,1-4-1,1 0 1,0-1-146,0-2 1,0-4 0,0-1 0,0-1-137,0-3 0,0 1 0,-1-1 0,-1 2-117,-2-2 0,-1-1 1,3-1-1,-3 0-188,-1 0 1,2-4 0,-2 0-1,0 2-54,0 1 0,3 4 1,-4 2 271,3 1 0,-5 3 137,2 5 1,-3 4-1,0 5 1,2 1 311,0 2 1,1 5 0,-4-2-1,0 2-6,0-2 1,0 2-1,0-5 1,0-2 105,0 0 0,0-2 1,0 0 720,0 0-93,0-5-919,0-1 0,0-6 0,0-3 1,0-3-198,0-3 1,0-1 0,0-2-1,1 0-11,3-2 1,-3 0 0,4 4 0,-1 0 53,0 0 0,3 0 0,-2 0 0,1 0-111,3 0 0,-1 0 0,2 0 0,-1 0 133,-1 0 1,8 0 0,-5-1-1,2 1 117,-1 0 1,0 5-1,2 2 1,1 3-31,-2 1 0,-1 0 0,-1 0 0,1 3-116,-1 4 1,-2 0-1,0 9 1,-3-1-207,-1 0 0,3 5 0,-5-2 0,1 3-606,1 1 1,-4-3 0,3-2 0,-3-1-403,-1-3 1,-1-4 0,-2-2 127,0 2 1,-2-4 0,1-1 0,-3-4 1080,-3-4 0,-1-7 0,0-6 0</inkml:trace>
  <inkml:trace contextRef="#ctx0" brushRef="#br0" timeOffset="4126">2547 312 8986,'7'-11'0,"-1"0"0,-1 0 1043,-2 0 0,-2 0 0,-1 0 0,-1 0 0,-3 1 0,-3 1 0,-4 3-715,-4 1 0,1-2 0,-4 3 0,-1 1 0,1 3 0,1 3 0,0 2 0,1 1-207,0 3 0,1 4 0,4 2 0,0 0-153,0 1 1,3-3-1,2 4 1,1 1 489,3-1 0,0-2 0,4 2 0,1-1 18,5-3 0,2 0 0,1-3 0,0-2-286,0 0 0,4-6 0,-1 2 1,0-3-246,-2-1 0,-1-1 0,0-3-219,0-3 0,-1-3 0,-1-1 1,-3-2-255,-1-1 1,-1 0-1,-4-3 1,0 0 80,0-1 1,0 5 0,0-2 0,0 2 129,0-2 1,0 6-1,0-2-208,0 1 623,0 5 1,3 2 0,2 6 0,1 6-121,3 5 1,1-1-1,1 5 1,0 1-44,0-2 1,0 4 0,0-4 0,0 1 23,0-4 1,0-1-1,0-2 411,0 0 1,1-1 0,-1-2 951,0 0 0,0-6-521,0 2 1,-1-8 0,-3-3-524,-3-3 1,1-2 0,-2-2-1,0-1-117,-2 2 0,-1-5 0,0 0 0,-1-3-217,-3-1 0,3 0 0,-4 0 0,1 0-279,1-1 1,-5 1 0,3 0 0,0 0-291,0 0 0,-2 0 1,2 0-1,0 1-483,0 2 0,-2 3-1110,3 5 1658,-4 0 1,6 10-1,-1 4 1,1 6-274,2 2 0,0 0 0,0 0 1,0 2-135,0 1 0,0-1 0,0 3 1,0-2 966,0 1 0,5 5 0,2-3 0</inkml:trace>
  <inkml:trace contextRef="#ctx0" brushRef="#br0" timeOffset="4397">2702 235 7575,'17'0'0,"-2"1"395,-3 2 1,3-1 0,0 1 0,-1-1 718,2-2 0,-3 0 0,1 0 1,-1 0 589,-2 0 1,0 0 0,0 0 74,0 0 1,-5-2-1323,-2-1 0,-4 1 0,-4-1 0,-4 2 0,-5 1 0,-1 0 98,0 0 1,-2 0 0,0 0-477,-1 0 1,0 0 0,-3 0 0,1 0-255,0 0 1,3 0 0,0 0 0,1 0-346,0 0 1,0 0 0,4 0 0,0 0-929,0 0 0,0 0 1,0 0-25,0 0 0,4 0 1472,-1 0 0,1 4 0,-4 3 0</inkml:trace>
  <inkml:trace contextRef="#ctx0" brushRef="#br0" timeOffset="4908">2934 345 8048,'0'-11'0,"0"0"753,0 0 1,0 0 899,0 0 0,0 3 705,0 1-1203,0 5 1,0-2-1,0 8-776,0 3 0,0 3 1,0 2-1,0 2 1,0 0-232,0 0 1,4 2 0,0 0 0,-2 0-650,-1 0 0,3-1 0,0-4 0,0-1-1726,0-3 1,-1-2 283,4-5 1,-4-1-1,2-4 1943,0-6 0,-4-5 0,4-6 0</inkml:trace>
  <inkml:trace contextRef="#ctx0" brushRef="#br0" timeOffset="5233">3045 312 8723,'0'-11'1540,"0"5"0,0 6 1,0 7-1,0 3-329,0 1 0,0 0 1,0 0-682,0 0 0,1 4 0,3 0 0,3-2 0,3 0 0,1-3 0,0-2 0,0-2 375,1-1 0,0-1 0,1-4 1,2 0-359,-1 0 1,-2-1 0,-2-3 0,-2-3-575,0-3 1,-2-3 0,1 0-177,-3-2 0,-3-3 0,-1 2 0,0-2 0,0-1 77,0-2 0,-5 2 1,-3 2-1,-5 1-904,-1 3 0,-1 2 1,3 2-1,-2 3 221,-1 1 1,1 1 0,2 4-1,1 0-74,0 0 1,4 5 0,1 4 0,1 3-171,2 3 0,2 5 0,1-3 0,0 1-399,0 1 0,1-5 1452,3 5 0,7-1 0,6 4 0</inkml:trace>
  <inkml:trace contextRef="#ctx0" brushRef="#br0" timeOffset="5708">3233 423 8316,'19'3'0,"-2"1"0,-1-1 1286,-2-2 0,-2-1 1,-2-1-751,-3-3 1,-2-2 0,-5-5 0,0 0 0,0-2 0,0 0-1,0-2 1,0 1 9,0 2 1,0 0 0,0-2 0,0 0 30,0 0 0,0 2-699,0 1 1,0 3 0,-1 2 0,-2 2 0,0 6-476,0 4 1,2 5 0,1 4 0,0 3 406,0 3 0,4-3 1,-1 0 56,0-2 1,-2 2-1,-1-3 1,0-2 1004,0 0 0,0-2 3933,0 0-2758,0 0-1761,0-5 0,0-2 0,0-8-133,0-3 1,0-3-1,0-1 1,0 0-24,0 0 0,0 0 0,1 0 0,2-1-132,0 1 1,5 0 0,-3-1 0,0-2-114,-1 0 1,5-1 0,-2 4-1,3 1 99,1 3 0,0-3 0,1 4 0,0 0-101,3 2 0,-3-1 0,3 1 0,-2 3 61,2 3 0,-3 1 0,3 4 0,-3 3-184,-1 4 1,0-2-1,-1 4 1,-1 0-320,-2 2 0,-4 2 0,0 0 0,-1-3-407,-2-1 0,0 2 1,0-3-1,-2-2 216,-1-5 0,0-3 1,-4-5-1,-2 0 750,-1 0 0,-1-10 0,0-2 0</inkml:trace>
  <inkml:trace contextRef="#ctx0" brushRef="#br0" timeOffset="6658">4053 345 8328,'-4'-7'2062,"0"-1"1,-1 6-422,2-2 0,-3 4-808,-6 4 0,6 2 0,3 5-185,1 0 0,2 0 0,0 0 98,0 1 0,0-1 0,2 0-265,1 0 0,3-1 0,4-2 1,-1-2-63,-2-1 1,1-1-304,3-4 0,-1-5 0,-2-1 0,-2-3-137,-1-2 1,0 3 0,-2-8 0,0 1-905,0 0 1,2-5-1,-2 3 1,0 0 389,-2 2 1,-1 3-1,0 1 1,0 0 126,0 0 1,0 3 0,1 2 370,3 1 1,-3 3 236,3 5 0,-3 4 0,0 4 0,3 0 108,3 0 1,0 5 0,-1 1 0,0 1-141,0 1 1,0-2 0,3 2 0,-2-5 165,2-1 1,-3-2-1,1 0 48,2 0 1,1-1 0,1-3 820,0-3 1,0-3-896,0-1 1,-4-1 0,0-3-381,-2-3 1,-2-7-1,-3-2 1,0 0 66,0 0 1,0-3 0,0 1-1,0 0-142,0-1 0,0 5 0,-1-4 0,-1 2-565,-2 3 0,-4 1 0,4 1 1,-1-1-1361,0 1 0,0 4-343,1 0 1,3 5 1720,-3 2 0,3 5 1,1 6-1,0 2 694,0 1 0,0-1 0,0 3 0</inkml:trace>
  <inkml:trace contextRef="#ctx0" brushRef="#br0" timeOffset="6972">4562 146 8017,'5'-11'0,"1"0"0,5 0 1001,0 0 0,-5 0 0,-1 1 6905,0 2-6777,-4 3 0,4 7 1,-6 1-615,-3 5 0,2 6 0,-5 5 0,-2 2-269,-1 1 1,0 4-1,2 1 1,0 0-94,0 0 0,-2-1 0,-1-4 0,0-1-74,0-3 0,0 2 0,1-4 0,1 0-375,2 0 0,3 3 1,-2-5-1,1 0-462,2-2 1,1-5 0,0 1-1616,-2 0-3296,0-3 5669,4 0 0,-5-15 0,-1-2 0</inkml:trace>
  <inkml:trace contextRef="#ctx0" brushRef="#br0" timeOffset="7657">5105 212 10643,'-2'-9'0,"0"0"822,-2 2 1,-4 4 0,0-2 0,-3 1 0,-4 1 0,-2 0 0,-1 3 0,0 4 2081,2 3-2910,-3 3 1,3-2 0,-3-1 0,5 2 0,1-1 0,3 1 0,2-3-134,0-1 1,6 4 476,-2-2 1,8 3 0,3 0-1,3-2 223,1 0 0,5-1 1,1 4-1,2-1-312,-1-3 1,0 3 0,0-4-1,-3 0-404,-3-2 128,-1 2 1,-6 0-1,-5 4-50,-6-2 0,-5 0 0,-3-3 0,-2 0-410,-1 0 1,0-1-1,-2-4 1,3 0-1195,0 0 0,4 0 0,-3 0-734,3 0 1,2-2-1,3-1 2415,3-5 0,-2-1 0,0-3 0</inkml:trace>
  <inkml:trace contextRef="#ctx0" brushRef="#br0" timeOffset="7966">5204 412 9273,'11'5'4553,"0"2"-3356,0-2 0,-1-1 0,-2-8-287,-5-3 1,-3-3-1,-2-3 1,-2 0-527,2-2 0,-3-3 0,0 2 0,0 0-188,0 0 1,-4-4 0,3 2-1,0-2-148,2 1 0,-1-2 1,1 4-1,-1-1-479,0-1 1,1 6-1,3-2 1,-2 3-1708,0 1 1,-1 0-1427,4 0 2255,0 4 1,0 4-1,0 6 625,0 5 0,0 2 684,0 1 0,5 5 0,1 1 0</inkml:trace>
  <inkml:trace contextRef="#ctx0" brushRef="#br0" timeOffset="8241">5304 257 8006,'11'3'516,"0"1"0,0-1 1,0-2 1025,0-1 0,-5-1 0,-3-2 0,-6-1 0,-4 2 31,-3 1-1,-5-3 1,-1 0-1046,-1 2 1,-5-1 0,-4 1 0,2-2-388,0 2 0,-2 1 0,2 1 0,2 0-1506,2 0 0,5 0 1,-2 0-428,1 0 0,1 3 0,5 2 558,3 1 0,3 2 1,7 3 290,0 0 1,10-4 943,-2 1 0,7-1 0,-1 4 0</inkml:trace>
  <inkml:trace contextRef="#ctx0" brushRef="#br0" timeOffset="8674">5437 390 8858,'5'7'0,"2"-1"1071,3-1 1,-3-1 0,-1-6-561,-1-1 0,-1-7 1,-4-5-1,0 0 0,0 1 1,0-2-1,0 0 1246,0 0-1493,0-4 1,-1 6 0,-2-3 0,0 1-159,0 3 0,-2 0 0,0 2 0,0 0-365,0 0 0,1 5 1,0 2 1,3 4-1,-3 5 1,3 5 89,1 4 1,0 5-1,0 0 1,0 0 110,0 0 0,1 2 0,1-3 0,2 2 444,-1-2 0,-2 2 0,-1-5 0,1-3 301,3-3 1,-3 1-1,3-3 1108,-3 3 285,-1-4-1612,0-1 0,1-6 1,2-3-1,0-3-241,0-3 1,-2-3-1,0 0 0,2-2 6,0 2 1,2-3-1,-2 1 1,0 1-139,0 2 1,3-3-1,0 0 1,1 2-586,1 1 0,-1 2 0,4 1 1,0 2-313,0-2 1,2 3 0,0 0 0,2 1-1748,-1 3 0,-2-3 566,-1 1 0,-6 5 0,-5 7 1982,-6 1 0,-9 7 0,-2 2 0</inkml:trace>
  <inkml:trace contextRef="#ctx0" brushRef="#br0" timeOffset="9279">5713 312 7532,'0'-11'1492,"4"0"1,0 0 4173,-2 0-4700,0 5 1,-2 2 0,0 8-100,0 3 0,0 3 0,0 1-683,0 0 1,0 0 0,0 0 0,0 0-798,0 0 1,0 0-1,0 0 1,0 0-2369,0 1 0,1-3 2981,2-1 0,4-3 0,4-5 0</inkml:trace>
  <inkml:trace contextRef="#ctx0" brushRef="#br0" timeOffset="9581">5780 356 7925,'11'0'2457,"0"0"1,-5-5-1,-2-2 1,-3-3 1421,-1-1-3670,0 0 1,-1 0-1,-2 0-274,0 0 0,-1 3 0,4 1-197,0-2 1,0 0 33,0-2 1,5 1-1,2 2 184,3 5 1,1-2 0,0 1 175,0 2 1,0 0 0,1 2 0,-1 2 267,0 1 1,0 0 0,0 5 0,-1 3-321,-3 3 0,3 4 0,-4-2 0,1 2-754,1 1 1,-4 2 0,2 0 0,-1-2-1418,-3-5 1,-1-1-1,1-4-971,1-1 3062,-2-3 0,9-5 0,-4 0 0</inkml:trace>
  <inkml:trace contextRef="#ctx0" brushRef="#br0" timeOffset="10104">6201 345 7925,'11'-6'0,"-1"-4"0,-2-3 0,-2-1 0,-1 2 1246,-1 1 1,-4 0 0,0 0 309,0 0 1,-6 0 0,-4 1-1058,-4 2 1,-2 3 0,2 7 0,-5 0-340,-2 2 1,0 8-1,2-1-43,0 1 1,6 4 0,-2 0-1,3 0 1,2 0 92,2-2 1,4 2-1,4-1 1,0-2 82,0 0 0,1-4 0,2 0 1,6-3 51,5-1 1,-1 2 0,4-3 0,1-1-136,-1-2 1,-4-6 0,2-2 0,-3-3-125,-1-1 1,1 0 0,-3-1 0,0 1-358,-2 0 1,-4 0-1,1 0-153,-3 0 1,0 1 110,3 3 1,-3 1-1,3 4 167,-3 2 0,-1 3 1,0 9-1,0 3 202,0 3 0,4 3 0,-1 2 0,1-1 452,1 0 0,-3 0 1,4 0-1,-1 0-95,-2 0 1,-2 1-1,-1-1 1,0-1-178,0-3 0,0 3 1,0-3-1,0 2-100,0-1 1,-4 0 0,-1-4 0,0-1-218,1-2 1,-5-2 0,2-3 0,-3-3-693,-1-3 1,0 3-1,0-1 1,-1 0-760,1-2 0,2-2 0,0-2 492,2 0 1,-1-6 0,-2 0 0,3-3 0,2-3-595,0 2 1634,4-4 0,-4-1 0,5-4 0</inkml:trace>
  <inkml:trace contextRef="#ctx0" brushRef="#br0" timeOffset="10509">6477 290 8272,'2'-17'1355,"1"2"0,-1 3 1,1 1-182,-1-1 1,-2 5-1,-2 1-535,-1 1 0,-5-2 0,-5 3 0,-2 1-71,1 2 0,1 5 0,-1 1 0,0 1-213,0 3 1,2 0-302,1 3 0,5-1 0,2 0 0,3 0 1,1 0 211,0 0 1,1 0 0,3 0-1,3-1 245,3-3 1,1 3-1,0-4 1,0 2 304,0-1 0,-4-5 0,0 3-542,-3 0 0,4-2 0,-4 4-148,-2 2 0,-6-3 0,-3 1 1,-3 1-822,-1-2 0,-4 2 0,-1-4 1,0-1-1664,0-2 1,-3-1 0,0 0 0,-2-1 2357,-1-3 0,-5-7 0,-1-6 0</inkml:trace>
  <inkml:trace contextRef="#ctx0" brushRef="#br0" timeOffset="10883">5669 57 18553,'-11'0'0,"0"0"0,0-5 0,0-1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3T18:59:33.119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153 99 8685,'6'-5'0,"-2"-3"1163,-3-1 1,-2 3 0,-3 2 0,-3 4 0,-4 4 0,-2 4 0,-2 4-699,2 3 1,-3 4 0,1-1-1,2 3 1,1 1 0,1 1-1,2 1 1,0 1 166,2-1 0,4 3 0,0 0 0,2-1 1,1 1 433,0-3 1,0 0 0,1 0-666,2 2 0,2-2 1,4-5-1,-2-2-364,1-1 0,6 2 0,0-3 0,1-2-37,0-1 0,-1-5 0,4-1-437,1-1 1,-2 0 0,0-3-9395,-1 2 9454,-7 0 0,-13-4 0,-8 0 1</inkml:trace>
  <inkml:trace contextRef="#ctx0" brushRef="#br0" timeOffset="736">349 523 10123,'0'11'1966,"0"0"0,0-6 0,0-5 0,0-6 0,0-5-877,0-4 1,0 2 0,0-5 0,0-2-1,-1 0 1,-2-3 0,0-1 0,0-2-1090,2 2 0,-3 0 0,1 0 0,0-1-506,2 5 0,-3-2 0,1 5 0,0 0-1253,2 3 0,1 2 0,0 1-587,0 0 1,0 6 1679,0 5 1,0 5 0,0 6 0,1 0 665,3 0 0,2 4 0,5 2 0</inkml:trace>
  <inkml:trace contextRef="#ctx0" brushRef="#br0" timeOffset="1311">664 229 8000,'8'-10'0,"-2"2"0,0 2 905,0 1 1,-4-3 0,3 2 0,-1-2 0,-1 1 0,-1 0 184,-5 1 1,1 1-1,-6 5 1,0 0-1,-3 0 1,-2 1-1,-3 3 1,0 3-436,1 3 0,-5 2 1,3 2-1,0 3-447,3 0 0,-2 4 1,2-3-1,0 2 49,2 2 1,5 0 0,1 1-1,1 1 16,3 2 1,1-1 0,2-3-1,2-2-40,5-2 1,3 2-1,3-6 1,3 0-234,0-2 0,3-6 0,-1-3 0,1-1 0,2-2 0,0 0 0,-1-2 0,0-1 0,-3-5 0,-1-1 0,-5-3 0,0-2 0,-2 0 0,-5-1 0,1 4 0,-1 1 0,-3-1 0,-2 0 0,-4 0 0,-3 0 0,-2 0 0,-2 1 0,-1 2 0,-3 2 0,-3 1 0,-3 1 0,0 4 0,-1 0 0,0 0 0,1 0 0,2 0 0,2 2-636,1 1 0,-2 3 0,5 5-1192,3 0 0,1 0 0,5 0-1117,2 0 1,5-4 2944,5 0 0,6 1 0,3 2 0</inkml:trace>
  <inkml:trace contextRef="#ctx0" brushRef="#br0" timeOffset="1875">893 567 7420,'-10'7'0,"2"-1"3500,1-1 1,4 3-2026,0-1 1,3-2 0,3-1 0,4-4 0,3-4 0,1-3-128,0-3 1,0-1 0,0 1 0,0-3-1349,-1-1 0,1-3 0,-1-5 0,-2 0 0,0 1 0,-5-1 0,3-1 0,-1-2 0,0 0 0,-3-2 0,2-1 0,-1 1 0,-2 1 0,-2-1 0,-2 3 0,-2-2 0,-1 2 0,-2 2 0,-6 3 0,0 2 0,1 1 0,-3 2 0,1 3 0,2 0 0,1 0 0,-3 2 0,1 1 0,1 3 0,1 1 0,1 2 0,0-1 0,0 2 0,0 1-2101,0 0 2101,5 0 0,-4 0 0,4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2T21:57:12.0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7316 8419 14040,'-8'-17'0,"-5"5"0,-3 5 0,-3 5 0,0 2 983,0 0 0,1 0 0,-1 2 0,-2 5 0,-2 5 0,-2 5 0,2 2 0,2-1 0,2 1 0,3 0-686,3 0 1,-1-1 0,7 1 0,3 0 0,2 0 0,2-1 0,0 1 245,0 0 0,2 0 0,5-1 0,5 1 1,7 0-544,6 0 0,-4-7 0,4 1 0,-4-1 0,-3 0 0,1-1 0,0-1 0,0-1 0,-1-1 0,1-4 0,-6 0-997,-1 3 1,1-5 0,5 4-596,1-4 0,-6-4 0,-1-2 1,1-5 1591,-3-1 0,15-2 0,-4-7 0</inkml:trace>
  <inkml:trace contextRef="#ctx0" brushRef="#br0" timeOffset="1">7541 8831 7848,'17'-2'3276,"-5"-4"1,-3-7 0,-9-9-2142,0-3 1,0-3 0,-2 3 0,-3-6-900,-1-4 1,-8-3-1,3 1 1,-1-1-1,-1 1-182,-1-1 1,-1 1-1,0 1 1,5 3-1,2 4-443,4 2 1,1 8-1,3 7 392,0-3 1,0 9 0,0 6 23,0 10 0,7 15 0,-1 6 0,0 5 0,0 1-560,1 1 0,5 1 0,-6 3 1,1 2-1,-1-3 200,0-1 0,0-9 0,-6-2 0,0-1 711,0-6 0,0-1 1,0-2-1,0 0 1013,0 0 0,3-9-103,3-4 1,-4-6 0,4-6-981,-4-7 0,-2-3 0,0-3 0,0 0-200,0 1 1,0-1-1,0 0 1,2-2-72,5-4 0,-5 11 0,6-5 0,-2 2 0,3 1-45,1-3 0,2 6 13,7 1 0,-6 8 1,-1-3-6,3 5 0,2 4 0,-1 5 0,-1 5 0,-3 5 0,-8 4 0,5 4 0,-3 6 0,0 2-767,-2-2 1,-1 3 0,-3-9 0,0-2 0,0-2-2654,0-3 1,2-7 3419,4-5 0,4-4 0,9-2 0</inkml:trace>
  <inkml:trace contextRef="#ctx0" brushRef="#br0" timeOffset="2">8142 8550 7848,'0'-19'1644,"0"1"1,0-1 0,-3 2-1,-3 5 1,-6 5-907,-5 5 1,-2 2 0,0 0 0,1 0-640,-1 0 0,0 9 1,0 3-1,3 5 0,1 2 211,3-1 0,1 1 0,-1 0 0,5 2 0,5 1 93,2 4 1,0-1 0,0-7-1,0 1-138,0 0 1,7 0-1,1-1 1,2 1-1,5-2 1024,2-5-1016,1 5 1,1-15-1,0 4-41,0-4 1,-1-2 0,1 0-432,0 0 0,-2-2 0,-3-2 0,-3-4 1,-1-3-35,1-3 0,-7-3 0,2-4 0,-2-2 0,0-2-95,3 2 0,-1-4 1,-6 2-1,0 2 0,0 3 71,0 1 0,0 0 1,0 0-1,0 1-200,0-1 1,0 6 297,0 1 0,0 10 1,0 2-1,0 10 13,0 7 1,0 8 0,0 0 0,0 0-1,0 0-130,0 0 1,2 2-1,2-4 1,4 4 0,1 0 47,-1 0 0,5-2 1,-5-6-1,2-3 1,3-1 15,-3-2 0,5-7 0,-7 4 0,3-1 861,3-5 1,3-2-1,0-4-452,-5-5 1,3-3 0,-7-9 0,0-2-82,1-4 1,3 5-59,-6-5 0,1 4 0,-7 2-42,0 0 1,0-2-1,0-1 1,0-4-1,0 4-127,0 1 1,0 2-1,0 0-952,0 1 750,0 7 150,0 11 0,0 11 0,0 7 1,0 1-1,0 2-17,0 4 1,0-4 0,0 6-1,0-2 354,0 0 1,0 0-1,0-6 1,0-1 511,0 1 1,0 0 0,2-3 927,4-3 1224,-4-5-1579,6-8 1,-8-2-611,0-4 0,7 2 0,-1-9 1,0-1-650,3-3 0,-5 5 0,6-1 0,1 1 0,-1-1 0,5 1 0,-5-1 0,2-4 0,3 3 0,2 1-641,1-1 0,1 3 0,0 1 0,0 1-7825,0 5 8466,-9 2 0,-2 2 0,-8 0 0</inkml:trace>
  <inkml:trace contextRef="#ctx0" brushRef="#br0" timeOffset="3">9192 8081 7959,'13'0'3994,"-1"0"-1537,3 0 1,-9-6-1,-4-2 1,-8-1-1007,-5 1 0,5 2 0,-6 4 0,-3-3-1235,-2-1 1,-1 0 0,-1 6 0,0 0 0,0 2-217,0 4 0,1 3 0,1 5 0,2-1 0,3 1 0,6 3 0,-5 2 0,3-1-114,4 1 0,2 6 1,2 0-1,0 0 0,0 0-134,0 0 0,0 9 0,0-5 0,0 2 0,0 0-68,0 3 1,0 1 0,-2 3 0,-3-3 0,-1-2 143,2-2 1,2-5-1,2 3 1,0 0 347,0 0 0,-2-6 0,-2 2 1,-3-4-1,3-2 887,2-1 0,2 1 1,0 0-1064,0-1 0,0-5 0,2-3 0,4-1 0,5 3 0,8-6 0,-1-1 0,1-3 0,0-2 0,0 0 0,-1 0 0,1 0 0,0-6 0,0-3 0,0-1 0,-9 4 0,-4-7 0,5 0 0,-1-5 0</inkml:trace>
  <inkml:trace contextRef="#ctx0" brushRef="#br0" timeOffset="4">9342 8869 7938,'11'8'1966,"3"-4"0,-6 7 0,3-3 0,3-4 0,1 0-759,-2 3 0,3-5 0,-3 4 1,1-6-1,1-4 0,-3-2-517,3 1 1,2 1 0,1 0 0,1-2-392,0 2 0,-7-5 0,1 3-299,2 2 0,-5 2 0,2 2 0,-7-2-332,1-5 0,-4-3 0,-2-9 1,0 1-1,0-1-122,0 0 0,0 0 0,0-2 0,0-4 0,0-4 552,0 0 0,0-6 1,0 6-1,0-3 509,0 1 0,0 2 0,0-4 1,0 1-1,0-1-507,0-2 0,0 3 0,0 1 0,0-2 0,0-3-100,0-1 0,2 8 0,2 2 0,3 2 0,-3-1 0,-2 2 0,-2 5 0,0 0 0,0 9 0,-2 1 0,-5 9 0,-5 0 0,-5 0 0,-2 0 0,5 7 0,-3 1 0,-4 0 0,-2 3 0,-4-1 0,4-6 0,-6 2 0,2-1 0,4-1 0,2 2 0,3 0 0,-1-6-1620,0 0 1,9-2 1619,3-4 0,14 4 0,3-7 0</inkml:trace>
  <inkml:trace contextRef="#ctx0" brushRef="#br0" timeOffset="5">10561 8381 9580,'9'-18'0,"-9"1"1228,-11 4 1,-5 5 0,-3 8 0,0 0-1,0 0 1,1 2 0,-3 6 0,-2 7-163,-2 2 0,0 12 0,6-10 0,2 4 1,3 1-1,1 2 0,1-4 0,1-1-883,5-2 0,-2 0 0,2 0 0,1-1-183,3 1 0,2 0 0,2 0 0,5-1 0,5 1 0,5 0 0,2-3 0,1-1 0,3-5 0,2-1 0,7 3 0,-5-6 0,0-1 0,0-3 0,0-2 0,-4 0 0,2 0-704,-2 0 0,-4-2 1,-5-3 703,-1-1 0,-1 0 0,7 6 0</inkml:trace>
  <inkml:trace contextRef="#ctx0" brushRef="#br0" timeOffset="6">10730 8756 13063,'19'0'2457,"0"0"1,-9-8-1,-4-5 1,-3-3-1440,-3-3 1,0-8 0,0-2 0,-3-3 0,-1 1-883,-2-2 1,-9-3 0,3-1 0,-5 0 0,1-1-259,3 1 0,-1-1 0,5 3 0,1 3 0,-1 7-594,5 5 0,2 7 0,2 5 0,0 6 366,0 10 1,2 9 0,2 8 0,5 8 0,1 9 81,5 8 1,-1-2 0,-1-1 0,-7 1 52,-4 0 0,5-4 0,-1 4 0,-2-2 0,-2-7 0,-2-3 746,0-5 0,0-8 0,0 2 0,0-4 3832,0-3-3999,0-7 0,0-5 0,0-12-364,0-7 0,0-3 0,0-5 0,0-2 0,0-2 0,0 2 0,2 2 0,2 3 0,3-1 0,-1 0 0,2 0 0,-4 1 0,9-1 0,1 0 0,3 0 0,2 9 0,0 2 0,-1 1 0,1 1 0,0 2 0,0 4 0,-1 6 0,1 7 0,-2 5 0,-5 7 0,5 5 0,-15 5 0,4-2 0,-4-4-2249,-2-2 1,0 5 2248,0-7 0,-8 0 0,-2-6 0</inkml:trace>
  <inkml:trace contextRef="#ctx0" brushRef="#br0" timeOffset="7">11199 8813 11213,'0'18'1228,"0"1"1,2-17 0,3-8 0,1-9-1,-2-6 1,0-1 0,0-6 0,3-1 296,-3-4 1,4-2-1,-2-3 1,-2 1 0,1-1-1526,1 0 0,-4 1 0,4 0 0,-2-1 0,1 1 0,1-1 0,-2 3 0,-2 3 0,4-3 0,1 6 0,-3-2 0,-2 1 0,-2 3 0,6 2 0,0 7 0,1-1 0,1 0 0,-4 9 0,9 3 0,-7 7 0,6 9 0,1 7 0,-1 9 0,1 4 0,-7 3 0,5 5 0,-1 3 0,0 4 0,1-3 0,3 9 0,-3 0 0,-1 0 0,1 0 0,-7-2 0,4 2 0,-2-6 0,1-7 0,-3-5 0,-2 1 0,-2-8 0,0-2-8686,0-2 8686,0-11 0,-8 7 0,-3-7 0</inkml:trace>
  <inkml:trace contextRef="#ctx0" brushRef="#br0" timeOffset="8">11556 8625 12493,'8'-17'9706,"-8"5"-8664,-10 6 1,-7-3 0,-4 3 0,-2 2 0,-4 2-792,-2 2 1,0 0-1,-5 2 1,3 2 0,0 2-2048,2-2 0,2 5 0,8-1 0,0 0-7604,0 1 9400,9 5 0,-7-3 0,7 8 0</inkml:trace>
  <inkml:trace contextRef="#ctx0" brushRef="#br0" timeOffset="9">11743 8756 12058,'19'0'2084,"-2"-2"1,-5-4-1230,-6-7 1,-6-3-1,-4-3 1,-4-2-1,0-2-588,-1-2 1,-3-6-1,3 4 1,1 0-1,-2 0 33,-1 4 1,7 2-214,-2 2 0,4 11 1,2 8-1,0 10-326,0 7 0,0 2 0,0 2 0,0 2 0,0 2 378,0-3 1,6 5-1,0-1 1,-2-4 173,-1-1 1,-3-2-1,0 0 1,2-3 4794,4-3-4953,-4 4-155,6-15 0,-6 6 0,3-10 0,1-4 0,0 2 0,-6-9 0,0-4 0,2-3 0,4-5 0,-4-3 0,7 6 0,-3-6 0,2 1 0,3 0 0,-3 0 0,7 4 0,1 0 0,-1 5 0,2 5-988,-1 5 1,-3-5-6979,-1 7 7966,-7 8 0,-14 9 0,-12 7 0</inkml:trace>
  <inkml:trace contextRef="#ctx0" brushRef="#br0" timeOffset="10">12062 8813 7991,'13'18'1547,"-1"-1"0,1-7 1,-3-10-1,-4-10-143,-4-7 0,-2-10 0,0-4 1,-2-4-1,-2-3 0,-4 3 1,0 1-1387,-1 3 1,-3 8-1,5-2 1,3 4 0,0 5-675,-2 3 0,4 7 0,-4 12 186,3 7 0,10 3 0,-1 5 1,0 2-1,0 4 141,1 2 1,-1 0 0,-6 5 0,2-5 0,2-2 191,2-4 1,1-2-1,-7-2 2861,0-1 0,2 1-895,4 0 0,-4-7 1,6-1-1830,1-3 0,-7-4 0,4-10 0,-4-7 0,-2-3 0,0-9 0,0 0 0,0 0 0,0-2 0,0 4 0,0-8 0,0-1 0,0 1 0,0 2 0,0 2 0,0 2 0,2 6-710,5 0 1,-3 9 0,8 4 0,3 4-1258,2 2 1,1 0 0,1 0 0,0 0 0,0 2 1548,-1 4 0,1 4 0,0 9 1</inkml:trace>
  <inkml:trace contextRef="#ctx0" brushRef="#br0" timeOffset="11">12644 8625 7991,'18'-19'1888,"-7"7"1,-5-1-110,-4-1 1,-4 5 0,-4 3 0,-7 4-1129,-3 2 0,-9 2 0,0 4 0,2 7 1,2 6-1,0 3-453,-4 4 0,10 1 0,-3-4 0,3 4 0,5 0 0,1 0 214,1-4 1,6 0-1,-4 0 1,6 2 174,6-3 1,-2-1 0,9-2 0,1 0 0,3 0-568,2-1 0,-1-7 0,1-5 0,0-4 0,0-2-20,-1 0 0,1-8 0,0-7 0,0-8 0,-1-8 0,-5 2 0,-3 0 0,-1-1 0,-5 3 0,0-2 0,2 0 0,-4 6 0,5-2 0,-5 2 0,-2-2 0,0 4 0,0-4 0,0 5 0,0 7 0,0 1 0,0 9 0,0 3 0,0 11 0,0 1 0,0 5 0,2 4 0,2 0 0,2 0 0,7 4 0,-7 2 0,0 2 0,3 4 0,-5 0 0,6 1 0,1-5-3032,-1-2-721,-6-2 0,13-15 3753,-5-3 0,5-22 0,2-6 0</inkml:trace>
  <inkml:trace contextRef="#ctx0" brushRef="#br0" timeOffset="12">12906 8700 7991,'0'-12'0,"0"-1"9794,0 9-8826,0-4 0,0 10 0,0 4 0,2 6 0,3 5-102,1 2 0,0 8 1,-4 2-1,2 2 0,5 1-295,1 1 1,-4-6 0,7-2-572,1-4 0,3-11 0,2-4 0,0-3 0,-1-3 0,-5-9 0,-1-5 0,1-7 0,-1-6 0,1-2 0,-7 4 0,5-5 0,-3 1 0,-2 2 0,3 0 0,-7 2 0,4 6 0,-4 1 0,-2-1 0,0 6 0,0 1 0,2 16 0,2 2 0,5 9 0,-1 4 0,0-1 0,7 9 0,-3 3 0,3 1 0,-3 0 0,3 0 0,-7 7 0,3-1 0,1 1 0,-1-1 0,-3 1 0,-8-1 0,0 1 0,0-1 0,0 1 0,0-9 0,-2 6 0,-4-3 0,-7 1 0,-3-2 0,-3 2 0,-2-7 0,-4-4 0,-6-1-808,-5-2 1,-1-7-1,-1-1 1,-1-3 807,-5-4 0,-4-10 0,-8-4 0</inkml:trace>
  <inkml:trace contextRef="#ctx0" brushRef="#br0" timeOffset="13">16771 8231 8778,'0'-18'0,"0"-1"1092,0 0 0,-9 2 0,-3 5 0,-5 6 1,-2 4-1,-1 2 0,-3 0 0,-2 2 1,0 2 20,-2 2 0,6 9 1,-4-5-1,6 3 1,4-1-1,3 3 1,-1 1-1464,3 3 0,2-6 0,8-1 295,0 3 1,8-5 0,7 3-1,5-1 1,7 1 181,3-1 1,-5 1-1,6 5 1,2-1-1,1-2 1,-1-3-1,-4 3 198,-2 1 0,-4 3 1,-8 0-1,-5 2 24,-1 4 1,-3-2-1,-6 6 1,0 0-350,0 0 0,0-6 0,-2 2 0,-5-4 0,-5-5 0,-5-1 0,-1-2 0,-7-3 0,-3 2 0,-1-5 0,-2-3-79,2 2 0,-5-4 0,7 4 0,0-3 0,0-3-2379,4 0 0,2 0 1,5-3-1,1-1 1680,3-2 1,7 0-1,-3 6 1</inkml:trace>
  <inkml:trace contextRef="#ctx0" brushRef="#br0" timeOffset="14">17108 8681 10083,'17'13'4735,"-4"-1"0,-3-8-2417,-4 3 0,-4-7 0,3-7-1886,-10-5 1,1-5 0,-6-1 0,-1-3 0,3-4-433,0-7 0,-7-3 0,3-3 0,-3 1 0,0-3-101,3-3 1,6 3 0,-5-4 0,1 7 0,1 3-1,-1 5-1502,0 2 0,5 2 0,-1 7-2133,4-1 2454,2 0 1,0 11 0,2 6 0,2 8 497,3 4 0,1 3 0,-4 5 0,2 1 0,-1 0 0,-1 0-2517,2 0 3301,-4-1 0,15 9 0,-7 3 0</inkml:trace>
  <inkml:trace contextRef="#ctx0" brushRef="#br0" timeOffset="15">17127 8381 7887,'9'11'552,"3"-5"1,5-4 385,1-2 0,1 0 1,0 0-1,0 0 8461,-1 0-8111,-7 0 1,-5-6-1,-12 0 1,-9 1-1,-8 3-1274,-8 2 0,-4 0 0,-3 0 0,1 0 0,-1 2 1,-1 3-15,-5 1 0,6 6 0,-1-3 0,7-1 0,5 0-1250,4-4 0,3 5 1,1-3-1,2 0-569,5 3 1,3-5 0,11 6 0,5 1 862,5-1 1,13-4 0,6 5 0,3-3 0,1-4 955,3-2 0,-5 7 0,13 1 0</inkml:trace>
  <inkml:trace contextRef="#ctx0" brushRef="#br0" timeOffset="16">17352 8681 7887,'19'17'1652,"0"-5"1,-7-3 1162,1-9 1,-9-2-1,2-5-1888,-4-5 0,-2-5 0,-2-1 0,-2-3 0,-4-4-629,-3-7 0,5-3 0,-6-3 1,-1 1-1,3 2-310,3 3 0,-1-1 1,2 8-535,2 2 0,2 13 0,2 10 27,0 10 1,2 13-1,2 2 1,2 0-444,-2 2 791,7-6 1,-9 12-1,6-8 1,-2 0 164,1 2 0,-1-6 1,-6 4-1,0-4 1,2-2 950,4 0 0,-4-7 0,4 1 4546,-3 1-5491,-3-6 0,2 1 0,2-11 0,4-5 0,0-5 0,1-5 0,-1-4 0,-4-4 0,5-4 0,1 0 0,3-6 0,5 3 0,1-3 0,0 0 0,0 3 0,-7 5 0,-1 9 0,-1-1-1216,0 0-1686,-5 9 1,1-1 2901,-12 5 0,-13-4 0,-10-9 0</inkml:trace>
  <inkml:trace contextRef="#ctx0" brushRef="#br0" timeOffset="17">17727 8663 8570,'19'10'3102,"-8"-4"1,-5-12-1,-6-4-3010,-6-1 1,1-12-1,-5 2 1,0-6-1,1-4 1,-1 0 0,2 2-1,-1 2-2037,5 4 0,0 2 0,0 2 1098,-3 0 1,3 9-1,8 6 1,5 8-147,1 8 0,1 5 993,1 2 0,13 8 0,-4 2 0</inkml:trace>
  <inkml:trace contextRef="#ctx0" brushRef="#br0" timeOffset="18">17878 8700 7894,'2'10'4474,"4"-3"-2430,-4-5 0,6-4 0,-8-5-1349,0-5 1,0-5 0,0-1-1,0-3 1,0-2-379,0-2 0,-6 0 0,0 6 0,2 0-940,2 1-635,2-1-466,0 8 1447,0 11 0,6 11 0,0 8 0,-2-1 0,0 1 122,3 0 0,-5 0 0,4-1 1,-4 1 966,-2 0 0,0 0 2075,0-1-759,0 1-1365,0-9 1,0-3-498,0-14 1,0 3 0,0-8 0,0-3 0,0-1-125,0-3 0,0 0 0,0 0 0,2 1 0,2-1 64,3 0 0,-1 0 0,-4 1 0,2-1-206,2 0 0,7 0 0,-7 1 0,9 1 0,-3 2 0,5 3 0,2-3 0,6 5 0,0-1 0,-2 3 0,-3 4 0,-1 2 0,0 2 0,0 2 0,-1 4 0,1 7 0,0 10 0,-2 4 0,-3 2 0,-3 2-868,-3-2 0,-2 5 0,-6-7 0,0 0-8963,0 0 9820,0-2 1,-8-23 0,-3-4-1</inkml:trace>
  <inkml:trace contextRef="#ctx0" brushRef="#br0" timeOffset="19">18628 8456 9620,'19'-2'0,"-3"-4"0,-1-4 1673,-3-1 0,-7-6 0,1 5-126,-4-5 1,-2 5 1539,0-1-2875,0 9 0,0-6 0,-2 6 0,-4-5-13,-7-1 1,3 6 0,-3-3-1,-1 3 19,-3-2 1,-2 4 0,-2-4 0,-2 4 111,-2 2 0,0 2 0,7 2 0,1 4 0,2 3 0,3 3 129,-3 3 1,7-5 0,2 1-1,4 1-303,2 3 1,0 2 0,0 2 0,2 1 0,2 4-12,2-4 0,9-1 1,-3-2-1,5 0 1,2-3-146,-1-3 0,1-5 0,0-8 0,0 0-109,-1 0 0,1-2 1,0-6-1,-2-9 76,-5-6 1,3-2-1,-9 7 1,-2-1-378,-2 0 0,-2 0 468,0 1 1,6-1 878,1 0-871,-1 9 0,-6 10 0,2 12 0,2 5 1,5 2-67,1-1 0,-4 3 0,5 2 0,-1 4 0,0 2 0,-5-4 0,3 6 0,-2 1 0,0-1 0,1 0 0,1 3 0,-6 1 0,4 2 0,-3 1 0,-3 0 0,0-7 0,0-2 0,0 0 0,0-2 0,0 0 0,-3 4 0,-3-5 0,-4-4 0,-5-1 0,-4-2 0,5 0 0,-13 0 0,6-1 0,-2-1-840,-2-5 0,-6-3 0,4-9 1,-1 0-1,-1 0-977,0 0 1,-2-17 0,-7-8-1,1-10 1817,-1-9 0,-8-12 0,-2-11 0</inkml:trace>
  <inkml:trace contextRef="#ctx0" brushRef="#br0" timeOffset="20">19697 8456 8760,'11'-12'5000,"-5"-1"-3769,-4-1 0,-4-1 0,-6 1 0,-9 3 0,-6 3 130,0 4 0,0 2 0,0 2 0,-2 2-1028,2 4 1,2-2 0,3 6 0,-1 1 0,0-1-204,0 5 0,9 2 0,4 1 120,4 1 1,2-6-1,2-1 1,4 3 0,8-1-251,9-1 0,0 3 0,9-5 0,-1 1 0,0 1 0,-2-1 0,-2-1 0,-2 3 0,-6-5 0,0 1 0,0 5 0,-9-5 0,-4 3 0,-4 1 0,-4 3 0,-4 2 0,-4-1 0,-9-1 0,0-3 0,0-1-137,1 2 1,-9-7 0,-3-2 0,1-4-1477,4-2 1,-2 0 0,2-2 0,0-4 0,0-7-1822,0-3 1,2-3-1230,11 0 4663,3 1 0,18 7 0,1 3 0</inkml:trace>
  <inkml:trace contextRef="#ctx0" brushRef="#br0" timeOffset="21">19979 8775 8401,'18'19'3080,"-1"0"4022,-4-1-5672,3-7 0,-14-5 0,5-12 0,-5-7-904,-2-3 0,-2-3 1,-3 0-1,-1-2 1,0-4-1,0-6-493,-1-4 0,-5 1 0,4-1 1,-1-5-1,-1 1 0,1-1-707,1 3 1,-4-1 0,5 1-1,3 1-413,2 5 1,0 4 0,-2 8-1,-2 0-1261,1 1 1,3 5 235,2 1 0,0 9 0,0 3 2112,0 11 0,9 6 0,1 1 0</inkml:trace>
  <inkml:trace contextRef="#ctx0" brushRef="#br0" timeOffset="22">20072 8456 9109,'30'0'0,"-5"0"2640,-5 0 1,-1 0 0,0 0 1496,0 0-3123,-9 0 0,-4 0 1,-12 0-1,-6-2 1,-5-2-611,-2-2 1,-6 0 0,-2 6-1,-2 0 1,-4 0-640,-3 0 1,-4 0-1,-1 0 1,-3 0 0,2 0-1,3 2-694,1 4 0,7-4 1,2 4-1,2-2 1,4 1-2703,2 1 0,2 0 2252,0-6 1,11 6 0,8 1 0,13-1 1378,9 2 0,8 3 0,7 7 0</inkml:trace>
  <inkml:trace contextRef="#ctx0" brushRef="#br0" timeOffset="23">20279 8663 8712,'18'10'1790,"-5"-2"0,-3-10 0,-1-4-712,-5-7 1,-2-3 0,-2-3-1,0 0-654,0 1 0,0-3 0,0-2 1,0-2-1,0 0 0,0 0 1,0 0 70,0 2 0,-6 2 0,0 2-897,1 1 172,3 7 1,2 11 0,0 13 0,0 5-123,0 7 0,0-4 1,0 6-1,0-2 1,0 2 34,0 3 1,0-5 0,0 4-1,0-2 1,0-2 515,0 2 0,0-6 0,0 4 0,0-4 1,0-3 1077,0 1 0,0 0 0,0 0 861,0-1-1459,0-7 1,0-5 0,0-12-1,0-7 1,0-3-651,0-3 0,7-2 0,1-4 0,0-4-29,1 0 0,5-7 0,-1 5 0,-3 2 0,3-2 0,1-1 0,3 3 0,2 2 0,-1 8 0,1 1 0,0-1 0,-7 6 0,1 3 0,-1-1 0,-1 1-3908,5 6 3030,-13-4 878,5-1 0,-16 7 0,-3-6 0</inkml:trace>
  <inkml:trace contextRef="#ctx0" brushRef="#br0" timeOffset="24">6847 10556 7721,'-8'-12'667,"-5"1"1,-3 3 0,-3 4 0,0 4 0,0 4 0,1 4 0,1 3 973,4 3 0,-3-3 0,3 1 1,-1 3-1,-1 2-1247,3 1 1,7 1 0,-1 0 0,4 0 0,2-1 0,0 3 745,0 4 0,8-4 0,5 4 0,4-4 0,-1 0-1140,-3 4 0,8-11 0,-5 5 0,1-2 0,2-3 0,-5-1 0,1-3 0,4-6 0,-1 2 0,1-1 0,-6-3 0,-1-2 0,3 0-1877,1 0 0,-3-2 1,-1-5-1,3-5-3039,2-5 1,-5 5 4737,1-1 1,-1 1-1,7-7 1</inkml:trace>
  <inkml:trace contextRef="#ctx0" brushRef="#br0" timeOffset="25">7204 10856 8949,'8'11'5060,"-4"-3"-4122,9-8 0,-9-8 0,0-5 1,-6-3-1,-7-5-302,-1-4 1,0-2 0,-5-7-1,3 3 1,-3-2-319,-2-3 1,5-1-1,-1-1 1,1 3-1,-1 2 927,1 1-1319,8 9 0,-5-4 0,9 9-224,0-1 1,0 4 166,0 9 0,6 21 0,3 18 0,-1 0-177,0 3 1,5-1 0,-7 5 0,1 1-10,1 3 1,-6 0-1,4-7 1,-4 1 0,-2-1-1,0-1 359,0-5 0,0 2 1,0-8-1,0-2 1987,0-2 0,0-2-481,0 0 1,0-11-453,0-8-1096,0-8 0,0-11 0,0 0 0,0 0 0,0 0 0,0-5 0,0-1 0,2 2 0,3 2 0,3 4 0,2 5 0,-3-5 0,5 7 0,3-3 0,1 1 0,3 1 0,0-1 0,0 5 0,-1 5 0,1 2 0,0 0 0,0 0 0,-1 0 0,1 2-281,0 5 0,-2 3 0,-3 9 0,-3-1 0,-3 1 0,-4 2-482,-2 4 0,-2-2 0,0 6 0,0 0-611,0 1 1,0-5-1,-2 4 1,-2-2-5542,-2-4 6915,-9-11 0,5-3 0,-9-9 0</inkml:trace>
  <inkml:trace contextRef="#ctx0" brushRef="#br0" timeOffset="26">7673 10875 7798,'0'13'1027,"0"-1"1,0 3 0,-3-1 2248,-3-1 1,4-7 0,-4-12-1825,4-7 0,2-4 0,0-3 1,0-3-1,2-2-753,4 2-699,-4-6 0,7 8 0,-9-6 0,2 0 0,4-5 0,-4-3 0,6 0 0,-1 1 0,-1 3 0,-2-2 0,4-3 0,1-1 0,-1-1 0,2 3 0,1 4 0,-5-3 0,4 9 0,1 2 0,-3 2 0,1 3 0,5-1 0,-10 0 0,9 1 0,-7 5 0,7 0 0,-7 9 0,6-2 0,-5 4 0,3 4 0,-2 4 0,-1 7 0,1 4 0,-6 1 0,6 3 0,-1 4 0,1 6 0,2 5 0,-3 1 0,5 1 0,1 1 0,-1 3 0,1 2 0,-7 6 0,4-6 0,-1-1 0,-3 1 0,2 0 0,-6-3 0,5-7 0,-3-5 0,0-2-2017,2-4 0,0 4 0,-6-2-451,0-2 2468,0-11 0,9-3 0,1-9 0</inkml:trace>
  <inkml:trace contextRef="#ctx0" brushRef="#br0" timeOffset="27">8066 10763 9057,'-2'-17'2457,"-4"4"1,-4-1-1,-9 7 1,0 3-1286,0 2 1,-1 2 0,-3 0 0,-4 0 0,-1 0 0,-1 0-1024,0 0 1,0 2 0,-4 2 0,3 3 0,3-3-2304,4-2 0,3 4 0,1 1 0,2-1-1204,5 2 0,3 3 3358,9 7 0,17 1 0,4 0 0</inkml:trace>
  <inkml:trace contextRef="#ctx0" brushRef="#br0" timeOffset="28">8235 10856 9110,'0'19'2465,"0"0"1,7-11-1618,-1-8 0,0-14 0,-6-11 0,-2 0 1,-2 0-1,-5-3 85,-1-1 1,4 0 0,-5-2 0,3 4-558,4 0 1,-4 12 0,1-4-1,3 3-763,2-1 0,2 9-152,0 8 1,6 2 0,1 10-1,-1 5 1,0 4-318,0 4 0,3 6 0,-5-4 0,2 0 1,-2 0 689,-2-4 1,-2 0 0,0 0 0,2 2 821,5-2 1,-5-2-1,6-5 2274,0-3 0,-3 1-492,7-7 1,-8-3-2439,2-10 0,-3 2 0,-3-11 0,0-4 0,0-4 0,0 0 0,0-4 0,0 2 0,0 2 0,0 3-190,0 1 0,0-6 0,0 0-810,0 2 1,2 4 0,2 5 0,4 3 0,3 3-968,3 4 1,-3 2 0,1 2 0,3 0 0,1 2-4600,3 4 6566,0-4 0,0 15 0,-1-7 0</inkml:trace>
  <inkml:trace contextRef="#ctx0" brushRef="#br0" timeOffset="29">8535 10781 8311,'11'19'6582,"-5"0"-5323,-4-9 1,-2-4 0,0-12 0,0-6-596,0-5 1,0-2 0,0-2 0,0-1-1,0-3 1,0 2-590,0 2 1,-2 2 0,-2 0 0,-2 1-1192,2-1 1146,1 8 0,3 1-595,0 4 1,3 6 0,1 0 0,2 12 217,-2 11 0,-2-2 1,-2 4-1,0-2 521,0 2 0,0 2 1,0 4-1,0-6 1,0-2 1013,0 2 1,0-4 1171,0 4 1,2-6-1969,5-7 1,-5-6 0,6-12-393,0-6 0,-6-5 0,7-2 0,-3-2 0,2-1 0,3-3 0,-5 0 0,4 4 0,1-2 0,-1-2 0,5 2 0,-5 2 0,3 2 0,1 1-951,3-1 0,-4 6 0,-1 3 1,1-1-1,-1 3-3251,1 0 0,-9-1 4202,2 3 0,4 4 0,1-6 0</inkml:trace>
  <inkml:trace contextRef="#ctx0" brushRef="#br0" timeOffset="30">9079 10688 7905,'11'-9'0,"-5"-3"1404,-4-5 0,-2 5 0,0-1 1,-2-2-1,-4-1 0,-7-1 1,-3 3-3,-3 1 0,0 9 0,0 0 0,1 8 1,-1 8-1,2 5-1363,5 2 0,-5 2 0,5 2 0,-3 2 27,2-3 1,5 5 0,8 1 0,0-1 0,0 2 339,0 0 1,0-6-1,2 2 1,4-4 0,7-5-407,4-3 0,-5-5 0,1-8 0,1 0 0,3 0 0,2-2 0,-1-4 0,1-7 0,0-3 0,-7-9 0,-1-2 0,-1 0 0,-1 0 0,-1 4 0,-4 2 0,0-2 0,0 2 0,3 4 0,-3 1 0,-2-1 0,-2 5 0,0-1 0,0 9 0,0-4 0,0 16 0,0 6 0,2 7 0,4 4 0,-2 2 0,7-4 0,-1 4 0,-1 0 0,-1 0 0,5-1 0,-7-8 0,0 1 0,0 0-618,1-1 1,1-7-663,-2-5 0,-2-4 0,7-4 1,-1-4-1,-2-7-8551,1-3 9716,5-3 1,-3 0-1,8 1 1</inkml:trace>
  <inkml:trace contextRef="#ctx0" brushRef="#br0" timeOffset="31">9342 10688 8592,'0'18'7102,"0"1"-6001,0 0 1,0 6-1,0 0 1,2-2-1,2-2-221,3-3 1,-1 1-1,-6 0 1,2-3 0,2-1 96,2-2 1,9-9 0,-3 2-956,5-4 0,0-4 1,-3-4-1,-3-7 0,-1-4 1,-1-1-23,-1-1 0,0-6 0,-4 0 0,3 2 0,-3 2 0,-2 3 0,0 1 0,4 4 0,-4 3 0,5 4 0,1 6 0,-2 0 0,7 4 0,-5 13 0,2 3 0,1 5 0,3-2 0,-1 4 0,-1 0 0,-1 1 0,3 3 0,-5-4 0,-1 2 0,1 4 0,-5 3 0,-2 1 0,0 1 0,2 1 0,2 3 0,-2 2 0,-1 0 0,-6-7 0,-1-2 0,-4-1 0,-2-3 0,-1-2 0,-4 2 0,1-6 0,-5-4-1229,-4-2 1,-8-6 0,4-3 0,-2-4-1185,-5-8 0,-1-8 2413,-3-15 0,-7-13 0,-3-10 0</inkml:trace>
  <inkml:trace contextRef="#ctx0" brushRef="#br0" timeOffset="32">10411 10631 9880,'19'0'0,"0"0"4414,0 0 1,-7 0-3176,1 0 1,-11 0 0,-2 0-1,-11 0 1,-5 0-488,-3 0 1,-2 0 0,-2 0 0,-2 0 0,0 0-753,-2 0 0,4 0 0,-6 0 0,2 0 0,4 0 0,2 0 0,2 0 0,1 0-755,-1 0 0,0 0-539,0 0-718,9 0 1,4 0 381,12 0 1,4 0-1,9 0 1,0 0 128,0 0 0,-7 2 1,1 2 1500,1 3 0,3 7 0,2-3 0</inkml:trace>
  <inkml:trace contextRef="#ctx0" brushRef="#br0" timeOffset="33">10505 10819 8293,'19'8'9830,"0"-6"-8415,-1 15 1,-9-15 0,-9 4-1,-11-4-576,-5-2 0,-3 0 1,0 0-1,0 0-534,1 0 1,-3 0 0,-2 0 0,-2 0 0,0 0-306,-2 0 0,6 0 0,-4 0 0,4 0 0,2 0 0,1 2 0,-1 3 0,0 1 0,0 0-2926,9-6 0,4-2-1184,12-4 4110,4-5 0,9-16 0,0-2 0</inkml:trace>
  <inkml:trace contextRef="#ctx0" brushRef="#br0" timeOffset="34">11256 9863 12457,'-3'-17'0,"-3"4"1228,-6 7 1,1 4 0,-1 2 0,-5 0-1,-4 0 1,-4 2 0,0 2 0,0 5-431,0 1 0,-2 0 0,4 5 0,-2-5 0,0 1 0,0-3 0,2 3 0,4-3-798,5 0 0,1 5 0,-3-5 0,3 3 0,3-7 0,6 4 0,-3 0 0,3-6 0,10 5 0,5-3 0,1 0 0,1 2 0,1-2 0,3-1 0,2-1 0,0 2 0,-1 2 0,-5 0 0,-1-6 0,3 0 0,2 2 0,1 5 0,-5-3 0,-1 8-645,3 3 0,-7 2 0,1 1 0,-3 1 0,0 0 642,-2 0 1,-2-1-1,-2 1 1,0 0 0,0-1 315,0 1 1,-6 0 0,-2-2 0,0-3 0,-1-1 103,5 1 0,-6 3 0,-3 0 0,-1-3-417,1-1 0,-4-7 0,5 7 0,-3-7 0,1 4 0,1-1 0,9-1 0,-2-2 0,4-4 0,4 7 0,4-9 0,6 0 0,-1 0 0,1 0 0,3 0 0,2 0 0,1 0 0,1 0 0,0 0 0,0 0 0,-9 8 0,-4 4 0,-4 5 0,-2 2 0,0 2 0,0 4 0,-2 4 0,-4 2 0,-6 0 0,3-2 0,1 5 0,2-5 0,-3-2 0,-1-4 0,6 6 0,-5-2 0,3-2 0,0-6 0,0-5 0,6 5 0,0 0 0,0 0 0,2 0 0,2-1 0,2 1 0,9-6 0,-3-1 0,5 1 0,2-3 0,-1 0 0,1-5 0,0 1 0,0-2 0,-7-2 0,1-2 0,-9 8 0,4 3 0</inkml:trace>
  <inkml:trace contextRef="#ctx0" brushRef="#br0" timeOffset="35">14445 9806 9670,'-11'0'4915,"5"0"0,12 0-3969,7 0 0,3 0 0,3 0 0,0 0 0,0 0 0,-1 0-563,1 0 0,0 0 0,0 0 0,-1 0 0,1 2 12,0 5 0,-2-3 0,-3 6 0,-3 1-395,-3-1 0,-2 3 0,-8 5 0,-4 1 0,2 0 0,-9-3 0,-1 1-113,-3 2 1,-2-5 0,0 11-1,1-4 1,-1-2 0,2 0 60,5-1 0,-5 1 0,7 0 0,-3 0 346,1 0 0,7-7 0,-1 1-294,4 1 0,4 1 0,2-1 0,5-3 0,1-3 0,1 0 0,3-4 0,-1 3 0,1-3 0,-3-2 0,1-2 0,3 0 0,1 0 0,-5 0 0,-3 0 0,-8 2 0,0 4 0,0-2 0,0 9 0,0 2 0,0-7 0,0 9 0,0-5 0,0 5 0,0 2 0,0-1 0,0 1 0,0 0 0,0 0 0,0-1 0,6 7 0,3 0 0,-1-2 0,3-2 0,-1 0 0,5 4 0,-5-4 0,0 4 0,-1-4 0,-5-3 0,-2 1 0,-2 0 0,6 0 0,1-1 0,-3 1 0,-2 0 0,-2 0 0,-2-1 0,-2 1 0,-5 0 0,-1-1 0,-1 1 0,-3 0 0,1 0 0,-1-3 0,-3-3 0,-2 4 0,0-7 0,3 3 0,1-3 0,3-2-3982,-3-4 0,-2-1 3982,-1-3 0,-1-9 0,0-1 0</inkml:trace>
  <inkml:trace contextRef="#ctx0" brushRef="#br0" timeOffset="36">11574 10181 7839,'3'11'9830,"1"-3"-7864,2 0 0,0-14 0,-6 0 0,0-11 0,0-6-1673,0-2 0,0-6 0,-2 6 0,-2 0-293,-2-2 0,-1 6 0,7-4 0,0 4 0,0 3 0,0-1 0,0 0-1202,0 9 1202,0 1 0,-8 18 0,-2 1 0</inkml:trace>
  <inkml:trace contextRef="#ctx0" brushRef="#br0" timeOffset="37">11762 10688 7800,'8'10'4915,"-6"0"0,5-8-3669,-5-2 1,-2-4 0,0-14 0,0-1 0,0-2 0,0-2 0,0-4-669,0-2 0,-6 4 0,-3-6 1,1-3-579,0-1 0,-1-9 0,5 0 0,-2 3 0,0 1 0,-3 2 0,7 3 0,-4 4 0,4 6 0,2 4 0,0 2 0,0 7 0,0-1 0,0 11 0,2 4-485,4 15 1,-2 4-1,7 10 1,-1 4 0,-2 5 64,1 4 0,3 2 0,-5-5 0,-3 5 0,0 0 145,2 0 1,-4-2-1,4-7 1,-3-2-1,-3-3 333,0-7 1,0-4 0,0-3 1623,0 1 1,0-6-899,0-1 1,0-10 0,0-2-785,0-10 0,0-7 0,0-2 0,0 1 0,0-1 0,2 0 0,2 0 0,4 1 0,3-1 0,-5 6 0,6 1 0,3-3 0,2-1 0,1-3 0,1 2 0,0 3 0,0 1 0,-1 7 0,1-5 0,0 3 0,0 4 0,-7 2 0,1 2 0,-1 2 0,-1 4-295,-5 7 1,2 3 0,-2 3-1,-1 0-507,-3 0 0,-2-1 0,0 1 0,0 0 1,0 0-6273,0-1 7074,0 1 0,0 0 0,0 0 0</inkml:trace>
  <inkml:trace contextRef="#ctx0" brushRef="#br0" timeOffset="38">12325 10275 7855,'2'10'4915,"2"-5"0,2-10-3687,-2-7 1,-1 2 0,-3-3 0,0-2-1,0-1 1,0-3 0,0 0 0,0 1-940,0-1 0,0 0 0,0 0 0,0 1-289,0-1 0,6 0 0,0 0 0,-2 1-130,-2-1 0,-2 6 0,2 3-9701,5 2 9588,-5 1 1,6 7 0,-8 0 0</inkml:trace>
  <inkml:trace contextRef="#ctx0" brushRef="#br0" timeOffset="39">12550 10838 14040,'17'2'0,"-3"4"0,-3 6 0,-3 5 0,-4 2 0,-2-1 1228,-2 1 1,0 0 0,0 0 0,0 0-1,0-1 1,-2 1 0,-2 0 0,-4 0-387,-3-1 0,5-1 1,-7-5-843,-1-5 0,-3-14 0,-2-3 0</inkml:trace>
  <inkml:trace contextRef="#ctx0" brushRef="#br0" timeOffset="40">13225 10350 15241,'11'-8'2457,"-5"-5"1,-4-6-1,-2-3 1,0-4-2008,0 4 0,0-1 0,0 0 0,0-2 0,0 2 0,-2 2 0,-2 2 0,-2 1-450,1-1-6400,3 8 6400,2 3 0,0 8 0</inkml:trace>
  <inkml:trace contextRef="#ctx0" brushRef="#br0" timeOffset="41">13525 10538 14415,'11'2'7236,"-5"4"-5882,-4 6 1,-2-1 0,0 1 0,0 3-822,0 2 1,2-1 0,2-1-534,3-3 0,-1 1 0,-6 6 0,0-1-3312,8 1 0,-6-11 3312,5-8 0,-5-16 0,-2-13 0</inkml:trace>
  <inkml:trace contextRef="#ctx0" brushRef="#br0" timeOffset="42">13469 10331 7850,'19'-12'495,"0"-1"0,-9 1 0,-2-7 0</inkml:trace>
  <inkml:trace contextRef="#ctx0" brushRef="#br0" timeOffset="43">13957 10312 9635,'0'19'4875,"0"0"0,0-6-2650,0-1 1,0-10 0,0-2-1,0-10-2129,0-7 0,0-2 0,0 1 0,0-1-96,0 0 0,0 0 0,0 0 0,0 1 0,0-1 0,0-2 0,0-2 0,0-2 0,0 2 0,0 3 0,0 1 0,0 0 0,0 0 0,0 1 0,0-1 0,0 25 0,0 7 0</inkml:trace>
  <inkml:trace contextRef="#ctx0" brushRef="#br0" timeOffset="44">16602 10463 13450,'0'-19'0,"-2"2"0,-2 3 0,-5 1 0,-1 1 0,-5 1 1228,-1 5 1,-3-2 0,0 1 0,0 3-1,1 2 1,-1 2 0,0 0 0,0 0-151,1 0 0,-1 2 0,0 2 0,2 5 1,3-1-1079,1 0 0,11 7 0,2-3 0,11 5 0,5-4 0,3-1 0,2 1 0,2-1 0,2 1 0,6-1 0,-4 5 0,0-3 0,0-1 0,-2-1 0,-8 7 0,-4 0 0,-7 0 0,-4-7 0,-2 1 0,0 1 0,-2 3 0,-4 2 0,1-1 0,-7-1 0,-3-2 0,-1-3 0,-3-6 0,0 5 0,0-1 0,1-2 0,-1 3-1468,0-1 1,0-6-51,1 3 0,-1-3 1,0 0-1427,0 2 0,7 1-3205,-1-7 6149,9-9 0,4-1 0,11-9 0</inkml:trace>
  <inkml:trace contextRef="#ctx0" brushRef="#br0" timeOffset="45">16865 10744 7753,'16'19'2620,"-3"-1"1,-3-5 5102,-4-1-7081,-4-8 0,7-4 1,-9-12-1,0-5 1,0-1-1,-2-3 41,-5-4 0,5-4 1,-6-7-1,2 1 0,-3-1 1,1-3-684,0-1 0,-5 7 0,5 4 0,0-1-286,-1 1 1,1 6 0,4-2 0,-2 5-3739,1 1 1,3 0-2044,2 0 4979,0 9 0,0 4 1088,0 12 0,9 4 0,1 9 0</inkml:trace>
  <inkml:trace contextRef="#ctx0" brushRef="#br0" timeOffset="46">16958 10463 9273,'19'0'3035,"0"0"1,-7 0-428,1 0 1,-11 0 0,-2 0-1603,-10 0 1,-3-7-1,-4 1 1,-3 2 0,-3 2-914,-5 2 1,1 0-1,-6 2 1,2 2 0,-3 4-828,-1 3 0,4-5 0,-1 4 0,1 1 0,2-3 0,4 3-2469,4-1 0,9-4 1,1 7 2597,3 1 0,2 3 605,6 2 0,16 0 0,5-1 0</inkml:trace>
  <inkml:trace contextRef="#ctx0" brushRef="#br0" timeOffset="47">17108 10744 7753,'13'6'1346,"-1"0"1,1-4-339,-3-6 1,-1-6-1,-9-9 1,2-2-1,2-2-236,2-2 0,0-8 0,-6 4 0,0-2 133,0-1 1,-6 3-1,0-4 1,2 4 0,0 2-328,-3 4 1,5 2 0,-6 4-773,0 5 1,6-1-2447,-5 13 2422,5 4 0,2 23 0,0 5 1,0 1-1,0 0-677,0-1 1,0-1 0,0 6 0,0-1 817,0-5 1,0 2 0,0-8 0,0 0 0,0 0 361,0 0 1,2 0 0,2-6 3135,3 0 0,-1-7-2019,-6 1 0,2-9 0,2 0-1402,2-8 0,1-6 0,-5-9 0,2-2 0,4-4 0,3-6 0,-5 2 0,4-1 0,1 1 0,-1 2 0,5 0 0,1 2 0,3 6 0,0 1 0,0-1-13,0 0 13,-1 9 0,1 1 0,0 9 0</inkml:trace>
  <inkml:trace contextRef="#ctx0" brushRef="#br0" timeOffset="48">18103 10425 7855,'18'0'3276,"1"0"1,-6 0 0,-1 0-820,3 0 1,-9 0-1,-6 0 1,-10 0-2227,-7 0 0,-2-2 0,-2-2 0,-2-2 1,-2 1-232,2 3 0,-4 2 0,0 0 0,0 0 0,0 0 0,2 0 0,4 0 0,-2 0 0,-2 0 0,0 0 0,7 0-407,-1 0-1713,0 0 1075,9 0 0,3 0 0,14 0 0,5 0-187,5 0 1,2 0 0,-1 0 0,-1 2 511,-5 5 1,5-5 0,-4 6 0,3-2 719,3 1 0,0 7 0,0-3 0</inkml:trace>
  <inkml:trace contextRef="#ctx0" brushRef="#br0" timeOffset="49">18103 10556 7855,'16'13'599,"-3"-1"0,4-8 7518,-5 3-7055,-4-5 0,-1-2 0,-14 0 0,-5 0-494,-5 0 0,-2 0 0,1 0 0,-1 0 0,-2 0 451,-4 0 0,4 0-911,-4 0 0,-2 0 0,2 0-65,2 0 0,0 0 0,0 0 0,0 2 0,5 2-1338,3 2 0,3 1 0,-7-7-2651,0 0 0,9-3 3946,3-3 0,5-4 0,2-9 0</inkml:trace>
  <inkml:trace contextRef="#ctx0" brushRef="#br0" timeOffset="50">18759 10369 10855,'0'8'4915,"0"-8"0,0-10-3913,0-7 0,-6-2 1,0 1-1,2-1 1,-1 0-1,1 0-1955,-2 0 0,0 7 0,6 0-1763,0-3 1,0-2 1147,0-1 1,2 7-1110,4 5 1,-4 6 2676,4 6 0,5 5 0,-1 7 0</inkml:trace>
  <inkml:trace contextRef="#ctx0" brushRef="#br0" timeOffset="51">18947 10350 7795,'6'13'9830,"0"-1"-5963,1-8 1,-9-4-3041,-5-12 1,3-3 0,-6 1 0,1 1-828,5-2 0,-4-1 0,-1-3 0,1 0 0,0 0 0,4 1 0,-5-1 0,3 0 0,2 1 0,2-1 0,2 0-3277,0 0 0,2 3 0,4 3 2926,7 7 0,3 20 1,3 7-1</inkml:trace>
  <inkml:trace contextRef="#ctx0" brushRef="#br0" timeOffset="52">19303 10500 12438,'0'-21'0,"0"-2"0,0-2 0,0 0 0,0 0 0,0-2 0,0-2 1056,0-4 0,0 3 0,-2 1 0,-2 2 1,-2 4-1,2 3 0,-1 1 0,1 0-130,-2 0 1,-2 11 0,3 8-1095,-1 10 0,0 9 0,6 4 0,0 4 0,0 4-24,0 9 0,0 0 1,2 7-1,2 1 1,2-2 230,-1 0 0,-3-2 0,-2-7 0,0-1-124,0-5 0,0 2 1,0-8-1,0-2 717,0-2 0,0-8 0,-2-3 3949,-5-2-4327,5-1 0,-6-10-254,8-3 0,2-2 0,2-7 0,2 3 0,1-3 0,1-1 0,0-3 0,7 2 0,-2 3 0,1 1 0,-3 1 0,1-5 0,3 2 0,1 5 0,3 2 0,0 3 0,0-3 0,-1 2 0,1 2 0,0 2 0,-7 2 0,1 2 0,-1 4-130,-1 6 0,3-1 1,-5 1-1,-1 5 1,0 4-1,-3 6-1648,-3 2 0,-2 2 784,0 7 1,0-7 0,0-2-957,0-2 0,-9 5 0,-1-7-999,-1-3 0,-3-13 2949,8-16 0,-9-11 0,5-20 0</inkml:trace>
  <inkml:trace contextRef="#ctx0" brushRef="#br0" timeOffset="53">19847 10613 8265,'0'-13'2416,"0"1"1,-2-1 0,-2 1 1749,-2-1 0,0 7 658,6-7-4824,0 9 0,0 4 0,0 13 0,0 3 0,0 3 0,0 0 0,0 0 0,0-1 0,0-5 0,0-1 0,0 3 0,0 2 0,0-5 0,0 0 0,0 1 0,0 6 0,6-7 0,2-1-211,3-3 0,-5-2 1,4-10-4579,-1-8 0,-3-5 4789,-6-21 0,0-3 0,0-15 0</inkml:trace>
  <inkml:trace contextRef="#ctx0" brushRef="#br0" timeOffset="54">19791 10331 9535,'8'-10'3176,"-4"1"0,7 7-2695,-3-4-481,-1 4 0,-7-15 0,0 7 0</inkml:trace>
  <inkml:trace contextRef="#ctx0" brushRef="#br0" timeOffset="55">20204 10275 7923,'0'12'2457,"0"1"1,0-7-1,0 7 1,0 1 818,0 3 1,0-9 0,0-8-3060,0-10 1,0 0-1,0-3 1,0-2 0,0-1-218,0-3 0,0 0 0,0 0 0,0 1 0,0-1 0,0 0 0,0 1-500,0-1 1,0 0-2413,0 0 1,8 11 0,2 8-2038,1 10 4949,-3 7 0,1 10 0,1 2 0</inkml:trace>
  <inkml:trace contextRef="#ctx0" brushRef="#br0" timeOffset="56">20373 10425 10597,'10'-2'4915,"-4"-4"0,-4 2-3267,-2-9 1,0 1 0,0-7 0,0 0 0,0 0-1649,0 1 0,-6-1 0,0 0 0,2 0 0,2 7-2675,2-1 2675,0 9 0,0 4 0,0 11 0</inkml:trace>
  <inkml:trace contextRef="#ctx0" brushRef="#br0" timeOffset="57">7091 12469 9138,'0'-19'0,"-2"2"991,-4 5 1,-5 4 0,-8 8 0,1 0 0,-1 2 0,-2 4 0,-2 4 0,-2 3-617,2-1 1,2 1 0,3 3 0,-1-1 0,2-2 0,3 1 0,3 3-10,3 2 0,-5-1 0,7 1 0,2 2 0,2 2 1,2 2-1,0-2 0,2-2 831,4-3 1,5 7-1,5 0 1,-1-2-949,-3-2 1,1 0-1,6 0 1,-1-1 0,1-3-250,0 0 0,0-3 0,-1 1 0,1-5 0,0-1-989,0-5 0,-7-2 1,1-2-1,1 0 0,1-2 1,-1-2-598,-1-3 1,-3-7 0,5 1 0,-2-3-1,1-3-3577,3 0 5163,-7 9 0,15-15 0,-4 4 0</inkml:trace>
  <inkml:trace contextRef="#ctx0" brushRef="#br0" timeOffset="58">7372 12806 9096,'2'11'5567,"3"-7"-4616,1-8 0,0-7 0,-6-10 1,0-1-1,-2-6-403,-4-1 0,2-2 0,-7-6 0,1-3 0,1-2 0,-1-1 0,2 3-345,-1 7 1,-3-1 0,6 7 0,-1 0 0,1 0-598,0 4 1,0 2 74,6 2 0,0 11 1,2 10-264,4 15 0,-2 4 0,7 10 0,-1 2 264,0 3 0,-5 8 0,3-1 0,-2 1 1,0 0-1,1 2 152,1 2 1,-6-7 0,4 1 0,-4-7 0,-2-6 315,0-2 0,0-1 0,-2-8 0,-2 1 410,-2 0 1,0-7 0,4-1 1381,-5-3 1,5-4-1,-4-10-1481,4-7 1,2-3 0,0-3 0,2 0 0,2 1-306,2-1 1,3 0-1,-5 0 1,4 1 0,3-1-157,3 0 0,-5 0 0,7 1 0,-3 1 0,3 4 0,12-1 0,1 8 0,0 1 0,-4 3 0,-4 2 0,-5 2 0,-1 5 0,-5 5-105,-1 5 1,-1 8 0,-4 2 0,3 2-1,-3 4-1179,-2 3 1,-2-5 0,-2-2 0,-2-2 0,-3-4 0,3-2-5142,2-2 6425,2-9 0,-8-1 0,-3-9 0</inkml:trace>
  <inkml:trace contextRef="#ctx0" brushRef="#br0" timeOffset="59">7898 12844 7738,'0'19'1638,"0"-1"0,0-9 1,0-9-1,0-11 0,0-5 1,0-3-411,0 0 1,0-6 0,0-2 0,0 0-1,0-2 1,0 2 0,0-3 0,0 1-911,0-4 0,6 4 0,0 0 1,-2-1-319,-2 1 0,7-2 0,-7 0 0,6 2 0,0 1 0,-5 4 0,5 3 0,-2-2 0,0-2 0,-1 2 0,3-4 0,-2 2 0,0 2 0,1 2 0,-1 2 0,2 7 0,-4-1 0,3-1 0,-3-3 0,4 4 0,1 3 0,1 2 0,-4 2 0,7 6 0,-9 2 0,2 4 0,-2 6 0,0 5 0,3 2 0,1 0 0,-4-1 0,2 1 0,1 2 0,1 4 0,-6 4 0,13 8 0,-9-1 0,0-3 0,3-2 0,-1 1 0,4 7 0,-3 3 0,-3 2 0,0-3 0,7-1 0,-7-5 0,0-1 0,1-5-3,-1-2 1,6 4 0,-5-6-1,-1-4-457,2-6-2228,-6-7 2688,7-8 0,-1 0 0,2 0 0</inkml:trace>
  <inkml:trace contextRef="#ctx0" brushRef="#br0" timeOffset="60">8348 12638 13472,'-8'-11'1880,"-3"3"0,-8 6 1,-2-2-714,-4-3 1,-2 1-1,-6 6 1,2 0 0,-3 2-1223,-1 4 1,-3-1-1,1 5 1,2-2 0,1-4-1,5-1-960,2-3 1,2 6 0,6 0 0,2 0-729,5 3 0,4-5 1,8 8-1,4 1 265,8-3 0,3 5 0,16-7 0,2 0 1478,3 1 0,10 5 0,2-3 0</inkml:trace>
  <inkml:trace contextRef="#ctx0" brushRef="#br0" timeOffset="61">8498 12788 10134,'10'-9'1482,"-1"-1"0,-9-11 0,0-2-360,0-2 1,0-8 0,0 1 0,0-1 0,0 0-547,0 2 0,-7 8 0,1-2 1,0 4-1,0 2-1494,-1 0 1,1 11 284,6 8 1,0 10 0,0 13 0,0 4-79,0 3 1,0 1 0,0 4-1,0-1 1,0-5 413,0-2 0,0 4 0,0-4 0,0 0 0,0 0 260,0-4 1,0-2 0,0-2 0,0 0 2580,0-1 1,0-5-58,0-1 0,6-10 0,1-2-1969,-3-10 0,-2-7 1,-2-1-1,0-3 1,0-4-519,0-7 0,0 5 0,2-8 0,2 6 0,2-2 0,-1 1 0,-3 3 0,-2-4 0,0 6 0,2 2-1225,4 2 0,-4 3 1,6 1 302,1 4 1,-5-1-1,8 8 189,3 1 733,2 12 0,1 11 0,1 12 0</inkml:trace>
  <inkml:trace contextRef="#ctx0" brushRef="#br0" timeOffset="62">8836 12788 7739,'0'8'3631,"0"-8"-1973,0-11 0,0-7 1,0-5-1,0-4-917,0-2 0,-2 4 1,-3-5-1,-1 3 1,2 4-304,2 3 1,2 1-1,0 0-1970,0 0 702,0 9 0,0 4 0,0 12 109,0 6 1,0 5-1,0 2 1,0 2 443,0 4 0,0-2 0,0 6 1,0 0-1,0-2 277,0 0 1,0-2-1,0-6 1,0 0 0,0-1 954,0 1 0,0 0 6203,0 0-5943,0-9 1,0-4 0,0-12 0,2-7-1216,4-3 0,-4-3 0,5-2 0,-3-2 0,0-2 0,2 2 0,9 3 0,-11-1 0,8-2 0,3-2-221,2 2 1,1 2 0,1 2 0,0 1 0,0-1-4365,-1 0 0,1 9-2641,0 3 7226,-9 5 0,-1 19 0,-9 4 0</inkml:trace>
  <inkml:trace contextRef="#ctx0" brushRef="#br0" timeOffset="63">9436 12506 9142,'0'-18'0,"-2"1"1144,-4 4 1,-5-1-1,-8 8 1,1 3 0,-1 6-1,0 5 1,0 4-1,1 5-1033,-1 0 1,0 12-1,0-10 1,1 4-1,1 2 1,2 0-1,5-3 1,-1-1 165,1-2 1,6 6-1,-2 0 1,4-2 314,2-2 1,8 4 0,4 0 0,5 0-114,2 2 1,-7-13-1,1 3 1,1-4-1,5-5-122,6 0 1,2-12-1,5-13-463,-7-5 1,-7-12-1,-5 3 1,-5-2-1,-2-1 1,1 5-95,-3 2 1,-2-4 0,-2 6 0,0 2 0,0 2 338,0 2 0,0 7 809,0-1 91,0 1 1,0 3-869,0 9 0,0 9 0,0 10 0,0-1 0,0 3-171,0 4 0,6-4 0,0 6 0,1-2 0,-1 0-955,0-2 0,7-2 0,-7-2 1,0-3-1,3-1-599,3-3 0,-2-8 0,3 3 0,2-5 0,1-4 1554,3-5 0,0-11 0,-1-11 0</inkml:trace>
  <inkml:trace contextRef="#ctx0" brushRef="#br0" timeOffset="64">9642 12619 11240,'-10'8'843,"1"5"0,9 10 1,0 2 228,0-3 1,3 5 0,1-2 0,2-2 0,0-2 0,0-2-428,1 0 0,7 0 0,-1-3 0,4-3 129,1-7-586,-7-4 0,5-4 0,-3-4 0,4-7 1,-1-3 167,-3-3 1,1-6-1,-5 0 1,-1 0-11,0-2 1,-1 6-1,-7-4 1,0 4-1,0 2-11,0 1 0,0-1-322,0 0 0,2 9-124,4 3 0,-2 14 0,7 5 0,-1 7 0,0 4 141,5 2 1,-5 8 0,1-2-1,-1 5 1,-1 1-14,-1 1 1,4-1 0,-5 1 0,-1-1-1,0 3-441,0 4 0,1-9 0,-7 5 0,0-3 1,0-4 111,0 3 1,-7-1 0,-1 3-1,0-3 1,-3-4 247,1-6 0,-3 2 0,-3-2 0,1-2 0,3-2-80,-3-2 1,-2-6 0,-1-3-1,-3-2-197,-4-4 0,4-1 1,-6-3-1,2-3 0,-2-5 1,0-9-1759,-1-5 2099,-5-12 0,12 5 0,-6-8 0</inkml:trace>
  <inkml:trace contextRef="#ctx0" brushRef="#br0" timeOffset="65">10580 11925 7769,'13'0'663,"-1"0"2152,3 0 0,1 0 1,3 0-8,0 0 1,-11 0 0,-8-2-1968,-10-4 1,-7 4 0,-2-5 0,1 5-842,-1 2 0,0 0 0,-2 0 0,-2 0 0,-2 0 0,2 0 0,3 2 0,1 3 0,2 3 0,5 2 0,-5 1 0,7 3 0,-3-1 0,1 1 0,5 5 0,-3 4 0,2 2 0,3 0 0,3 2 0,2-4 0,0 6 0,0 0 0,0-2 0,0 1 0,0 5 0,0-4 0,0 2 0,0 0 0,0 3 0,0-5 0,0 2 0,2 3-170,5 1 1,-5 3-1,4-1 1,-4 1-1,-2-3-240,0-4 1,0 2-1,0-5 1,0-1 0,0 0 452,0-4 0,0-2 1,0-3 647,0 1 0,2-6 0,4-3 1,5 0-692,-1 1 0,7-7 0,-5 2 0,5-4 0,2-2 0,0 0 0,6 0 0,0 0 0,0 0 0,0 0 0,0 0 0,0 0 0,-7 0-1728,1 0 1728,-8 0 0,-11-8 0,-11-2 0</inkml:trace>
  <inkml:trace contextRef="#ctx0" brushRef="#br0" timeOffset="66">11331 12056 12143,'2'11'1966,"4"-5"0,6-6 0,5-4 0,2-3 0,0 3-1129,-1 2 0,1 0 0,0-2 1,0-2-1,-1 2 0,1-1 0,0 1 1,0-2-838,-1 2 0,1 0 0,0-3 0,0 5 0,-1-4 0,-7 6 0,-5 6 0,-4 5 0,-2 8 0,0-1 0,0 1 0,0 0 0,0 6 0,0 0 0,0 0 0,0 0 0,0 0 0,0 2 0,0-4 0,0 2 0,0-2 0,0 4 0,0-2 0,0 0 0,0 0 0,0 2 0,0 2 0,0-6 0,0 4 0,0-2 0,0 2 0,0 2 0,0-6 0,2 2 0,2-4 0,3 0 0,-3 4 0,-2-13 0,-2 20 0,0-14 0,0 3 0,0 0 0,0-8 0,2-3 0,2 0 0,3 1 0,-1-5 0,-6 7 0,0 1 0,-2-3 0,-5-1 0,-5-2 0,1 1 0,-1-5 0,-3 2 0,-1-2 0,-3-2 0,0-2 0,-2 0 0,-2 0 0,-4 0 0,-2 0 0,6 0 0,-2 0 0,4 0 0,1 0 0,-5 0 0,10 2 0,-4 2 0,5 5 0,3 1 0,3-4 0,8 7 0,2-9 0,4 0 0,5-8 0,-1-8 0,15-13 0,-4-4 0</inkml:trace>
  <inkml:trace contextRef="#ctx0" brushRef="#br0" timeOffset="67">10993 12281 12739,'-6'-19'0,"-3"3"0,-1 3 1228,-5 7 1,-1 4 0,-3 2 0,0 2-1,0 4 1,3 7 0,1 3 0,3 3-358,-3 0 1,5 0 0,-3 0-1,1 1 1,-1 3 0,3 2 0,1-2-872,5-2 0,0 4 0,0 0 0,-2 0 0,1 2 0,5-6 0,5 6 0,3-2 0,2 0 0,5 0 0,2 2 0,-1-6 0,-1 4 0,-3-4 0,3-2 0,2-3 0,-1-1 0,-3-3 0,3-5 0,-3 3 0,4-2 0,1-1 0,1-7 0,0-3 0,0-3 0,-1-6 0,-1-5 0,-2-2 0,-5 1 0,1-1 0,-1 0 0,-6 0 0,11 1 0,-9-3 0,-2-2 0,-2-2 0,0 0 0,2 4 0,3-2 0,-3-2 0,-2 2 0,-2 0 0,0 0 0,0-2 0,-2 2 0,-4 3 0,1 1 0,-7 0 0,-1 0 0,3 1 0,-7 5 0,5 0 0,-5 9 0,-2-4 0,1 0 0,-1 6 0,-2-5 0,-2 5 0,-2 2 0,2 0 0,2 0 0,3 0 0,-1 2 0,0 2 0,0 3 0,7 1 0,-1-4 0,1 5 0,-1-1 0,1 0 0,6 7 0,-7-3 0,9-3 0,-2-3 0,12-12 0,4-5 0,9-7 0</inkml:trace>
  <inkml:trace contextRef="#ctx0" brushRef="#br0" timeOffset="68">12906 12431 7861,'19'0'3276,"0"0"1,0 0 0,-5 0-1873,-8 0 0,-1 0 0,-18 0 1,-1-2-1,-3-2 0,-4-2 1,-2 2-1118,-2 2 1,-2 2-1,4 0 1,-4 0-288,-2 0 0,4 0 0,-4 0 0,1 0 0,6 0 0,1 0 0,2 0 0,0 0 0,0 0 0,1 0 0,-1 0 0,0 0 0,0 0 0,7 0 0,-1 0 0,11 0-3830,2 0 1,2 0 1610,11 0 1,-7 2 0,7 4-2941,1 6 5159,-5 5 0,7 2 0,-5 0 0</inkml:trace>
  <inkml:trace contextRef="#ctx0" brushRef="#br0" timeOffset="69">12869 12638 9556,'19'10'0,"-3"-2"1932,-3 1 0,3-7 1,-5 6 1796,-1 0-964,-1-6-1620,-9 7 0,-2-9 1,-5 0-1,-5 0-697,-5 0 1,-8 0-1,0 0 1,0 0 0,0 0-449,0 0 0,-6 0 0,6 0 0,0 6 0,6 2 0,0 3 0,0-5 0,1 4 0,-1-1 0,0-5 0,0-2 0,7-2-1469,-1 0 0,9-2-5760,-2-4 6373,4 4 856,2-7 0,8 18 0,3 1 0</inkml:trace>
  <inkml:trace contextRef="#ctx0" brushRef="#br0" timeOffset="70">12963 12919 13327,'-2'18'0,"-3"1"0,-1 0 4915,2 0 0,-6-9-3077,-3-4 0,5-6 0,1-6-1838,5-6 0,2 1 0,2-1 0,5-3 0,3-2 0,7-1 0,-3-1 0,-1 0 0,1 1 0,3-7 0,2 0 0,0 0 0,2 0 0,4 0 0,-5-3 0,5 6 0,-4-3 0,-2 2 0,-2 2 0,-5 2 0,5 0 0,-7-2 0,1-1 0,-5-3 0,2 0 0,-1 6 0,-3 0 0,-2 0 0,-2 1 0,-2-1 0,-5 0 0,-5 0 0,-5 1 0,-1-1 0,-1 0 0,-2 6 0,-2 1 0,-4-1 0,-2 3 0,4-4 0,-5 5 0,3 1 0,2-3 0,-2 1 0,6 6 0,-4-4 0,5 1 0,1 1 0,2-2 0,3 4 0,1-3 0,7 1 0,-7 6 0,9-2 0,0-2 0,8-2 0,9 1 0,-3 5 0,3 5 0,1 3 0,3 2 0,2 5 0,-1 10 0,1 4 0</inkml:trace>
  <inkml:trace contextRef="#ctx0" brushRef="#br0" timeOffset="71">13938 12488 7945,'0'12'5074,"2"-2"-3436,4-1 0,-3-5 1,3-10-1,-6-7 0,-4-3 1,-5-3-912,-1 0 1,6 0 0,-5 1 0,3-1-1,-2 2 1,-1 2 0,1 3 0,4-3-728,2-1 0,-4 3 0,-1 1 0,3-3-38,2-2 0,2 5-7364,0 0-2429,0 7 9629,0 5 0,0 11 1,0 8-1</inkml:trace>
  <inkml:trace contextRef="#ctx0" brushRef="#br0" timeOffset="72">14238 12900 9661,'17'8'2457,"-5"-8"1,-5-12-1,-5-9 1,-2-6-1311,0-2 1,-6-2-1,-1-7 1,1 1-1,0-1 1,-3 1-1,1-3 1,-2-2-1148,-1-1 0,5-1 0,-4 8 0,-1 3 0,1 2 0,6 8 0,-3-2 0,5 4 0,2 15 0,0 10 0,0 13 0,2 14 0,5 2 0,3 7 0,0 4 0,5 6 0,-9-7 0,-2 1 0,1 0-550,1 0 333,-4-9 0,6 0 1,-8-3-1,0 1 247,0-2 0,0-4 0,0-8 0,0 0 618,0-1 1,0-5-649,0-1 0,0-7 0,0 1 0,2-10 0,5-3 0,-5-1 0,4 2 0,-4-7 0,-2-3 0,0 3 0,2 1 0,4-3 0,-4-1 0,7-1 0,-3 2 0,0 3 0,-2-3 0,5-1 0,-1-1 0,0 2 0,3 5 0,-1 1 0,3-3 0,6 6 0,-1 2 0,1 2 0,0 2 0,0 0 0,-1 0 0,1 8 0,0 6 0,-2 7 0,-5 4 0,-6-2 0,3-2 0,-3-2 0,-2 0-1058,-2-1-2844,-2 1 3902,0-9 0,-8-10 0,-3-10 0</inkml:trace>
  <inkml:trace contextRef="#ctx0" brushRef="#br0" timeOffset="73">14707 12375 26489,'11'-8'0,"-5"-5"0,-2-3 0,0-3 272,3 0 1,-1-6 0,-6 0 0,0 2-1,2 0 1,2 0 0,2-2 0,-2 2-273,-1 3 0,-3 1 0,0 0 0,2 0 0,4 1 0,-4 7 0,6 3 0</inkml:trace>
  <inkml:trace contextRef="#ctx0" brushRef="#br0" timeOffset="74">16433 12525 7159,'13'0'807,"-3"-2"0,-2-4 0,-3-7 1159,-3-3 0,-4-3 0,-3 0 0,-3 2 0,-2 3 349,-5 1 0,-2 7 0,-1-4 1,-1 1-2316,0 5 0,0 4 0,1 4 0,-3 5 0,-2-1 0,-2 2 0,2 1 0,8-5 0,3 4 0,-1 1 0,3-1 0,1-3 0,9 5 0,3 1 0,3 3 0,8-1 0,7-5 0,4-1 0,9 5 0,-3-3 0,2 1 0,-2 1 0,3-3 0,-9 5 0,-2-3 0,-2 3 0,-5 1 0,-3 3 0,-5 6 0,-8 0 0,-2-2 0,-4-2 0,2-2 0,-9-1 0,-1 1 0,-5-2 0,-6-5 0,4-1 0,-4-7 0,4 2 0,0-2-259,-4-2 1,4-4 0,-4-2 0,4-4-2200,3-3 0,1 5 1,2-4-1,3-1-7310,-3 1 9768,7 6 0,8-5 0,10 9 0</inkml:trace>
  <inkml:trace contextRef="#ctx0" brushRef="#br0" timeOffset="75">16714 12806 7932,'19'7'2472,"0"-1"0,-6 2 1,-1-4-704,3 3 0,-5-1 0,0-8-434,-1-5 1,-3-5 0,-6-11 0,0-2 0,0 0 0,-2-2-1336,-4-4 0,2 2 0,-9-3 0,1-1 0,-1 0 0,3-1 0,1 3 0,-3 0 0,3-5 0,1 5 0,0 6 0,-5 4 0,7 3 0,2-1-3971,2 0 0,-5 6 1685,1 1 0,0 10 1,6 2-1,0 10 2286,0 7 0,0 2 0,0 0 0</inkml:trace>
  <inkml:trace contextRef="#ctx0" brushRef="#br0" timeOffset="76">16883 12525 11039,'19'6'2880,"0"1"1,0-1 6,-1-6 0,-1-2 1,-7-2-2247,-10-3 1,-8 1 0,-11 6 0,1 0 0,-3 0-642,-4 0 0,2 0 0,-8 0 0,-3 0 0,-1 0 0,-3 0 0,1 0 0,-1 6 0,3 1 0,3-3-1961,7-2 1,-2 4-1,4 2 1,5 1-925,3-1 0,13 7 0,2-5-1442,10 0 4327,7 7 0,10-15 0,2 7 0</inkml:trace>
  <inkml:trace contextRef="#ctx0" brushRef="#br0" timeOffset="77">17015 12769 8592,'12'-2'6272,"-1"-5"-4158,-3-5 0,-2-5 0,-6-1 0,0-3-1407,0-4 0,0 4 0,-2-6 0,-2 2 0,-2 0 1,-1 2-339,-1 2 0,6 9 1,-6-1-370,-1-2 0,7 9-780,-4 6 0,4 9 0,2 11 1,0 3-1,0 4 458,0 3 0,0-8 0,0 6 0,0-3 1,2 0-1,2-3 0,2-1 288,-1-2 1,-3 0 0,-2 0 742,0-1 0,0-5 1,0-1-1,2 1 2706,4-3-3415,-4-1 0,13-18 0,-7-3 0,0-5 0,1-2 0,-3 1 0,-4-1 0,2 0 0,2 0 0,7-2 0,-7-1 0,0-3 0,1 2 0,1 2 0,2 2 0,3-6 0,4 0 0,-5 2 0,3 9 0,-7 3 0,0 1 0,3 1 0,-1 1-458,-6 2 1,7 6 0,-7 2-1,2 4-2819,-2 7 0,-2 3 0,-4 3 3114,-4 0 1,4 8 0,-6 2 0</inkml:trace>
  <inkml:trace contextRef="#ctx0" brushRef="#br0" timeOffset="78">17258 12788 10686,'19'8'0,"0"2"2798,0 1 1,0-3 4603,-1-8-9554,-7 0 0,-5 0 2152,-12 0 0,-5-8 0,-7-3 0</inkml:trace>
  <inkml:trace contextRef="#ctx0" brushRef="#br0" timeOffset="79">17915 12469 8487,'10'-9'1638,"-3"-1"0,-14-7 1,-3 3-1,-2 3 0,-1 3 1,-4 4-259,-6 2 1,3 2-1,-5 0 1,4 0-1,2 2 1,0 4-1,0 5-1242,1-1 0,1 7 0,2-5 0,5 5 1,0 2-139,-1-1 0,7 1 0,-2 0 0,4 0 0,2-1 0,0 1 0,0 0 0,2 0 0,4 1 0,7 3 0,3 2 0,3-2 0,0-8 0,2-3 0,1 1 0,4-3 0,-4-4 0,1-3 0,0-3 0,2 0-1351,-2 0 0,-4-3 1,-4-1-1,-3-4 0,1-2 1,-1-3 1350,1 3 0,-1-7 0,7 7 0</inkml:trace>
  <inkml:trace contextRef="#ctx0" brushRef="#br0" timeOffset="80">18046 12713 13907,'9'12'0,"3"-2"0,3-3 1784,-3-9 1,-3-9-1,-9-12 1,0-4-1,0-2-616,0-4 0,0 4 1,0-3-1,-2-1 1,-3 0-1169,-1 1 0,-2-3 0,4 6 0,-5-3 0,1 3 0,0 2 0,3 4 0,3 9-401,2 1 0,0 11 1,0 2-1,0 13-213,0 10 0,7 6 0,1 10 0,0 3 0,1 2-62,-5-3 564,6 7 0,-8-8 0,5 4 0,-5-7 1,-2-3-5,0-3 1,0-2 0,0 2 0,0-6 1503,0-4 1,0-2 2203,0 0-3592,0-9 0,0-4 0,0-12 0,0-7 0,0-3 0,0-3 0,0-6 0,0 0 0,0 2 0,2 2 0,4 3 0,-4-1 0,6 2 0,-1 3 0,1 3 0,2 3 0,-3-5 0,5 7 0,3 2 0,-5 0 0,3 0 0,1-3 0,3 3 0,2 2 0,-1 8 0,-1 3 0,-2 1 0,-3 5 0,-5 1 0,5 3 0,-2 2 0,3 2 0,-5 2-2169,1-2 1,-5-2 0,6-3-6563,-1 1 8731,5-9 0,-3-1 0,7-9 0</inkml:trace>
  <inkml:trace contextRef="#ctx0" brushRef="#br0" timeOffset="81">18797 12656 10365,'10'-8'2392,"-4"-5"0,-1 3 0,-1-2-656,2-3 1,0 5-1,-8-1 1,-4 1-1,-7 1-1124,-3 1 0,-3 2 0,0 6 0,0 2-612,1 4 0,-3 5 0,-2 5 0,-2-1 0,2-3-17,2 3 0,2 4 0,3 4 0,1 2 0,5-3 34,1-1 0,3-2 0,6 0 0,0 0 0,0-1-17,0 1 0,8 0 0,5-3 0,4-1 0,1-2 0,7-3 0,0 2 0,-2-5 0,-2-5 0,-2-8 0,0-3 0,-3-1 0,-3-5 0,1-1 0,-5-3 0,-1 0 0,0 0 0,-1 1 0,1-1 0,-6 0 0,4 0 0,-3 1 0,-3-1 0,0 0 0,0 0 0,0 7 0,0-1 0,2 9 0,4-2 0,-2 12 0,6 7 0,-1 3 0,-1 3 0,-4 0 0,3 0 0,-3-1 0,4 1 0,0 0 0,1 0 0,-1-1 0,0-5-9471,-1-1 6812,-5-8 1,12-4 2658,-7-12 0,7-5 0,-3-1 0</inkml:trace>
  <inkml:trace contextRef="#ctx0" brushRef="#br0" timeOffset="82">19078 12844 10377,'8'19'4915,"5"-1"0,-3-7-683,3-5 0,-9-6-4232,2-6 0,-10 2 0,-2-9 0,2-2 0,0-3 0,-3-7 0,5-2 0,-6-7 0,2 3 0,-1-2 0,3-3 0,-4-1 0,0-1 0,-1-1 0,1-3 0,2 0 0,-3 7 0,7-3 0,-4 9 0,2 0 0,-2 4 0,3 4 0,-3 2 0,4 1 0,2-1-1587,0 9 0,6 3 0,1 14 1,-3 5-137,-2 5 1,4 1 0,0 1-1,-1 0-413,-3 0 1,0 0 2135,4-1 0,-4 1 0,6 0 0</inkml:trace>
  <inkml:trace contextRef="#ctx0" brushRef="#br0" timeOffset="83">19116 12563 8905,'18'10'0,"-1"-2"0,-2-1 3276,-3-1 1,-6 0 0,7-6-126,2 0 1,-5 0 0,0-2-2912,-1-4 1,-5 4-241,-10-5 0,-5-1 0,-8 2 0,1 2 0,-3 2 0,-4 2 0,4 0 0,-6 0 0,2 0 0,0 0 0,2 0 0,-4 0 0,2 0 0,2 0 0,2 0 0,2 0 0,1 0 0,-1 0-5424,0 0 2966,9 0 2458,1-9 0,9-1 0,0-9 0</inkml:trace>
  <inkml:trace contextRef="#ctx0" brushRef="#br0" timeOffset="84">19116 12788 7897,'6'12'0,"0"1"4377,-2 1 1,-2-3-2740,-2 1 0,0-10 1,0-2-1,-2-10 0,-2-7 1,-2-2-1092,2 1 0,-5-1 0,3 0 1,0-2-548,-2-4 0,5 4 0,-3-4 0,4 2 0,2 1 0,0-3 0,0 0 0,0 6 0,0 0 0,0 0 0,2 1 0,2-1 0,5 2 0,1 3 0,5 1 0,-3 1 0,3-7 0,4 0 0,-1 2 0,5 5 0,0-3 0,-4 9 0,0 2 0,-1 2-160,1 2 0,0 2 1,-2 6-1,-5 9-9535,-6 6 9695,-3 10 0,-3-4 0,0 9 0</inkml:trace>
  <inkml:trace contextRef="#ctx0" brushRef="#br0" timeOffset="85">19453 12881 9350,'2'17'2457,"5"-5"1,-3-3-1,6-11 1,-1-5-1103,-5-5 1,4-7 0,-2-4 0,-1-4 0,-3 0 0,-2-2 0,2 2-1356,4 0 0,-4-4 0,4 3 0,-2 1 0,3 0 0,-5-4 0,4 4 0,-2 0 0,0 0 0,3 4 0,1 2 0,-4 2 0,2-2 0,-1-4 0,3 5 0,-2-5 0,-2 4 0,0 4 0,3 5 0,-5-5 0,6 6 0,0 1 0,-3-4 0,7 7 0,-8 1 0,7 6 0,-7 2 0,4 4 0,3 7 0,-7-1 0,4 5 0,-2 6 0,3 2 0,1 2 0,-4 6 0,5-1 0,-1 3 0,1 3 0,3-1 0,-3 1 0,-1-1 0,1 1 0,-1-1 0,-6 1 0,5-3 0,-3-2 0,0-4 0,-2-2-818,-2-4 1,-2-8-9014,0-2 9187,0-9 0,0-4 1,0-11-1</inkml:trace>
  <inkml:trace contextRef="#ctx0" brushRef="#br0" timeOffset="86">19847 12788 7980,'11'-3'2457,"-5"-3"1,-6-2-1,-6-5 1,-5 5-492,1 0 0,-13 3 0,2-5 0,-4 2 0,-4 4-1714,0 2 1,4 2-1,-4 0 1,1 0-2122,5 0 0,-4 0 1,2 2-1,2 2-7585,3 2 9454,1 9 0,8-5 0,3 9 0</inkml:trace>
  <inkml:trace contextRef="#ctx0" brushRef="#br0" timeOffset="87">20072 12375 10907,'0'-19'0,"0"1"0,0-1 0,0 0 3276,0 0 1,0 0 0,0 5-1955,0 8 0,0 20 1,0 20-1,0-3 0,0-2 1,0-4-1323,0 2 0,0 0 0,0 7 0,0-5 0,0 0 0,0 0 0,0 0 0,0 5 0,0-5 0,2-2 0,5-4 0,-3-2 0,6-3 0,1 1 0,-3 0 0,0-1 0,7-5 0,-2 0 0,3-9 0,1 2 0,-3-12-1227,-1-7 0,-9-3 0,2-3 1227,-4 0 0,-10-8 0,-2-2 0</inkml:trace>
  <inkml:trace contextRef="#ctx0" brushRef="#br0" timeOffset="88">20185 12600 11547,'19'0'0,"-1"0"3276,1 0 1,-8-2 0,-3-2-846,0-2 0,-8-7 1,0 7-2432,-10 2 0,-9 2 0,-4 2 0,-4 0 0,-2 0 0,-4 0 0,-3 0 0,-1 0 0,-1 0 0,3 0 0,1 0 0,5 0 0,2 0 0,-4 0 0,6 0-3692,2 0 3692,2 0 0,11 8 0,1 2 0</inkml:trace>
  <inkml:trace contextRef="#ctx0" brushRef="#br0" timeOffset="89">20748 12038 8058,'16'-13'1326,"-1"3"0,-5-1 0,1 3 0,-3-3 0,0 1 0,-1-2 1131,1 1 1,-8 3-1,0 10 1,-10 4-1893,-7 7 0,-2 12 1,0 6-1,1 4 1,-1 3-566,0-1 0,0 3 0,1 4 0,-1 3 0,0 1 0,7 0 0,1-6 0,3 2 0,4-3 0,2-1 0,2 4 0,0 0 0,0-3 0,0-3 0,0-7 0,0 4 0,2-5 0,2-1 0,4-2 0,3 0 0,-5-13 0,6 5 0,3-4 0,2-5 0,1-4 0,-5-4 0,-1-2 0,3 0-1896,2 0 0,-1-8 1896,-3-4 0,-5-13 0,-8-4 0</inkml:trace>
  <inkml:trace contextRef="#ctx0" brushRef="#br0" timeOffset="90">21104 12338 8705,'0'-19'1638,"0"0"0,-2 2 1,-4 5-1,-7 6 0,-3 6 1,-1 6-540,4 6 1,-3 5-1,5 2 1,-1 0-1,1-1 1,1 3-1,2 2-689,-1 2 0,3 0 1,6-4-1,0 2 0,0 4-346,0 2 1,2-4 0,2 4 0,5 0 0,1-2 0,5 3-65,1-1 0,5-6 0,2 0 0,2-9 0,-2-8 0,-2 3 0,-2-3 0,2-4 0,1-6 0,3-11 0,-2-8 0,-2 1 0,-2-10 0,-2-1 0,-5-2 0,-4-3 0,-8 3 0,0 1 0,0 3 0,0 0 0,0 2 0,-8 2 0,-4 8 0,-5 0 0,-2 0 0,0 7 0,1-1 0,-7 3 0,0-3 0,0 7-226,-2 4 1,6 2-1,-4 0 1,4 0-2105,2 0 0,0 2 0,1 4 2330,-1 7 0,0 4 0,0 1 0</inkml:trace>
  <inkml:trace contextRef="#ctx0" brushRef="#br0" timeOffset="91">21329 12900 7965,'0'19'6992,"2"-3"-4535,5-3 1,3-5-1,9-8 1,0 0-1487,-1 0 0,1-8 0,0-5 0,2-3-971,4-3 0,-4-2 0,6-2 0,-2-4 0,0-2 0,-2-4 0,-3-3 0,-1-3 0,-2-3 0,-5-2 0,-5 3 0,-3-7 0,0 0 0,2 0 0,-4 4 0,-6 5 0,-6 1 0,-9 0 0,0 1 0,-2 2 0,-4 3 0,2-1 0,-8 8 0,-2 2 0,-1 2 0,3 3 0,-2 7 0,6 3 0,0 2 0,0-1 0,4 3 0,2 2 0,2 2-874,0 0 1,9 2 873,4 4 0,3 5 0,3 8 0</inkml:trace>
  <inkml:trace contextRef="#ctx0" brushRef="#br0" timeOffset="92">22323 12413 7938,'19'0'474,"-6"0"0,-1 0 0,3 2 0,2 2 2149,1 2 1,-5 0-1,-1-6 3920,3 0-5416,2 0 1,-9 0-1,-8 0-867,-11 0 1,-7-6-1,-5-2 1,-2-1-261,2 1 0,-6-5 0,-1 7 0,-1 2 0,2 2 0,2 2 0,0-6 0,4-1 0,-2 3 0,2 2 0,2 2 0,2 0 0,1 2 0,-1 2-1929,0 3-3508,9-1 3592,1-6 0,18 2 1,3 2 781,5 2 1,-5 1 108,1-7 1,-7 2 0,7 2 0,-1 4 953,-1 3 0,14 1 0,-5 7 0</inkml:trace>
  <inkml:trace contextRef="#ctx0" brushRef="#br0" timeOffset="93">22455 12656 7938,'19'0'1602,"-1"0"1352,1 0 0,-8-2 412,-5-4 1,-6 4-2430,-6-4 0,-5-3 1,-8 3-1,-2 2 0,-1 2-577,-3 2 1,-3 0 0,6 0 0,-6 0 0,1 0-361,0 0 0,-4 0 0,6 0 0,2 0 0,2 2 0,2 2-3507,1 2 1,-1 1-5724,0-7 9230,9 0 0,1 0 0</inkml:trace>
  <inkml:trace contextRef="#ctx0" brushRef="#br0" timeOffset="94">22417 12788 10515,'-16'12'0,"1"-2"0,3-1 9158,-3-5-7249,7-2 0,1-10 1,12-5-1,3-1-1569,2 1 0,3-4 0,3 5 1,-1-5-341,-2-1 0,-1-1 0,7 0 0,0 0 0,-1 1 0,-1-7 0,-2 0 0,-5 0 0,0 0 0,-1 0 0,-1 2 0,-2 2 0,-6 0 0,0-2 0,0-2 0,-2 0 0,-4 8 0,-4 3 0,-3 1 0,1-1 0,-3-3 0,-8 0 0,-2 3 0,2 3 0,2 3 0,-4-4 0,0 5 0,2 1 0,2 0 0,3 0 0,-1 1 0,0 3 0,0 2-1287,1 0-5367,7 0 6654,3 0 0,8 0 0</inkml:trace>
  <inkml:trace contextRef="#ctx0" brushRef="#br0" timeOffset="95">23018 12263 10312,'10'8'2457,"-4"-8"1,-4-9-1,-2-9 1,0-1-326,0 0 0,-6-2 0,-2-1 1,-1-3-2133,1 2 0,0-4 0,4 2 0,-3 2-6688,3 2 813,2 10 5875,2 3 0,8 16 0,3 3 0</inkml:trace>
  <inkml:trace contextRef="#ctx0" brushRef="#br0" timeOffset="96">23336 12769 9911,'9'10'1228,"3"-4"1,-3-12 0,-3-6 0,-4-5-1,-2-4 1,0-2 0,0-4 0,0 0 557,0 0 0,-6-4 0,-3 4 0,1-2 0,-2-3-1786,-1 3 0,5-6 0,-4 6 0,-1-3-156,1 1 0,6 8 1,-5-2-1,3 4-868,0 2 0,-1 11 584,7 8 1,7 17 0,1 12 0,0 2 0,3 0 0,-3 5-9,0 6 0,5-3 0,-7 3 0,-2-7 392,-2-3 1,1-1 0,1 4 0,2-4 0,-2-3 0,-2-4 644,-2 1 1,0-6-1,0-6 1204,0 1 418,0-5-1659,9-1 0,-7-10 1,4-4-553,-4-7 0,-2-3 0,0-3 0,0 0 0,0 0 0,0 1 0,0-1 0,2 0 0,4 0 0,-4 1 0,15-1 0,-4 0 0,3 2 0,3 5 0,0 6 0,0 4 0,-1 2 0,1 0 0,0 0 0,0 0 0,-3 8 0,-1 4 0,-3 5 0,1 2 0,-3 0 0,-3-1 0,1 7 0,-2 0 0,-2-2 0,-2-2 0,-2-2-5240,0-1-1991,0-7 7231,-8-3 0,-2-24 0,-9-5 0</inkml:trace>
  <inkml:trace contextRef="#ctx0" brushRef="#br0" timeOffset="97">23937 12019 8193,'0'-19'840,"6"7"0,0-1 0,-2-2 0,1 1 0,-1-1 8800,2 3-8996,0 8 0,-6-3 0,0 14-388,0 5 1,-2 5 0,-2 2 0,-2-1-1,2 1-58,2 0 1,-5 0 0,1 1 0,2 3 0,2 2-1,0-4 1,-2-4-432,-3-5 0,1 1 0,6 6-1041,0-1 0,0-5-2174,0-1 0,-2-10 3448,-4-2 0,-5-16 0,-7-13 0</inkml:trace>
  <inkml:trace contextRef="#ctx0" brushRef="#br0" timeOffset="98">7053 14419 12863,'-8'-11'0,"-4"5"1092,-5 4 0,-2 4 0,0 4 0,-1 5 1,-3 1-1,-4 1 0,-1 1 0,1 3 1,4 2-388,3 0 0,1-1 0,0 1 0,0 0 1,3 2-1,1 2 0,5 2 0,1 0-638,5 2 0,4-7 1,4 8-1,5-4 1,1 4-68,5 1 0,1-6 0,3 2 0,0-4 0,0-3 0,1 1 0,3-2 0,2-3 0,-2-3-1229,-2-3 1,4-2 0,0-6 0,0-2-2049,2-4 0,-8 2 0,2-7 3209,-7 3 0,-1-7 0,6 5 0</inkml:trace>
  <inkml:trace contextRef="#ctx0" brushRef="#br0" timeOffset="99">7185 14906 7761,'19'9'876,"-1"-7"0,-1 2 0,-2-8 724,-3-9 1,-8-6 0,2-3 0,-3-8 0,-3-3-791,0-7 1,-3-3 0,-1 1 0,-4-4 0,-2-2 1109,-5-4-1698,-2 6 1,1 1 0,1 7-1,3 1 1,-1 1-50,3 5 0,-1 6 0,7 10-211,-2 3 0,0 10 0,6 4-87,0 14 1,6 11 0,2 11 0,3 2-1,1 1-620,-2 3 1,1 0 0,-7-7 0,2 1-1,1-1 306,1 1 0,-6-7 0,4-2 0,-4 0 0,-2-2 1150,0 0 1,0-1 0,0-8 3022,0 1-2547,0-9 0,7-3-971,-1-14 0,6-3 1,-5-9-1,-1 1 1,2-1-217,5 0 0,-3 6 0,3 1 0,1-3 0,3-1 0,2 5 0,-1 3 0,1 2 0,0 0 0,0 1 0,-1 3 0,1 4 0,-2 5 0,-3 5 0,-1 5 0,-9 2 0,11 1 0,-9 3 0,-2 4-1898,-2 3 0,-2-8 1,-2 3 1897,-4-4 0,-5-2 0,-7 0 0</inkml:trace>
  <inkml:trace contextRef="#ctx0" brushRef="#br0" timeOffset="100">7766 14850 7871,'13'17'9830,"-1"-5"-8209,-7-3 0,9-20 1,-8-6-1,-1-5-1073,-3-1 1,4-7 0,0 1 0,0-2 0,1 0-1,-1-3-310,-2-1 1,-2-2-1,-2-1 1,0 3 0,2 1-239,4 3 0,-3 6 0,3-4 0,-4 2 0,-2 2 0,0-2 0,2 6 0,2-4 0,2 4 0,1 2 0,-5 3 0,2 1 0,2 3 0,2 7 0,-1-1 0,1 6 0,5 6 0,1 5 0,-5 8 0,-1 1 0,0 5 0,-4 7 0,5 3 0,-1 5 0,0 1 0,3 5 0,-1 2 0,-4 2 0,5 6 0,-1-2 0,-1-4-715,-1-6 1,0-6 0,-4-5 0,3-4-4906,-3-2 4961,-2-10 659,6-9 0,3-16 0,8-2 0</inkml:trace>
  <inkml:trace contextRef="#ctx0" brushRef="#br0" timeOffset="101">8235 14625 7871,'0'19'1530,"0"0"1,-8-1 0,-7-1 435,-8-5 0,-4-1 0,-6-5 0,2 5 0,-5 1-1589,-5 0 1,1-5 0,-4 3 0,5-2 0,1-1-959,1 1 1,7-6 0,5 4-1,5-3 1,1-3-3922,0 0 1640,9 0 1,3 0-670,14 0 3531,3 0 0,17 0 0,2 0 0</inkml:trace>
  <inkml:trace contextRef="#ctx0" brushRef="#br0" timeOffset="102">8367 14813 9104,'16'12'0,"-1"-2"3118,-3-1 1,-5-3-2262,5-6 1,-8-2-1,0-4 1,-6-7-1,-6-3-195,-2-3 1,3 0 0,-5 0-1,-1-2 1,1-1-407,-1-3 0,9 0 0,-2 6-683,4 0 63,2 0 0,0 11 0,2 8 1,2 12-1,4 9 81,3 4 0,-7 2 0,2-4 1,-4 4-1,0 0 517,5 0 1,-5-1 0,4-8 0,-2-1 892,2-5 0,-1 5 1104,7-4 1,-6-5-2039,7-2 0,-3-12 0,5-7 0,-5-5 1,1-5-194,-1-2 0,-4-6 0,5 3 0,-1 1 0,1 0 0,-1-4 0,5 6 0,-3 2 0,3 2-402,1 3 0,-3-1 1,0 2-1,-1 3-6514,-2 1 6916,-1 1 0,-18-7 0,-1 0 0</inkml:trace>
  <inkml:trace contextRef="#ctx0" brushRef="#br0" timeOffset="103">8667 14906 9581,'8'11'1092,"5"-5"0,-5-12 0,-2-7 0,-4-6 1,-2-6-1,0-6 0,0-4 0,0-1 1,-2 3 178,-4 2 1,4 8 0,-4-2 0,1 4 0,1 2-2619,-2 1 721,0 7 0,6 11 1,0 15-1,0 6 1,0 6 100,0 2 0,2-4 1,2 4-1,2 0 0,-2-2 101,-1 0 0,-3-2 0,0-6 0,0 0 1027,0 0 1,0-1 0,2-1 6033,4-5-5988,-4-3 1,13-11-1,-9-5 1,-2-5 0,-2-5-650,-2-1 0,6-7 0,1 0 0,-3 0 0,-2 0 0,-2 0 0,0 0 0,0 6 0,0 0 0,2 0 0,4 1-1781,-4 7 0,15-3 0,-5 7-540,5 3 0,4 2 1,2 4-1,2 4-2676,-2 7 4997,-2 4 0,6 1 0,2 1 0</inkml:trace>
  <inkml:trace contextRef="#ctx0" brushRef="#br0" timeOffset="104">9192 14681 7844,'13'-2'998,"-3"-4"0,-2-7 1290,-4-3 0,-4 5 0,-6 5 1,-6 4-1486,-5 2 1,-2 2-1,1 4 1,-3 7-1,-2 4-575,-2 1 1,2 7 0,8 2-1,5 0 1,-1 0-206,1-4 1,6-2 226,-2-2 1,3 0 0,3 0-1,3-1 289,3 1 0,4-2 0,9-3 1,0-3-278,-1-3 0,1-2 1,0-6-1,0-2 1,0-4-263,-1-7 0,-1-3 0,-2-5 0,-5-2 0,-2-4 0,-4-2 0,5 4 0,-3-4 0,-2 2 0,-2 4 0,-2 2 0,0-4 0,0 0 0,0 2 0,0 10 0,0 7 0,0 12 0,0 7 0,0 6 0,0 6 0,0-5 0,7 16 0,-1-7 0,0 2-791,2 1 1,-6-10-1,7 3 1,-3-4 0,2-4-1177,3-5 1,-5-3 0,7-9 0,1-2 0,1-5-738,-3-5 0,5-5 1,-5-1 2703,5-1 0,2 0 0,0 0 0</inkml:trace>
  <inkml:trace contextRef="#ctx0" brushRef="#br0" timeOffset="105">9473 14813 7772,'0'-13'108,"0"1"1429,0-3 1,0 4-157,0-1-700,0 8 1,0-2 0,0 12 0,0 8 0,0 7 492,0 4 0,0 2 0,0-4 0,0 4 0,2 0 0,3 1-263,1-6 0,2-3 0,-1-4-870,5-3 0,5-10 0,1 0 0,-1-8 0,-2-6 39,-3-9 0,1 0 1,3-8-1,-1 2 1,-5 2 148,-1-2 0,-1 6 1,-4-4-1,3 4 1,-3 2 467,-2 1 1,-2 5-698,0 1 0,2 9 0,2 3 0,2 11 0,3 6 0,-5 1 0,4 3 0,3 2 0,3 2 0,-3 8 0,1-1 0,1 3 0,-1 5 0,1 3 0,-7-1 0,4 8 0,1 2 0,-3 2 0,0 3 0,-1-1 0,-7 0 0,0-2 0,0-2 0,0-4 0,0-2 0,-7-2 0,-1-7 0,-2-1 0,-5-3 0,-2-2 0,5-8 0,-1 0 0,1-6-160,1-5-193,-5-8 0,12 5 1,-9-13-1,1-9-4437,1-12 0,3-21 4790,8-16 0,8-5 0,3-16 0</inkml:trace>
  <inkml:trace contextRef="#ctx0" brushRef="#br0" timeOffset="106">10092 15000 9850,'19'8'738,"0"5"0,-9 4 1,-3 1-1,-5 1 512,-2 0-1250,-9-9 0,-1 7 0,-9-7 0</inkml:trace>
  <inkml:trace contextRef="#ctx0" brushRef="#br0" timeOffset="107">10411 14963 7912,'2'16'1440,"3"-1"1,1-7 0,-2-8 525,-2-15 0,-2-3 0,0-13 0,0-3 0,-2-3-645,-4-7 0,4 2 1,-7-6-1,3 0 1,0 3-1322,2-1 0,-5 8 0,3 9 0,2 2-3090,2 4 1,2 2-2567,0 2 5656,0 9 0,8 10 0,3 10 0</inkml:trace>
  <inkml:trace contextRef="#ctx0" brushRef="#br0" timeOffset="108">10543 14625 10641,'16'19'0,"-1"0"0,-3-1 0,3-1 2457,2-5 1,4 5-1,1-6 1,4 1-1473,-4 0 1,-1-7 0,-2 1 0,0-4 0,0-2-506,-1 0 1,1-8-1,0-5 1,-2-3-1,-3-3-336,-1 0 1,-9-6 0,2 0 0,-4 2 0,-2 2 0,-2 3-145,-4-1 0,-5 6 0,-7 3 0,-1 2 0,-2 1 0,-4 7 0,-4 2 0,0 5 0,4 5 0,-2 5 0,1 4 0,4 2 0,1 2-257,2-3 0,9 6 1,1-1-1,3 0 1,0 2-8,2 0 0,1-4 349,3 6 1,9-2 0,3 5 0,5-5 179,2-2 0,2-2 1,1-8-1,6-5-184,1-6 0,-4-3 1,4-3-1,0 0 1,-2-3-82,0-3 0,-2-4 0,-6-9 0,0 0 0,0-2 0,-1-4 0,-5 3 0,-1-10 0,-5 3 0,3-4-357,-2 1 1,-1 10-1,-7-3 1,0 4-641,0 2 1,-2 9 760,-5 3 0,5 7 1,-4 7-1,4 5 1,2 5 245,0 2 1,0-1-1,0 1 1,0 2 79,0 4 0,0-4 0,0 4 0,2-4 0,2-3 0,2 1 695,-1 0 0,-3-7 0,-2 1 875,0 1-1660,0-5 0,0-1 0,0-23 0,0-3 0,0-3 0,0 0 0,0 0 0,2-2 0,2-4 0,2-2 0,7 4 0,-5-4 0,2 0 0,3 2 0,-3 0 0,7-5 0,-4 7 0,5 2 0,5 3 0,2 1 0,0 8 0,-6-3 0,0 8 0,0 1 0,-1 3 0,1 4 0,0 5 0,-3 5 0,-1 7 0,-2 6 0,-7 2 0,4 6 0,-1-1 0,-5-1-448,-2-2 0,-2 4 0,0-6 0,-2-2 0,-2-2-6073,-3-6 3883,1-2 0,-2-5 2638,-5-4 0,5-12 0,0-4 0</inkml:trace>
  <inkml:trace contextRef="#ctx0" brushRef="#br0" timeOffset="109">11837 14738 7876,'0'-13'0,"0"1"1282,0-3 0,0-2 1,0-1-1,-2-1 1,-4 0-1,-7 2 1,-3 5-55,-3 6 1,0 4 0,0 2 0,-2 0-1,-1 2 1,-4 4 0,4 6 0,1 7-732,2 6 0,0-4 0,0 6 0,3-2-497,3 0 0,3 6 0,6-6 0,-3-2 0,3 0 0,2 2 0,11-4 0,3 4 0,5-6 0,1-7 0,7-4 0,0-8 0,0-2 0,3-4 0,-8-4 0,5-9 0,-6-2 0,-4-2 0,-3-2 0,-8-6 0,5 6 0,-3 2 0,0 2 0,-2 3 0,-1-1 0,-3 0 0,-3 9 0,-1 5 0,-2 10 0,0 5 0,6 11 0,2 4 0,2 6 0,2 5 0,7 1 0,-5 3 0,3 1 0,1 5 0,-2 2 0,7 2 0,-15-2 0,5-2 0,-5-2 0,-2-1 0,0 1 0,0-6 0,0-1 0,0 1 0,0-1 0,-7-8 0,-1-4 0,-2-4 0,-5-2 0,-2-3 0,-1-1 0,-1-5 0,0-1-554,0-5 0,1-2 0,-1-4 0,0-4 0,0-9 0,0-8 0,3-8-1499,3-4 1,-1-9-1,7-2 1,3 0-3416,2 0 5468,2-6 0,17 13 0,4-7 0</inkml:trace>
  <inkml:trace contextRef="#ctx0" brushRef="#br0" timeOffset="110">12006 14963 10244,'12'22'0,"-1"-1"2193,-3-4 1,1-11-1,-5-2-860,2-8 1,0-12 0,-6-12 0,0-1 0,0-4-471,0-2 0,0-9 0,0 0 0,0 0 0,0 1 0,0-3-863,0-2 0,-6 0 0,-2-2 0,-1 4 0,1 4 0,2 3 0,-3 3 0,7 5 0,-4 0 0,4 6-785,2 4 0,0 9-487,0-1 1,0 11-1,0 2 1,0 10-368,0 7 1,0 2-1,0-1 1,0 3 0,2 2-1,2 2 1438,2-2 1,1 6 0,-7 0 0</inkml:trace>
  <inkml:trace contextRef="#ctx0" brushRef="#br0" timeOffset="111">12156 14606 12043,'19'7'0,"0"1"4915,-1 2 0,-5-6-3556,-1 3 1,-10-5-1,-4-2 1,-12 0 0,-11 0-1360,-5 0 0,-1 0 0,-6 0 0,-1 0 0,1 0 0,-1 0 0,1 0 0,-1 0 0,3 0 0,3 2 0,5 2-142,0 2 1,8 3 0,-1-5 0,5 4-3136,0 3 0,7-5 0,4 4-555,8-1 3832,7 5 0,16-12 0,2 7 0</inkml:trace>
  <inkml:trace contextRef="#ctx0" brushRef="#br0" timeOffset="112">12231 14944 7876,'0'10'6091,"0"-4"-5270,0-12 0,0-13 1,0-12-1,0-4 1,-2-5-1,-2-1 445,-2-3 1,-1-6-1,7 4 1,0 0-1,-2 0-645,-4 5 0,4 3 0,-4 7 1,4 6-1,2 4-283,0 2-485,0 9 0,0 10 1,0 14-1,0 9 1,0 9-475,0 3 1,0 9 0,0 2 0,0 2 0,0 1 560,0-1 0,0 4 0,0-10 1,0-4-1,0-7 665,0-4 0,0-2 0,0-6 0,0-1-34,0 1 0,2-8 0,2-3-571,2 0 0,2-6 0,-3 3 0,1-10 0,6 1 0,-3-8 0,-1-3 0,2-2 0,1-1 0,1 5 0,7 1 0,0-3 0,0-1 0,-1-3 0,3 0 0,2 2 0,2 3 0,-2 3 0,-2 3 0,-2 2 0,-1 6 0,1 0 0,0 2 0,0 4 0,-9 5 0,-2 9 0,-1 3 0,-1 2-799,-2-2 1,-2-2 0,-2-2 0,-2-1-2479,-4 1 0,2-8 0,-9-7 2940,-1-8 1,-3-7 0,-2-7 0</inkml:trace>
  <inkml:trace contextRef="#ctx0" brushRef="#br0" timeOffset="113">13375 14569 7941,'13'0'0,"-1"2"0,3 2 3276,2 2 1,-5 1 0,1-7-1311,1 0 0,-8 0 0,-6 0 0,-10 0 0,-9 0-1752,-6 0 0,2 0 0,-8 0 0,0 0 0,0 0-214,-1 0 0,7 2 0,-6 2 0,0 2 0,2-2 0,4-2 0,-3-2 0,3 0 0,3 0 0,1 0 0,4-2 0,4-4-1436,5 4 1,10-6-1,4 8-1179,7 0 0,4 0 1,1 0-4147,1 0 6761,0 0 0,0 8 0,-1 2 0</inkml:trace>
  <inkml:trace contextRef="#ctx0" brushRef="#br0" timeOffset="114">13338 14738 7941,'19'12'2721,"-1"0"0,1-5 1739,0 5 893,-9-8-3985,7 5 1,-23-9 0,-1 2 0,-9 2-1369,-9 2 0,4 3 0,-6-5 0,0 2 0,-2-2 0,-1-2 0,1 5 0,6-1 0,-2-2 0,2 0 0,2 0-1190,3 3 1,5-1-5723,1-6 6912,8 0 0,-5-9 0,9-1 0</inkml:trace>
  <inkml:trace contextRef="#ctx0" brushRef="#br0" timeOffset="115">13319 14381 9299,'-19'0'3500,"9"2"-1043,4 5 1,4-3-1,4 8 1,4 1-1250,6-3 0,5-2 1,2-5-1,0 1 1,1 2-1209,5-2 0,-2-2 0,7-2 0,-1 0 0,-2 0 0,2 0 0,-2 0 0,0 0 0,0 0 0,-4 0 0,2 0 0,-6 2 0,-9 5 0,-1 5 0,-5 7 0,-10 4 0,-9 4 0,-8 4 0,-8 9 0,-5-9 0,-1 6 0,-1-1 0,1 5 0,-1 1 0,1-6 0,6 1 0,1-8 0,3 0 0,4-4 0,3-4 0,3-2-758,4 0 0,7-9 1,12-4-1,7-3-2517,4-3 0,10-9 3275,4-3 0,4-13 0,3-4 0</inkml:trace>
  <inkml:trace contextRef="#ctx0" brushRef="#br0" timeOffset="116">14069 14363 7942,'-10'0'3276,"2"0"1,8-3 0,0-3-1003,0-6 1,2-5-1,4-2-1459,7 0 0,-3 7 0,2 0 0,3-3 1,2-2-816,1-1 0,3 5 0,2 3 0,2-1 0,-2 1 0,4 6 0,-2-3 0,-2 5 0,-2 2 0,-2 0 0,-9 9 0,-1 3 0,-3 7 0,0 6 0,-2 4 0,-8 8 0,-6 5 0,-5 6-496,-6 8 0,-2 1 0,5-5 0,-1 0 0,0-6 673,0-5 1,0-5 0,3-3 0,1-6 0,5-4 352,1-6 0,3-3 1,6 5-531,0 0 0,0-7 0,2-1 0,5-3 0,3-2 0,9-6 0,-1 0 0,3 0 0,4 0 0,-4 0 0,6 0 0,0-2 0,3-2 0,-1-2 0,6-9 0,-4 3 0,-1 1 0,-1 1 0,-2-1 0,-4 1 0,-2-2-2175,-3-7 1,-9 8 2174,-9 5 0,0-4 0,-9-1 0</inkml:trace>
  <inkml:trace contextRef="#ctx0" brushRef="#br0" timeOffset="117">16245 14663 16614,'-8'-17'0,"-4"4"1085,-5 7 0,-2 4 1,-2 2-1,-2 0 1,-2 2-1,3 2 1,1 5-1,2 1-947,0 5 0,0-1 0,1 1 0,-1-5 0,2 1 0,5-1 0,3 3-1196,1-3 0,6 7 0,-2-7 1165,8 0 1,6 5 0,9-7-1,2 1 1,4 1 0,4 1 836,0 3 1,7-3 0,-7 1-1,2 1 1,-2-1-874,-2 1 0,-4-1 0,-8 7-71,-2-1 0,-9 1 0,0 0 0,-6 0 0,-9 0 0,-5-1 0,7 1 0,-12 0 0,1-1 0,-3 1 0,0 0 0,2-6 0,2-1 0,0 1-2431,1-3 1,-1-2 0,0-8 0,0 0-3538,1 0 5968,7 0 0,3-8 0,8-2 0</inkml:trace>
  <inkml:trace contextRef="#ctx0" brushRef="#br0" timeOffset="118">16564 15094 9096,'19'0'2457,"-8"0"1,-3-2-1,-8-5 1,0-5-509,0-5 0,0-1 0,-2-1 0,-2 0 0,-5-2-1949,-1-4 0,4-2 0,-5-6 0,1 2 0,-1-3 0,5-1 0,-4-1 0,-1 1 0,3 2 0,0-1 0,-5-5 0,7 10 0,2-1-1386,2 5 0,2 5 1,0 1-767,0 0 1,2 9 17,4 3 0,-4 14 0,4 7 0,-2 7 2134,3 4 0,-5 0 0,6-6 0</inkml:trace>
  <inkml:trace contextRef="#ctx0" brushRef="#br0" timeOffset="119">16621 14756 12851,'18'13'0,"1"-3"0,0-2 1807,0-3 1,-7-3 0,-1-4 349,-3-5 0,-4-1 0,-10-7 1,-7 5-1805,-3 2 1,-5-5-1,-2 7 1,-4 2 0,-2 2-354,-5 2 0,-1 0 0,-3 0 0,1 0 0,1 2 0,5 4 0,-2-2 0,6 7 0,0-1 0,0-2 0,4 1-1357,2-5 0,8 0-435,1 2 0,10 5 0,4 5 969,14-3 0,5 2 0,8-7 0,1 0 0,-3 1 0,2-5 823,0-2 0,2-2 0,7 0 0</inkml:trace>
  <inkml:trace contextRef="#ctx0" brushRef="#br0" timeOffset="120">16677 14944 9207,'8'10'4915,"5"-4"0,-3-4-1339,3-2 1,-9-2-2750,2-4 0,-6-2 0,-4-7-827,-2 3 0,-3 8 0,5-5-483,-2 1-501,0 6 753,6-6 0,2 8-230,4 0 1,-4-3-2994,4-3 2376,-4 4 1,-2-4 423,0 12 0,0-2 0,0 9 1,0 1-1,0 3 210,0 2 0,7-1 0,1 1 465,2 0 1,-5-7-1,3-1 1,-2-1 0,1 1 1220,-3 3 0,4 3-227,-2 2 1,1-7 0,-5-1 962,4-3 1,-4-4-1287,4-10 1,-4-5 0,-2-7 0,0-1 0,0-2-693,0-4 0,0 2 0,0-8 0,0 0 0,0 2 0,0-7 0,0 7 0,0-2 0,0 2 0,0 2 0,0 2 0,0 6 0,0 0 0,9 9 0,-1 3 0,7 12 0,-5 3 0,-2 2 0,-1-3 0,-5 3 0,2 0 0,2 1 0,-2 3 0,-2-3 0,-2 1 0,0 3 0,0-5 0,0 3 0,0-9 0,0 6 0,0-3 0,-2-5 0,-2 6 0,-2 0 0,-3 1 0,5 5-1063,-2-1 0,0-7 1244,6 7 0,0-1 210,0 7 982,0-9-1373,0-2 0,0-8 0,2-6 0,2-2 0,2-2 0,-2-5 0,1 0 0,1 3 0,-4-5 0,6 5 0,-1-5 0,-1-2 0,6 1 0,-5-1 0,-1 0 0,2 0 0,-4 3 0,7 1 0,-1 3 0,-1-3 0,-1-2 0,4 5 0,-3 1-1276,1 3 1,1 4-1,1 10-2001,-6 7 0,-4 10 0,-2 2 3123,0-3 1,9 8 0,1-1 0</inkml:trace>
  <inkml:trace contextRef="#ctx0" brushRef="#br0" timeOffset="121">17090 15000 9119,'12'17'2645,"1"-5"1,-7-1 0,6-5 4433,3 6-7662,-7-3 1,-8-9 0,-12-11 582,-5 1 0,-2-7 0,1 7 0</inkml:trace>
  <inkml:trace contextRef="#ctx0" brushRef="#br0" timeOffset="122">17521 15075 10579,'17'2'1404,"-5"-8"0,-5-9 0,-5-6 1,-2-4-1,0-6 0,0-4 1,0-3-225,0 1 0,-2-7 0,-3 0 1,-3 3-1,0 1 0,-1 3 1,5-1-1181,2 1 0,-4 5 0,0 3 0,1 2-7138,3 4 3901,2 2 1,0 13 3236,0 8 0,9 8 0,1 11 0</inkml:trace>
  <inkml:trace contextRef="#ctx0" brushRef="#br0" timeOffset="123">17765 14925 7984,'19'0'1409,"0"0"1,-1 0 0,1 2 0,0 2 1047,0 3 1,-1-1-1,1-6 1,0 0-2143,0 0 0,-7-2 1,-1-5-1,-3-5 1,-2-5-130,2-1 0,-5-1 0,3 0 1,-4 0-1,-4 1 0,-4-1 279,-7 0 0,3 2 0,-3 3 0,-1 1-333,-3-1 1,-4 3 0,-2 1 0,-2 2 0,2 3-133,2 3 0,9 2 0,-1 2 0,1 5 0,-1 5 0,1 5 0,8 2 0,-5-1 0,3 1 0,0 2 0,2 4 0,1 6 0,10-4 0,1 0 0,2-2-43,5 0 0,2 2 1,2-4-1,-1 2 24,1-2 1,0-4 0,2-5 0,2-3 0,2-3 0,-2-4-99,-3-2 0,-1-2 0,0 0 0,0 0 0,-1-2 49,1-4 1,-6 2 0,-3-9 0,0-1 55,1-3 1,-7-8 0,2-2 0,-4 0-6,-2 0 1,0-4 0,0 4-1,0 0 1,0 0-63,0 4 1,0 2-1,3 2-1011,3 0 560,-4 9 0,8 6 112,-3 16 1,-5 3 0,4 14 0,-4 0 167,-2 0 0,6-4 0,0 7 0,-1-1 0,-3-2 0,-2-4 0,0 2 0,0-2 0,0-2 990,0-2 0,-2-9-52,-5 1 1227,5-9-754,-6 4 0,8-10 0,0-4-1161,0-7 0,0 3 0,0-3 0,0-1 0,0-3 0,0-1 0,0-1 0,2-6 0,2 0 0,2 2 0,-1 2 0,-1 2 0,2 1 0,-2-1 0,7 0 0,-1 2 0,0 5 0,1-5 0,3 7 0,-1-1 0,2 5 0,-5-2 0,3 1 0,1 3 0,3 2 0,2 2 0,-1 0 0,-1 2 0,-2 5 0,-3 5 0,-6 5 0,5 2 0,-3-1-858,-4 1 0,5 0 0,-3 0 0,-2-1 0,0 1-3604,2 0 0,-1-1-1636,7 1 6098,1-8 0,5 5 0,1-5 0</inkml:trace>
  <inkml:trace contextRef="#ctx0" brushRef="#br0" timeOffset="124">18853 14925 10896,'17'-2'0,"-3"-4"649,-1-7 0,-9 3 0,2-3 0,-4-1 1,-2-3 931,0-2 0,0 7 1,-2-1-1,-4 1 0,-7-1-627,-3 1 1,-3 8-1,-2-3 1,-2 5-1,-2 2-739,2 0 0,0 9 0,0 3 0,-2 5 0,5 2 0,3 1-220,4 5 1,3-4 0,-3 4 0,7-4 0,4 0 149,2 4 1,0-9-1,2 7 1,4-2-146,7-6 0,4 1 0,1-9 0,1-3 0,0-2 0,0-4 0,-1-4 0,1 1 0,0-7 0,-2-3 0,-5-1 0,3-3 0,-7 0 0,3 0 0,-5 3 0,6 3 0,3 7 0,2 4 0,-5 4 0,-2 4 0,1 7 0,-3 6 0,1 6 0,3 4 0,-6 8 0,1 1 0,-1-1 0,0 1 0,0 1 0,-6 3 0,0 2 0,0-3 0,0 5 0,-2-2 0,-2-4 0,-4-5 0,-3-4 0,5-6 0,-4 4 0,-1-1 0,1-6 0,-5-1 0,-1-8 0,-3-3 0,0-2 0,0-3 0,1-3 0,-1-4 0,0-5 0,0-5-1639,0-5 1,3-8-1,1-2 1,5-2 0,1-2-1,5 0 1430,2-1 0,2 1 1,0-6-1</inkml:trace>
  <inkml:trace contextRef="#ctx0" brushRef="#br0" timeOffset="125">19059 15150 7963,'19'0'1621,"-6"0"0,-3-2 0,-2-6 0,-1-9-191,1-6 0,-6-10 0,4 1 1,-4-3-1,-2-3-802,0 1 1,0 0 0,-2-3-1,-2-2 1,-2-2-172,2 3 1,0-1-1,-1 1 1,-1-3-1,0 2 1,0 3-469,-1 1 1,-1 9-1,4 4 1,-2 4-2454,1 2 0,3 7 987,2-1 0,0 11 0,0 2 0,0 11 0,0 5-5,0 3 1,0 0 0,0-1 1481,0 1 0,9 8 0,1 3 0</inkml:trace>
  <inkml:trace contextRef="#ctx0" brushRef="#br0" timeOffset="126">19191 14813 7963,'18'16'1545,"1"-3"1,0-5 0,0-8 0,-1 0 1730,1 0 1,-6 0 0,-3-2-2338,-1-4 0,-12-3 0,-9-5 0,-5 3 0,-4 1-939,-4 0 0,2 5 0,-8-1 0,-2 4 0,-3 2 0,5 0 0,0 0 0,2 0 0,-5 0 0,5 2 0,2 4 0,2-4 0,6 5 0,3-3-3277,3 2 0,-1-2 0,7 9-886,3 1 4163,10-5 0,13 16 0,10-4 0</inkml:trace>
  <inkml:trace contextRef="#ctx0" brushRef="#br0" timeOffset="127">19284 15000 7963,'19'6'3498,"0"0"0,-9-1-2424,-3-12 1,-5-3 0,-2-11 0,0-4 0,-2-6-276,-5-4 0,5-3 0,-4 1 0,4-1-431,2 1 0,-6-1 0,0 1 0,1-1 0,3 3 102,2 3 0,-2 5 1,-2 9-498,-2-1-92,-1 8 0,7 5-241,0 12 1,0 11 0,0 10-1,3 0 1,1 2-146,2 1 0,0 7 0,-6 7 1,0-3 436,0-1 1,0 4 0,0 0-1,0-5 1,0-3 0,-2-5 729,-4 2 1,4-6 0,-4-2 337,3-4 1,3-9 1386,0 1-2387,0-9 0,0 2 0,0-12 0,0-6 0,0-5 0,7-2 0,1 1 0,0-1 0,3 0 0,-1 0 0,1 0 0,3 1 0,-1-1 0,1 0 0,3 1 0,2 5 0,0 3 0,-1 1 0,1 5 0,0 2 0,0 2 0,-1 0 0,1 2 0,0 4 0,-7 5 0,-1 8 0,-1 1 0,-1 3-943,-1 2 0,-2 9 1,-6-5-1,0 2 1,-2-2-1542,-4-2 1,2-4 1049,-9-10 1,7 1 0,-7-7-1,-1-3-448,-3-2 1882,7-2 0,-7-9 0,7-1 0</inkml:trace>
  <inkml:trace contextRef="#ctx0" brushRef="#br0" timeOffset="128">19997 14456 7924,'19'-12'2391,"-2"-1"1,-3 1-754,-1 1 0,-11 3 1,0 10-1,-8 4 0,-5 7 1,-3 3-106,-3 3 1,0 6-1,3 2 1,1 3-1534,-1 3 0,-3 2 0,0 1 0,3-3 0,3-4 0,3 0 0,4 0 0,0 3 0,0 3 0,-3-2 0,3-1 0,2 1 0,8-4 0,3 2 0,-1 1 0,2-3 0,1-4 0,-1-4 0,5-5 0,-5-1 0,1-5 0,-1-1 0,-4-3 0,7-6-4824,1 0 4824,-5-8 0,-1-3 0,-8-8 0</inkml:trace>
  <inkml:trace contextRef="#ctx0" brushRef="#br0" timeOffset="129">20335 15112 16724,'0'19'0,"2"-2"1638,4-5 0,5-3 1,8-9-1,-1 0 0,3-2 1,0-5-1375,-2-5 1,4-11-1,-11-4 1,5-2 0,2-5-1,-3-1 1,-3-3 0,-7 1-265,-4 0 0,-2-1 0,0 3 0,0 1 0,0 5 0,0 2 0,-8 0 0,-5 4 0,-3-2 0,-3 2 0,0 2 0,0 3 0,1 5 0,-1 1 0,-2-1 0,-4 3 0,12 1 0,-12 7 0,13-2 0,-5-2 0,-2 0 0,9 3 0,4-3-9831,4-6 9405,2 3 1,8-16 0,2 4 0</inkml:trace>
  <inkml:trace contextRef="#ctx0" brushRef="#br0" timeOffset="130">21648 14625 9563,'19'13'0,"0"-3"1896,-1-2 1,-5 1 0,-1-5 5730,3 2-4732,2 0 1,-9-12-2896,-8 0 0,-8 0 0,-11 6 0,0 0 0,0 0 0,1 0 0,-1 0 0,-2 0 0,-2 0 0,-4 0 0,0 0 0,-2 0 0,0 0 0,4 0 0,-5 0 0,1 0 0,0 0 0,6-3 0,-2-1 0,4-2 0,2 2 0,7 2 0,-1 0-44,-1-5-1681,-3 5 1,9-6-1,6 10 242,6 4 0,11-4 0,-5 7 1,2-3-5825,1 0 7307,-1 1 0,7 1 0,0 2 0</inkml:trace>
  <inkml:trace contextRef="#ctx0" brushRef="#br0" timeOffset="131">21704 14850 8994,'19'6'2207,"0"1"1,-7 1 0,1-4 4984,2 2-6306,-7 1 0,-2-7 0,-12 0 0,-7 0 0,-3 0 0,-3 0-750,0 0 1,-6 0-1,-2 0 1,-2 0-137,-4 0 0,3 0 0,-1 0 0,0 0 0,-5 0 0,3 0 0,2 0 0,8 0 0,-2 0 0,4 0 0,2 0-4547,0 0 1,1 0-1129,-1 0 5675,9 8 0,1-6 0,9 6 0</inkml:trace>
  <inkml:trace contextRef="#ctx0" brushRef="#br0" timeOffset="132">21629 15094 12540,'2'10'2457,"5"-4"1,5-6-1,5-4 1,2-4-1198,-1-3 0,1-1 0,2-7 0,2 1 1,2-3-1261,-2-4 0,-2 4 0,-2-6 0,-1 2 0,1 0 0,-6-6 0,-1 6 0,1 2 0,-3 2 0,-4 2 0,-2 0 0,1 1 0,1-1 0,-2 0 0,-10 7 0,-7-1 0,-3-2 0,-3 5 0,-2-2 0,-2-1 0,-2 1 0,0 1 0,-2 3 0,6-5 0,-6 7 0,2 0 0,0-3 0,0 7 0,6-4 0,0 2 0,1 0 0,-1-2 0,6-1-1989,1 7 1,10-6-1,2-2 1989,10-3 0,7-1 0,2-7 0</inkml:trace>
  <inkml:trace contextRef="#ctx0" brushRef="#br0" timeOffset="133">22455 14569 13557,'19'-9'1228,"-9"5"1,-2-8 0,-1-3 0,1 1-1,2-1 1,3 3 0,-1-3 0,1-2-569,1-2 1,3 1-1,2-1 1,2 2-1,2 3 1,2 3-1,0 1 1,0 2-661,0-1 0,6 1 0,-6 4 0,-2-3 0,-2 12 0,-5 13 0,-3 12 0,-13 7 0,-13 5 0,-3 6 0,-5 4 0,-4 6-872,-6 0 0,1-5 0,1-6 0,0-1 501,0-4 1,6-11 1073,-2-6 1,4 2 0,2-2 355,1-2 0,7-2-1059,5-2 0,6-3 0,6-3 0,-2-3 0,9-6 0,4 3 0,5-3 0,1-2 0,9-2 0,1 0 0,2 0 0,3 0 0,2-6 0,1-1 0,3 1 0,-4 0 0,-7 0 0,0-7 0,-10 5 0,-6-3 0,-15 7 0,-21-12 0,-10 5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3T19:06:00.844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119 151 8236,'3'-6'0,"0"0"1368,-1-1 1,2-1-1,-1-1 1,0 1 406,1 2 0,-3 3 0,1 6-1158,-4 3 1,1 5 0,-3 2 0,0 0-303,-2 0 0,-1 6 0,0 0 0,1 1-45,-1 2 1,-1 0 0,-1 3 0,0-1 43,-1-2 1,1-1 0,1-2 0,1 0-197,1 0 1,1 1 0,-2-6-1,2 0-726,1-2 0,0 1 0,2-1-4752,-1-1 1896,0 0 3464,3-6 0,4-5 0,1-5 0</inkml:trace>
  <inkml:trace contextRef="#ctx0" brushRef="#br0" timeOffset="579">255 142 8352,'4'-6'0,"1"0"0,1-1 1242,0-1 0,-2-1 1,1 0-1,0 1 0,-1 0 1,1 3-3,0 1 1,-3-1 0,1 5 0,-2 4 0,-1 3-956,0 3 0,-3 3 0,-1 2 0,-1 2-159,-2 1 0,0 0 0,-2 1 0,2 3 143,0 2 1,-3 1 0,4 0-1,-2-1-55,-1-2 1,1-1-1,1-3 1,2-1-46,1-1 0,-2 0 0,3-3 0,0 0-795,-1 0 0,3-1-984,-2-3 0,2 0-3958,1 0 3601,0-4 1967,0-1 0,0-12 0,0-2 0</inkml:trace>
  <inkml:trace contextRef="#ctx0" brushRef="#br0" timeOffset="1347">737 215 7864,'-4'-8'951,"-2"2"0,-2 2 0,-2 4 0,-2 0 0,-1 0 0,0 1 0,-1 3-6,0 5 0,0 0 0,-2 4 1,2-2-1,0-1 0,3-2 0,1 0 1,1 0-716,0 1 0,4-3 111,2 1 0,3-1 0,3 2-33,3-2 0,6-2 0,3-3 0,2 1 27,2 1 0,0 1 1,1-2-1,1 1-82,-1-1 0,-3 2 0,-3 0-8,-1 1 1,-2 1 0,-5 3 0,-3 0-49,-2 0 1,-2 3-1,-2 1 1,-4-2-345,-4-1 0,0-1 1,-4 0-1,-1-1-935,2-2 1,-3 1 0,3-4-1,-1-1-683,0-1 0,3-1 0,-3-1 0,2-1-209,2-1 1,4-1 1973,1 1 0,4-2 0,-2-4 0</inkml:trace>
  <inkml:trace contextRef="#ctx0" brushRef="#br0" timeOffset="1680">873 424 10633,'6'3'4472,"0"0"-2596,-4 0 0,2-4 0,-4-2-1030,0-3 1,0-2 0,-1-1 0,-1-2-567,-1-1 0,-3 1 1,2-4-1,0-1-349,0-1 0,-2-1 0,2-2 0,0 1-151,0 1 1,-2-3-1,2 5 1,0-2-825,0 0 0,0 3 1,2 0-1,-1 3 91,1 2 1,1 4-1,1 0-2693,0-1 2554,0 3 1,0 1-1,0 6-1558,0 3 2650,4 2 0,1 1 0,4 0 0</inkml:trace>
  <inkml:trace contextRef="#ctx0" brushRef="#br0" timeOffset="1955">946 242 8418,'9'0'0,"0"0"0,0 0 8780,0 0-7700,-4 0 0,-5 0 0,-6 0 1,-3 0-588,-3 0 1,1 0-1,-4 0 1,-1 0 0,-2 0-463,0 0 0,0 0 0,0 0-322,0 0 1,0 0 0,0 1 0,2 1-716,1 1 0,4 1 1,-1-2-1,2 1-2052,1-1 1,1 0 1655,2 1 0,3-2 0,7 3 1402,5 0 0,0-3 0,4 3 0</inkml:trace>
  <inkml:trace contextRef="#ctx0" brushRef="#br0" timeOffset="2757">1137 297 7887,'6'-9'68,"0"2"1,0 1 1357,-1-1 1,-1-1-1,-4-1 243,0 0 0,-4 1-1326,-2 2 0,-3 2 0,-2 4 1,-2 0-234,-2 0 1,0 1 0,-2 2 0,1 4-114,1 4 0,3 0 1,-2 3-1,0-1-63,3-2 0,2 4 0,2 0 0,2 1 127,1-1 1,1 1-1,3-4 1,1-1 184,2 0 1,2-2-1,4-1 1,1-1 57,2-1 0,0-4 1,2 1-1,0-3-6,0-3 1,0 1-1,1-4 1,-3-1-454,-2-1 0,0-2 1,-1-2-1,-1 0-422,-2 1 1,1-3-1,-3-1 1,0-2 105,0-1 1,-1 2 0,-3 2 0,1 1-158,2 2 0,-2 1 1,2 1-560,-2 0 1100,-1 4 1,0 2-1,0 6 1,1 3 36,2 2 1,-1 2 0,3 1 0,0 2 434,0 1 0,0-2 0,2 3 0,-1-1 271,1 0 1,-1-3 0,-1 1 0,0-2-52,0-1 1,-2-1-1,3-2-521,1-3 1,-2-2-235,1-1 1,-4-4 0,1-2 0,-1-2-1,0-1 109,1 0 1,0-3 0,-3 0 0,1 1-325,2 1 0,-2-2 1,2-1-1,-2 2-82,-1 1 0,0 1 162,0 0 1,1 4 315,2 2 0,-1 3 0,3 4 0,-1 4 154,-2 3 1,-1 4-1,-1-2 1,0 1-45,0-1 1,0 3-1,0-1 1,0 2 117,0 1 0,-3 1 1,0-2 77,1-2 1,-2-2 0,1-4 0,1 0 833,1 0-401,1-4 0,0-5 0,0-6 0,1-2-368,2-1 1,-1-4 0,3-2 0,0-1-246,0 0 1,0-4 0,2 2-1,0 0 36,0 2 1,1-1 0,1 3 0,0-2-256,0 1 0,0 3 1,1-2-1,1 1-851,1 2 1,1 2-1,-1 2-820,0 1 1,0 4 355,-3-2 1,-4 4 0,-2 4 0,-4 2 1376,-5 2 0,-4 1 0,-8 0 0</inkml:trace>
  <inkml:trace contextRef="#ctx0" brushRef="#br0" timeOffset="3338">1591 406 9825,'1'9'0,"1"0"0,2-1 2127,1-2 1,-2 1 0,2-3 0,0 0-1088,0 0 1,-3-2 0,1-5-1,-2-3 1,-1-3 0,0-2-1,0-2-582,0-1 0,0-5 1,-1-2-1,-1 1-582,-1 1 1,0 1-1,2-1 1,-1 1-149,-1 0 1,0 1 0,3 1 0,-1 2-601,-2 0 0,2 2 0,-2 3 1,2 0-2527,1 0 47,0 0 2573,0 0 1,0 8-1,0 4 1,0 4-1269,0 2 1,0 0 2045,0 0 0,4 0 0,1 0 0</inkml:trace>
  <inkml:trace contextRef="#ctx0" brushRef="#br0" timeOffset="3590">1691 324 11534,'9'0'0,"0"0"0,0 0 0,0 0 0,0 0 8068,0 0-7493,-3 0 1,-3 0-1,-6 0 1,-4 0 0,-1 0-1,-1 0 1,-1 0 612,-2 0 1,-2 0-906,-4 0 1,0 0 0,0 0 0,2 0-604,1 0 0,0 0 0,-2 0-75,2 0 1,-1 0 0,2 0-1,1 0-1669,0 0 0,1 0-3532,3 0 5596,0 0 0,4 0 0,1 0 0</inkml:trace>
  <inkml:trace contextRef="#ctx0" brushRef="#br0" timeOffset="4408">1954 242 16573,'0'9'0,"0"0"631,0 0 0,0 3 0,0 0 0,0 0 1,0-1-1,0 0 0,0 1 0,1-1-446,3-1 0,0-1 0,3-1 0,-1-2 0,1-2 0,1-1 0,1 0 0,0-1 71,0-1 0,0-1 1,0 0-142,0 0 0,0-4 0,-1-2 0,0-2-223,-2-1 0,-1-4 0,1-2 0,-2-2-700,0-1 1,-3-4 0,2 1 0,-2 2 132,-1 3 0,0 0 0,0 4-196,0 0 779,0 2 0,0 6 0,0 4 212,0 5 1,0 6 0,1 3 0,2 0 174,3 2 1,-1 0-1,1 0 1,0-2 169,-1-1 0,3 3 1,-3-4-153,0-1 1,3-2 0,-3-2 0,2-2 84,-1-1 1,0-1 0,3-3 236,0 0 1,-3 0 0,0 0-400,1 0 0,-3-4 0,0-2 0,-1-2-116,0-1 1,0 2 0,-2-1 0,1-2-51,1 0 0,0-1 1,-3 1-1,0-1-557,0-1 0,-3 0 0,-1 2 1,0-1-1499,0-1 1,0 0 0,2 2-331,-1 1 1,-3 3 1071,3 0 0,0 5 0,3 1 1,0 5 1242,0 3 0,0 6 0,0 0 0</inkml:trace>
  <inkml:trace contextRef="#ctx0" brushRef="#br0" timeOffset="4632">2309 342 7966,'9'4'1829,"0"-3"1,0 2-67,0-2 0,-3-2 1,-1-2-1427,-1-3 0,-1 1 0,-3-1 0,0-1 0,0-1 0,0-1 0,0 0 0,-1-1 0,-1 1 0,-2 0-511,-1 0 0,2-3-551,-3 0 1,3 0 0,-2 3-675,1 0 1,0 0 0,2-1-3570,-1 1 3124,0 4 1844,3 1 0,4 8 0,1 1 0</inkml:trace>
  <inkml:trace contextRef="#ctx0" brushRef="#br0" timeOffset="4896">2436 315 7966,'9'8'0,"0"-2"0,-3-2 947,0-4 0,-1-1-401,1-2 1,-2 1 0,-4-4 0,0-1 0,0-1 0,0-1 0,0-1-1,0 1 1,0 0 0,0-1 0,0-2 0,0-2 0,0-1 966,0 0 1,-3-1 0,0-2-1531,1 0 1,-2 3-1,0 0 1,0 0-810,0 1 1,-2-3 0,2 4-1,0 0-231,0 0 1,0 2 0,2 4 0,-1 1-1290,1-1 1534,1 3 0,1 4 1,0 6-1,0 2-533,0 1 1345,4 0 0,1 4 0,4 1 0</inkml:trace>
  <inkml:trace contextRef="#ctx0" brushRef="#br0" timeOffset="5124">2554 160 7966,'9'5'1610,"0"-2"0,-3-1-1584,0 1 1,0-3 0,-1 1 0,-5-3 0,-5-1 0,-5 0 0,-1 0 0,-2 1-27,-1 1 1697,-1-3 0,-3 3 0,0-2 0,-1 2-734,1 1 1,0 0 0,0 0-1,0 1-2630,0 2 0,2-2 0,2 3 643,1 0 0,2-2 1,5 4-1,3 1 1024,2 1 0,5 2 0,1-1 0</inkml:trace>
  <inkml:trace contextRef="#ctx0" brushRef="#br0" timeOffset="5600">2581 306 7966,'4'5'805,"2"-1"0,2-5 0,-1-2-206,-1-3 0,-4-6 0,1-1 1,-2-1-1,-1-2 0,0-1 0,0-2 1,-1-1-1,-1-2 0,-2 2 0,0 1 1084,0 1-1537,-3 0 1,5-1 0,-5 2-1,1 2-142,1 3 1,0 2-1019,2 1 1,2 6-1,-2 5 714,2 6 1,2 11-1,1 2 1,2 5 391,1 1 0,0 3 0,2 0 1,-1-1 374,-2-4 1,-1 0 0,-2-4-1,1-2 170,1-2 1,0-1 0,-3-4-1,0-1 2306,0-1-2328,4-5 1,-3-2-436,2-6 1,1-2-1,-1-5 1,-1-1-72,-1-1 1,2-4-1,0 2 1,0-2-421,1 1 0,-2 4 0,3-1 0,0 2 145,0 1 1,1 1 0,3 1-1,0 2 124,0 1 1,1 1-1,-1 3 1,0 0 95,0 0 0,3 1 1,0 2-1,-2 3-137,-3 2 0,1 1 0,-3 1 0,0 1-767,-2 1 1,1 3 0,-1-2 0,0 1-423,-2-1 1,-2-1-1,-2-3 1,-1-1-146,-1-2 0,-1 1 1417,-3-4 0,0-4 0,0-4 0</inkml:trace>
  <inkml:trace contextRef="#ctx0" brushRef="#br0" timeOffset="6699">2999 260 8263,'1'5'1463,"1"-1"1,2-1 0,2 0 0,1-1-1,1-1-441,1-1 0,0 0 0,0 0 0,0-1 1,0-2-1,0-3 0,0-3 0,-1-2-698,-2-1 1,1-3 0,-3 2 0,-2 0-367,-1-1 1,-2 0 0,-1 4 0,-3 2-528,0 0 1,-1 4 0,-3 0 0,0 1-30,0 0 0,0 1 0,0 5 0,1 3 241,2 2 1,-2 1-1,3 1 294,0 2 1,-2 0-1,4 5 1,1 0-1,1-1 29,1 1 1,0 0 0,0 1 0,0 1 469,0-1 0,4-3 0,2-1 0,2-2-45,1-4 0,0 0 1,0-5-1,1-1-48,2-1 1,-2-1 0,2 0 0,-2-1-317,0-2 0,-1-2 0,0-4 0,0 0-128,0 0 1,-3-3-1,0-1 1,0 0-215,-1 0 0,2-4 0,-3 3 1,0-1-237,0 0 0,2 6 0,-2-2-74,1 0 1,-2 4 0,4 4 288,0 2 1,1 2-1,0 2 317,-2 3 1,2 5-1,-2 2 1,1 0 337,-1 0 1,1 3 0,-3-1 0,0 2 72,0-2 0,0-2 1,-2-4-1,1 0 501,-1 0 0,-1-3 592,-1 0-1270,0 0 0,0-2-195,0-4 0,0-4 0,0-5 0,0 0-104,0 0 0,0 0 0,0-1 0,0-1 32,0-1 1,0 0 0,0 2-26,0 1 1,1 0 0,1 0 0,2 0 100,1 0 0,-1 3 0,2 0 55,1-1 0,1 0 1,1 1-1,0 2 123,0 0 0,3 3 0,0-2 1,-1 2 95,-1 1 1,-1 1-1,2 1 1,0 2-36,1 1 1,0 1-1,-3 4-236,0 2 1,-4-2 0,-2 3-1,-2-1-198,-1 0 1,0 1 0,0-4 0,0 0-136,0 0 1,0 0-3981,0 0 3022,0-4 0,-1-1 0,-2-4-1567,-3 0 2831,2-4 0,-8-5 0,2-5 0</inkml:trace>
  <inkml:trace contextRef="#ctx0" brushRef="#br0" timeOffset="7430">3581 233 10306,'0'-9'0,"0"0"0,1 1 841,2 2 0,-1 6 0,3 7 0,-1 4 0,-2 4 1,-1 2-1,-1 1 0,0 0-472,0 1 0,0 0 0,0 1 1,0 2-1,0 0 0,1 1 1,1-3-1,1-1 42,-1-1 1,0-1 0,0-1 0,1-1-213,-1-2 1,2-1 0,-1-3-90,-1 0 1,0-1-171,1-2 0,-2-3 27,2-6 0,-5-2 0,-1-5 0,0-2 56,-1-3 0,3-3 0,-3-4 0,1-2-20,0-2 0,0-1 0,3-1 0,0 1-40,0 0 1,0 1-1,1 0 1,2 2-170,3-1 0,-1 3 1,1 0-1,1 4 89,2 3 0,3 2 0,1 5 0,1 2 158,2 3 0,0 2 1,0 1-1,0 1 95,0 2 1,-3 2 0,-1 4 0,-2 0 10,-1 0 0,-1 4 1,-2 2-1,-3 2-206,-2-2 1,-1 2 0,-1-3 0,-2 1-224,-3 0 0,-2-3 0,-2 3 0,-1-2-26,-1-2 1,-4-1-1,0-2 1,0-2-320,1-3 1,-2 1-1,2-1 1,-2-2-4961,-1-3 5587,3 1 0,-2-7 0,3 3 0</inkml:trace>
  <inkml:trace contextRef="#ctx0" brushRef="#br0" timeOffset="7961">3990 297 27713,'0'-10'0,"0"0"0,0-2 0,0-2 0,0-1 106,0 0 0,0 4 1,0-2-1,0-1 1,0-1-1,0-1 1,0 0-1,0 2 1,0 0-383,0 0 0,0-1 1,0-1-1,0 2 0,-1 1 1,-1 2-9090,-1 1 8053,0 5 1,3 5-1,0 6 1,0 2 120,0 1 1,0 3 0,0 0 1190,0-1 0,0-1 0,0 0 0</inkml:trace>
  <inkml:trace contextRef="#ctx0" brushRef="#br0" timeOffset="8210">4072 178 9700,'9'5'0,"0"-2"0,0-2 3081,0-1 1,0 0-2017,0 0 0,-5 0 0,-4 0 0,-6-1 0,-4-1 0,-3-2 0,-1 0-424,-2 0 1,-5 1 0,0 3 0,0 0 0,0 0 0,0 0-1168,0 0 1,2 3-1,2 1 1,1 0-57,1 0 1,4 4-1,-1-3 1,2 1-1742,4 0 1,1-3-1,3 3 693,-1 1 0,4 0 0,5 0 0,2-2 1630,2-1 0,7 3 0,2-2 0</inkml:trace>
  <inkml:trace contextRef="#ctx0" brushRef="#br0" timeOffset="8680">4181 187 7973,'-3'-6'0,"0"0"0,-1 4 956,1-1 0,1 2 1,-4 2 377,2 2 0,1 3 0,3 5 0,0 2-547,0-2 0,1 3 1,1 0-1,2 1-53,2 0 1,3-4 0,3 1-1,-1-1-74,-1-2 0,2-1 0,0-2 0,0-3-275,1-2 1,-3-1-1,3 0-364,-3 0 1,-2-4 0,-2-2 0,-2-2-620,0-1 1,-3 0 0,2-1 0,-2 1-140,-1 0 1,0 0-1,0 0-1062,0 0 1882,0 0 0,3 5 0,0 4 0,0 6 268,1 5 1,-3 3 0,3 4 0,-1 1 21,0-1 1,0 3-1,-3 0 1,0 0 7,0 1 1,0-2-1,0 2 1,0-1-305,0 0 0,0 0 0,-1-2 0,-1-2 53,-1-2 1,-3 1 0,2-4 0,-1 0-138,-2 1 1,2-2 0,-1 1 0,-1-3-368,-1-3 0,-2 2 0,-2-3 0,-1 1-815,-1 0 1,-1-4 0,-3 1-1,-1-2-1761,-2-1 2950,1-4 0,-6-1 0,3-4 0</inkml:trace>
  <inkml:trace contextRef="#ctx0" brushRef="#br0" timeOffset="9348">4808 142 15016,'0'-9'0,"-1"1"0,-2 2 0,-3 3 0,-3 2 0,-1 1 0,-2 0 759,-3 0 1,-1 1 0,0 2-1,1 4 1,0 3 0,-1 2 0,2-1-1,1-1-2051,2-1 1342,5 0 0,-1 1 1,4-1-1,1 0-163,1 0 1,6-3-1,3-1 1,4 0-1,2 0 729,2 2 1,2-2 0,0 0 0,0 0-9,0 0 1,-1-2 0,-1 2-1,-3 0-179,-2 0 1,-1-2-1,-7 4-273,-1 0 0,-2 1 0,-3 1 1,-4 0-199,-4 0 0,-4 0 0,-3-1 0,0-2-1341,0-3 0,0 1 1,0-1-248,-1-1 0,1-1 0,1-1 1,2-1-414,3-2 1,2 2 0,2-3 2042,2 0 0,-3-1 0,4-4 0</inkml:trace>
  <inkml:trace contextRef="#ctx0" brushRef="#br0" timeOffset="9672">4917 315 7902,'9'8'0,"-1"-1"0,-1-2 0,-2 0 3201,-1 0 1714,3-3 0,-6 1-4147,2-6 1,-2-2 0,-1-4-1,-1 0 1,-1-1-586,-1-2 0,-1-3 0,2-3 1,-1 0-296,1 0 1,-2 0-1,0 0 185,-1-1 1,2-2 0,-2 0 0,0 2-712,0 3 1,3-2-1,-2 4 1,1 0-945,0 2 0,-1 2 123,4 1 0,-3 3 687,0 0 1,0 8 0,3 1 0,0 4 0,0 2 98,0 0 1,0 3-1,0 1 673,0 1 0,0 2 0,0 2 0</inkml:trace>
  <inkml:trace contextRef="#ctx0" brushRef="#br0" timeOffset="9939">5017 206 7902,'14'3'1438,"-2"0"0,-1 0 1,0-3-442,1 0 1,-4-4 0,-6-1-1,-4 0 1,-4 2 0,-3 1-1,-3 0 684,-3-2 0,-2 1-1170,-1 3 0,-2 0 0,-1 0 0,-2 0 0,-1 0-1140,-1 0 1,5 0-1,-1 1-245,2 3 1,2-3 0,1 3 0,1-1-268,2 0 0,4 0 0,4-2 86,1 2 0,2 1 1,5 3-1,3-2-95,2-1 0,4 0 0,2-2 1150,0 1 0,5 8 0,4-1 0</inkml:trace>
  <inkml:trace contextRef="#ctx0" brushRef="#br0" timeOffset="10411">5126 224 8852,'9'-1'0,"-1"-2"0,-2-3 892,-3-2 0,-2-1 1,-1-1-491,0 1 1,0 0 0,0 0 0,0 0-1,0 0 1,-1 0 1480,-2 0-577,2 4-552,-3 1-498,4 4 1,0 4 0,0 2-66,0 2 1,-3 2 0,0 1 0,1 1 31,1-1 0,1-1 1,0 1-1,0 0-10,0 1 0,0 0 1,0-3-1,0 1-6,0 2 0,1-2 1,1 2 69,1-1 1,1-2-508,-1 0 1,-2 0 1,2 0 337,-2-4 1,-1-2 55,0-6 0,0-2 0,0-4 112,0 0 0,0 0 1,0 0-1,1-2 225,2-1 1,-1 1 0,4-3 0,0 1-121,-1 2 0,3-2 0,-2 1 1,2 0-222,1 2 1,1-1 0,-1 1-1,0 2-391,0 0 0,0 3 0,0 0 0,0 1-976,0 2 1,-3-2-1287,0 1 1,-5 4 0,-2 4 2491,-7 0 0,-5 3 0,-5-3 0</inkml:trace>
  <inkml:trace contextRef="#ctx0" brushRef="#br0" timeOffset="11049">5371 187 10715,'0'-5'3276,"0"9"1,0 3 0,0 5-2626,0-2 1,1-4 0,1 1 0,1 2-486,-1 2 1,-1-1 0,-1-2 0,1 3-234,2 2 1,-1-1 0,3 0-487,-1-2 1,0-5-9279,-1-2 9683,2-2 1,0-9 0,-1-2 0</inkml:trace>
  <inkml:trace contextRef="#ctx0" brushRef="#br0" timeOffset="11352">5435 306 7906,'9'0'658,"-3"3"5289,0 0-4860,-4 0 1,2-4-1,-4-2 1,0-3-1,0-2-242,0-2 0,0 1-750,0 0 0,-3 0 0,0 0 0,1 0 0,1 0 0,1 0 0,1 1 1,1 1-1,2 2 0,1 0 28,2 0 0,1 3 0,1-3 0,0 2 1,0 0-1,0 1 314,0 1 1,2 1 0,0 0 516,1 0-810,0 4 0,-3 1 0,0 5 0,-1 0 0,-1 1-374,-1 1 1,-1 3-1,2-2 1,-2 0-954,-1 0 1,0 0 0,-4-4-5724,0 0 1380,0 0 5526,0-4 0,4-1 0,1-4 0</inkml:trace>
  <inkml:trace contextRef="#ctx0" brushRef="#br0" timeOffset="11908">5798 287 8259,'9'-5'503,"0"-4"1,-3 1 0,-1-2 0,-1 3 0,-1 0 0,0-2 0,0-2 1346,-1-1 1,-1 3-1193,-1 3 1,-4 0 0,-2-1-308,-2 1 0,-1 4 0,-1-1 0,-1 2 0,-2 1 0,0 1 0,-1 3 0,1 3 0,-1 4 0,3 0 123,1 3 1,1-2 0,1 1 0,2 0 0,3 1 131,2 0 0,1 0-285,0-5 1,4 3-1,2-1 1,3-2 157,3-2 1,-1-5 0,3 1-227,0-2 1,-2-1 0,-3-1 0,0-1 0,0-2-215,0-1 0,-3-1 1,0-3-187,1 0 0,-3-3 0,0-1 0,-1 2-162,0 1 1,0 1-1,-3 0-868,0 0 1106,0 4 1,0 5 0,1 7 0,1 4 188,1 4 1,2 2 0,-3 2 0,1-1 241,-1 0 1,-1 0-1,-1 0 1,1 1-98,2 3 1,-2-2 0,2 3 0,-2-1-264,-1-2 0,0 2 0,0-3 0,-1-3 0,-2-2 0,2 1 0,-2-3 0,1 0 0,-1-2 0,2-1 0,-4 0 0,1 0 0,-1 0 0,-4-1 0,0-2 0,0 1 0,0-4 0,0 0 0,0 1 0,-3-2 0,0 3 0,0-1 0,-2-2 0,3-1 0,-3-1 0,1 0-795,2 0 1,-2 0-1,1-2 1,0-3-1277,-2-4 0,4-6 0,-3 0 0,1-4 2071,0-5 0,-4-5 0,2-7 0</inkml:trace>
  <inkml:trace contextRef="#ctx0" brushRef="#br0" timeOffset="12141">5353 115 7906,'6'0'2457,"0"0"1,0 1-1,-1 2 1,-2 3-2322,-2 2 1,-5-3-1,-1-1 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3T19:06:17.695"/>
    </inkml:context>
    <inkml:brush xml:id="br0">
      <inkml:brushProperty name="width" value="0.05714" units="cm"/>
      <inkml:brushProperty name="height" value="0.05714" units="cm"/>
      <inkml:brushProperty name="color" value="#E71224"/>
    </inkml:brush>
  </inkml:definitions>
  <inkml:trace contextRef="#ctx0" brushRef="#br0">582 17 32767,'-4'-5'0,"-2"1"0,-3 1 0,-2 0 0,-2 1 0,0 2 0,0 3 0,-6 2 0,-1 4 0,-1 0 0,-2 1 0,1 3 0,0 1 0,0 2-161,0 2 1,0-2-1,-2 6 1,3 0 0,1-1-1,2 0 1,0 1 0,0 1 130,0 1 0,0 1 0,3-3 0,3 0 174,2 0 0,-1 3 1,1-3-1,2 0 52,0 0 0,1 4 0,1-3 0,2 0-186,0-2 1,3-2-1,-3 0 1,0-1-11,1 0 0,0-1 0,2-2 0,-1-3 0,-1-2 0,-1 3 0,2-1 0,-1-1 0,0-1 0,3-1 0,0 0 0,0-3 0,0 0 0,0-4 0,0 2 0,-1-5 0,-1-2 0,-1-3 0,0-2 0,3-1 0,0-1 0,0-2 0,0-2 0,0-5 0,-1 1 0,-2 0 0,2 0 0,-2-1 0,1-1 0,-1-2 0,2-2 0,-2 3 0,1 1 0,-1 1 0,2-2 0,-2 2 0,2 3 0,1 2 0,0 2 0,0 3 0,0 0 0,0 4 0,0 5 0,0 6 0,0 3 0,0 3 0,0 3 0,0 6 0,0 3 0,0 3 0,3-3 0,1 0 0,0 0 0,0 0 0,0 1 0,-2-4 0,1-2 0,-1-3 0,0 0 0,0-3 0,1-2 0,-1-1 0,-1-1 0,0-1 0,2-2 0,-2 2 0,2-2 0,2-2 0,1-1 0,3-2 0,0-2 0,0-2 0,1-2 0,2-4 0,3 0 0,2 0 0,2-3 0,3-1 0,1-1 0,0-3 0,2 4 0,-3 1 0,1 2 0,-1 1 0,-4 0 0,-4 1 0,-2 1 0,-4 1-9831,1 4 9132,-12-2 0,-2 4 0,-9 0 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3T19:06:18.727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137 73 7913,'0'-6'121,"-1"1"1,-2 1 0,-3 2 0,-2 1 1253,-1 1 0,0 0 0,0 1 0,-1 1 1,-2 2-1,0 1-986,1 2 1,1 1 0,1 1 0,1 1 0,1 0 0,2 1 0,1 1 0,2 0 182,1 1 0,1-3 0,1 3 1,2-1-162,3 1 1,2 3 0,2-2 0,1 0-176,1-2 0,1-2 0,-2-1 0,3 0-714,0 0 0,-3-4 0,2-2 0,-1-2-1030,0-1 0,0 0 1,-2 0-1,1-1 163,2-2 1,-1-5 0,-3-4 936,0 1 0,0 0 1,0-1-1,0-2 0,0 0 194,0 2 1,-3-2-1,-1 2 1,-1 1 421,-2 1 0,3 1 0,-2 0 222,-1 0 1,-1 0-1,-2 1 253,-2 2 1,1-1 0,-5 4-315,0 1 1,0 5 0,1 3 0,3 2 45,2 1 0,1 4 1,0 1-1,0 1 69,0 0 1,0-3 0,1 3 0,2-2 181,3-2 0,2 1 0,2-2-308,-1-2 1,1-2 0,1 0 0,1-3 0,0-2-104,1-1 0,-3-1 1,2-2-1,-2-3-373,0-2 0,-1-5 0,0-2 0,-1-2-209,-2-2 1,-2 1-1,-4-1 1,0-1-235,0-1 0,-4 0 1,-2 3-1,-2 2 98,-1 1 0,-3 4 1,-2-1-1,1 3 82,0 3 1,0-1 0,2 4 0,-1 1-268,1 1 1,1 1 0,2 1 0,0 2-263,2 3 0,4 6 0,-1 3-577,2 2 1,1 2 1486,0 2 0,4-1 0,1 2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3T19:06:19.203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0 201 8728,'10'3'0,"-1"0"645,0-1 0,0-1 1,-1-2-1,-1-1 1,-2-2-1,-1-1 856,-2-2 1,-1-2-1355,-1-3 0,0 0 0,0-2 1,0 0-1,-1 0 0,-1-1 1,-2 1-1,0 2 0,0 2-62,2 0 0,1 4-686,1 0 1,0 5 0,0 1 117,0 5 0,0 7 0,0 4 0,0 2 641,0 3 1,0-2 0,0 2-1,0-2 568,0-4 1,0 1 0,0-4 0,0-1 378,0-1 0,-1-1 547,-2 0-1384,2-4 0,-3-5 0,4-6 0,0-2-189,0-1 0,0-3 0,0-1 0,1 0-96,2 0 0,-2-3 0,2 1 0,-1 0-112,1 0 1,-1 1 0,4-2 0,0 2 67,-1 1 0,3 0 0,-2 4 0,2 0 171,1 0 0,2 1 0,0 1 0,1 2 102,-1 1 1,0 1 0,0 3 0,1 0-102,-1 0 1,-1 4 0,-1 3 0,0 3-247,-3 2 1,1 4 0,-3 0 0,0 0-391,0-1 0,-1 2 0,-3-2 0,0 1-510,0-1 0,-1-1 1,-1-5-1,-2-1-660,-1-2 1,2 1-1,-3-5 1695,-1-3 0,3-7 0,-1-6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3T19:06:20.389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 81 9134,'3'-6'1964,"0"0"1,0 3 0,-2-2-1341,2 1 1,-2 5 0,2 6 0,-2 3 0,-1 2 0,0 1 0,0-1-451,0 0 0,1 3 0,2-2 1,2 0-154,0 0 0,2 2 0,-3-2 1,1-2-97,2-1 0,-3-1 0,0 0 157,0 0 0,-2-1 61,4-2 0,-4-3-125,1-6 1,-2-2 0,-1-4-1,0-1-69,0-2 0,0 1 0,0-4 0,0-1-21,0 2 1,0 0 0,0 3 0,0-1-52,0 1 1,3 1-1,1 2 1,2 1 264,1 1 1,1 4 0,1-2 0,1 3 69,2 1 1,-1 3-1,3 2 1,0-1-131,0 0 1,1 2-1,0-2 1,-2 0 35,0 0 1,-3-1-1,2-3 1,-2 0-329,-1 0 0,-3-1 0,-1-2 0,0-3-344,-3-2 0,-1-1 1,-1-1-1,0 0 275,0-2 0,0 2 0,-1-2 1,-2 2 95,-4 1 1,-1 4-1,-1 1 1,0 1 137,0 0 0,-3 1 0,0 4 0,1 2 156,1 1 0,4 1 1,1 3-1,0 1 127,-1 2 0,4-2 0,-1 3 1,2-1 137,1 1 0,1 3 0,2-1 0,4 2-66,1 1 0,4-3 1,0 0-1,0-2-95,1-2 1,-2-1-1,3-2 1,0-2-56,1-3 1,-1-2 0,2-1-1,-2-1-262,-1-2 0,0 1 0,-2-5-199,1-3 0,1 1 0,-4-4 1,0 0-1,-1 0-9,-2-1 0,1 0 0,-4-2 0,-1 2-141,-1 1 0,2-2 0,0 1 0,-1 1-187,-1 0 0,-1-2 515,0 3 1,-1 1-1,-1 6 47,-1 5 0,0 5 0,3 7 0,0 4 237,0 4 0,-1 0 0,-1 4 1,-1-2 140,1-2 1,1-1 0,0-2-1,-1 0 94,-1-2 0,0-4 1430,3 1-456,0-2-988,0-5 1,0-2 0,0-6 0,1-3-131,2-2 1,-1-4 0,3-1 0,0 0 20,0-1 1,0-1-1,2 3 1,-1 0-27,1-1 0,1 2 1,1-3-1,1 0-152,-1-1 0,3 3 0,1-2 0,0 1-421,0 2 0,3 1 0,-2 2 0,2 1 247,-1 1 0,-4 4-2219,1-1 0,-6 3 0,-5 3 0,-5 2 2298,-5 0 0,-10 3 0,-1-3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3T19:06:20.964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37 365 18835,'0'-9'0,"0"-2"0,0 0 739,0-1 0,0-4 0,0 1 0,0-2 0,-1-1 0,-1-2 0,-2 0 0,0-1-892,0 1 0,0-2 0,2-1 0,-1 1 0,1 1 0,0 3 1,0 3-1,-1 2-1792,1 1 1,1 2 400,1 1 1,0 2 385,0 4 0,1 7 0,1 9 536,1 2 1,0-1-1,-2 2 1,1-1-546,1 1 1,1-3 1166,-1-1 0,-2 2 0,3 1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3T19:06:21.209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164 0 7971,'10'5'0,"1"-2"222,1-2 1,0 2 0,-3 0 0,0-1 1216,0-1 1,0-1 0,1 1 2627,-1 2-2671,-4-2 0,-1 2-926,-4-6 0,-4 2 0,-2-2 0,-2 2-290,-2 1 1,-3 0-1,-2 0 1,-1 0-1,0 0 1,1 0 0,-1 0-1,-1 0 1,1 0-1,1 0-137,-1 0 1,3 0 0,1 0-855,2 0 0,1 0 0,-1 0-355,1 0 0,3 0-20,0 0 1,3 0 0,-2-1-1423,1-2 2608,1 2 0,3-3 0,0 4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3T19:06:22.265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173 209 9025,'0'-9'989,"0"3"0,-1 1 0,-2 1 0,-3 2 1,-2 0-1,-1 0-619,0-1 0,-4 0 0,0 3 0,0 1 0,0 1 0,1 2 0,0 1 0,0 1-169,1-1 0,1 3 1,1-2-1,3 3 226,3 3 1,-1-2-1,1 2-23,1-2 0,1 0 0,2 0 0,2 1 1,3 2-225,2 1 1,2-2 0,0 2 0,1 0-1237,1 1 0,0-4 1,-2 1-1,1-3-553,1-3 0,0-2 1,-2-4-1,-1-1 31,0-2 1,0 1 0,0-4 1198,0-1 0,0 3 0,0 0 1049,0 0 0,0 3 0,0-2 1007,0 2 1,-2-2-1,-2-1 1,-1-2-752,-2-1 1,0-2-1,0-3-118,1-3 1,0 0-1,-3-2 1,0-3-1,0-2-459,0 0 1,-1-3 0,-1 2 0,-1-2-546,1 1 0,-2 4 0,0-1 0,0 2-121,-1 0 0,2 5 0,2 2 0,-1 2-1322,-1 1 1408,0 4 0,4 2 1,2 7-1,2 5 225,0 5 1,3 4 0,-4 4 0,0 2 252,0 2 0,0 1 1,-2 0-1,1-2-177,-1-1 1,-1-4-1,-1 1 118,0-1 1,0-6 0,0-2 0,0-2 674,0-1 912,0 0-1442,0-4 0,0-2-338,0-6 0,0-2 0,0-4 0,0 0 26,0 0 0,0 0 0,1 0 0,1-1 23,1-2 1,4 1 0,-1-1 0,2 2 43,1 1 0,0 3 0,0 1 0,0 0-36,0 0 0,1 3 0,0-1 1,1 2 4,1 1 0,1 0 1,-2 1-1,1 1-39,-1 1 0,-1 4 0,0-1 0,-1 3-385,0 3 0,-3-1 1,-1 4-1,-1 1-437,-2-2 0,-1 3 1,-2-3-1,-1 1-1272,-1 0 0,-4-4 1,1 2-843,-2-3 2918,-1-5 0,-5-1 0,0-4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3T19:06:23.345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163 111 7958,'8'-4'243,"-1"-1"1,-2-1-1,-1 0 1,-2-1-1,-1-1 1,-2-1 587,-2 3 1,-3-1 0,-5 3 0,-2 0 0,1 0-1,0 2 1,-1 1 0,-1 1-750,-2 0 1,3 1-1,0 2 1,1 3-1,2 2 1,2 1-1,0 2 1,1 0 143,1 1 1,1 1-1,3-2 1,-1 2 282,1 1 1,4 0-1,2 3 1,1-3-173,2-1 1,1-2-1,1-4 1,1-2-149,3-1 0,-2-1 0,3-3 0,-1 0-208,-2 0 0,-1-3 0,-1-1 1,0-1-278,0-2 0,0-4 0,0-2 1,-3-1-65,-3-3 1,1 0 0,-1 0 0,0 1-255,1 1 1,-3 0 0,2-3 0,-2 2-641,-1 1 0,0 4 483,0-1 1,0 4 624,0 5 0,0 8 0,0 10 66,0 2 1,3 0-1,1-1 1,0 0 611,0 0 0,3 0 1,-1 0-1,1-2 66,-1-1 1,2-1 0,-2-2-259,2-1 1,2-4 0,-1-2-177,0-2 0,0-1 1,-1-1-1,-1-2-118,-1-3 1,-4 1-1,2-1 1,-1-3-315,0-2 0,0 1 0,-3-2 0,0 2 133,0 1 1,0-3 0,0-1 0,0 0-414,0-1 1,0 2-1,0 3 1,0 0-58,0 0 0,0 3 865,0 0 0,0 6 0,0 2 0,0 7 224,0 4 1,0-1 0,0 3-1,0 2-107,0 0 0,0-2 0,0-1 0,0 0 32,0 0 1,0-3-1,1 2 528,2-3 1,-2-1 1449,2 0-2119,-2-4 0,-1-2 1,0-6-1,0-3-49,0-2 1,1-1 0,1 0 0,1-1-28,-1 1 0,-1-3 0,0 0 0,1 1-133,1 1 0,3 1 0,-3-1 1,0 0-121,1 1 1,1-3 0,2 6 0,-1-1-39,1 1 1,1-1 0,1 4 0,0 1-679,0 1 1,1-2 0,1 0 0,1 1-2492,-1 1 0,-3 1 3268,-2 0 0,-8 4 0,1 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3T18:59:42.191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153 338 7971,'0'-11'955,"0"0"0,-5 5 0,-2 2 0,-2 3 0,-2 1 0,0 1 0,0 3 189,0 3 1,0 3 0,0 1 0,0 0-850,0-1 1,1 5 0,0-1-1,1 0 228,2-2 0,5 2 0,-2 2 0,3 0 103,1 0 0,0-1 1,0-1-1,0 0 205,0-1 0,4-1 0,0-1 0,2 0-748,3 0 0,4-4 0,2-1 1,-1 0-84,2 1 0,-3-5 0,4 2 0,-1-3-977,-3-1 0,3 0 1,-2 0-3940,0 0 1,-3-1 4864,-4-3 0,3-2 0,-4-5 0</inkml:trace>
  <inkml:trace contextRef="#ctx0" brushRef="#br0" timeOffset="434">284 370 7971,'-5'-6'286,"3"1"1368,-6 5 1,5 0-685,-4 0 1,4 2 0,-1 1 0,2 5 79,-2 1 1,3 3-1,-2 2-244,1 0 1,2 1-1,2-3 1,1 1 66,4 2 0,3-1 0,1-3 1,0 0-97,0 0 0,0 0 0,0-2 0,-1-1-716,1-5 0,1-2 0,2-1 0,0-1-61,0-2 0,-2-4 0,-3-3 0,0-1 0,-2 0 0,-5-1 0,2-2 0,-3-1 0,-1-2 0,0 3 0,-1-1 0,-3 0-123,-3 1 1,-2-4-1,-4 3 1,0 3-946,-1 4 0,-5-1 0,4 5 0,-2 1-200,-3-2 0,5 4 1,-1-3-1,2 4-78,-1 4 0,4-2 1,5 5-1,0 2 635,0 1 1,4-3 0,-2 0 0,3 2 710,1 0 0,9 2 0,4 0 0</inkml:trace>
  <inkml:trace contextRef="#ctx0" brushRef="#br0" timeOffset="803">567 447 7058,'0'10'0,"0"1"3175,0 0 0,1-5 4977,3-2-6965,-3-3 1,4-6 0,-5-2-1,0-3-597,0-1 0,0 1 0,0-3 1,0 0-591,0-1 0,-4-5 0,1 4 0,-1-2 0,-1-3 0,0 0 0,-3-1 0,2 2 0,1 1 0,-2 0 0,2-4 0,0 0 0,0 0 0,-2 5 0,2 2 0,0 0 0,0 1 0,-2-1 0,3 4 0,0 2-1741,0 1 1,2 5 0,-4 8 0,1 6-5681,2 5 7421,2 5 0,1 1 0,0 0 0</inkml:trace>
  <inkml:trace contextRef="#ctx0" brushRef="#br0" timeOffset="1639">883 131 9466,'0'-11'0,"-2"1"965,-1 3 0,-3 2 0,-5 5 0,0 1 0,0 3-120,0 3 0,4-1 0,1 2 0,0 0 1,1 2-1,-1 1 0,1 0 57,0-1 1,2 1-1,3 0 1,0 0-1,1 0-437,2 0 1,2 3 0,5 1-1,0-2 57,2-1 1,2-1-1,0-1 1,1-2-523,2 0 0,-2-6 0,2 2 0,0-3 0,-1-1 0,-2 0 0,0 0 0,-2-1 0,-1-3 0,0-2 0,0-5 0,0 0 0,0 0 0,-2-3 0,0-2 0,-3 0 0,-1 1 0,-2-7 0,-3 2 0,0 1 0,0-1 0,0 0 0,-1 1 0,-2 2 0,-5 1 0,-1 2 0,-2 3 0,0 0 0,0 0 0,-1 4 0,-1 1 0,-2 1 0,2 2 0,-3 2 0,2 1 0,0 0 0,2 0 0,-2 4 0,0 1 0,3 1 0,3 2 0,1 2 0,-4 1 0,0 0 0,5 0 0,2-1 0,3 1 0,1 0-996,0 0 0,0-4-3476,0 1 0,0-1 4472,0 4 0,-5 4 0,-1 2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3T19:06:23.977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0 382 11843,'5'-4'1058,"2"1"1,-4-5-1,-1-2 1,-1-1-1,-1-2 1,0-2-1,0-2 575,0-1 1,0-1 0,0 0 0,0-1-1554,0-1 1,-1-1 0,-1 1 0,-1 0-672,1 1 1,1 1-1,1 1 1,0 0-158,0 3 1,0 2-1,0 4 1,0 0-2248,0 0-137,0 4 2051,0 1 1,0 11-1,0 2 1,0 1-2090,0 0 3170,0 3 0,0 1 0,0 5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3T19:06:24.235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245 37 8437,'10'8'0,"1"-2"0,1-3 4554,-1-2 1,-2-2-3704,-3-2 1,-6 1 0,-7-3-1,-3 0 1,-3 0 0,-1-2-1,-3 0-312,-3 1 1,-1-1 0,-2 4 0,1 1-695,2 1 0,1 1 0,0 0 0,1 0 0,1 1-1492,2 2 1,0-1 0,5 3 187,2-1 1,2 3-1,0-1-49,2 2 0,4-2 1,4-1 1507,2-1 0,6 3 0,2-2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3T19:06:24.611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82 64 7937,'-9'0'509,"3"0"1,0 1 0,-1 2 0,-1 3 0,0 2-1,1 1 1,2 1 0,0 1 0,1 1 0,0 0 1519,2-2 1,1-1-1,2 0-1584,2 0 0,2-3 0,4-1 270,0-1 0,3-1 1,0-3 53,-1 0 1,2 0 0,1-1 0,-1-2 0,0-3-250,-2-2 1,2-4 0,-2-1-415,-3-1 0,1 1 1,-4-1-1,0 1-111,-2 2 0,2-2 1,-2 1-1,-1 1-355,-1 1 1,-2 1 0,-2 0-322,-4 3 1,-1-1-1,-1 4 1,0 1 217,0 1 0,-3 1 0,0 0 0,0 0 22,-1 0 0,3 1 0,-3 1 0,3 2-161,1 1 0,0 1 0,0 4 1,0-1-4585,0 0 5186,0 0 0,0 0 0,0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3T19:06:25.344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274 73 9666,'1'-14'0,"1"1"0,1 3 0,-1 1 0,-2 0 0,-3 1 1315,-3 2 1,-4 2 0,-2 4-1,-3 0 1,-2 0 0,-1 0-1,-1 1-1025,-3 2 1,6-1-1,-2 4 1,2 1-1,2 1 1,1 1-1,1 0 1,0 1-1,4-1 1,4 0-1,3 0 1,1 0-426,0 0 1,7 0 0,3 0 0,1 0 59,2 0 1,1 3 0,4 1 0,0-2 233,0-1 0,1-1 1,-2 0-1,-2 0 198,-3 0 0,-3 0 0,-3 0 2,-3 0 0,-3 0 0,-3 1 1,-3-1 41,-2 0 1,-5-1-1,-2-1-894,-2-1 1,1-4 0,1 1 0,-1-2-860,-1-1 0,-1-1 0,1-1 0,0-2 1,3-1 167,1-2 1,2-1 1183,5-1 0,-2-5 0,3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3T19:06:25.668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28 295 10174,'4'14'0,"1"-4"3203,0-3 1,-1-6-2600,-4-1 463,0-4 0,0-3 0,0-1-637,0-3 1,0-1-1,0 1 1,-1-2 0,-1-1-257,-1-2 0,0-1 1,2-2-1,-1 1-56,-1 0 1,-1 0-1,2 1 1,-2 1-434,-1 0 0,3 1 0,-2-2-670,3 2 1,-2 2 0,0 4-2398,1 0 2104,1 0 0,1 5-245,0 4 0,0 4 0,0 5 1523,0 0 0,0 4 0,0 1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3T19:06:25.926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263 19 7986,'14'0'988,"-2"0"1,-2 0 0,-1 0 0,-1-1-165,-2-2 1,0 1 0,-6-3 0,-4 1 0,-4 2 0,-4 1 0,-4 1 3654,-4 0-4308,0 4 0,-3-3 0,2 3 0,-2-1 31,0 0 0,-3 3 0,5-3 0,1-1 1,1-1-1793,1-1 0,3 0 0,3 0 0,2 0-3240,1 0 4132,4 0 0,2 3 0,6 0-2006,3-1 2704,6 3 0,2 0 0,5 4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3T19:06:26.379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10 128 8044,'8'-4'0,"-2"-3"0,-3-1 0,-2-1 629,-1 0 0,0 0 0,0 0 0,0 0 1519,0 0 0,0 3-1136,0 0 0,-1 4-731,-2-1 0,1 3 0,-3 3 1,1 3-1,2 3 84,1 3 0,0-1 0,-1 3-141,-2-1 1,1 3 0,3-3 0,0 0-34,0 0 0,0-1 1,0-3-1,0 0 11,0 0 1,0-3 0,0 0 146,0 1 1,1-2-378,3 2-33,-3-5 0,3 1 0,-4-6 185,0-3 1,0-6-1,0 0 1,0 1 214,0 1 1,0-2-1,1-1 1,2 0 101,3 0 1,-1-3 0,1 3-1,0 0 193,-1 0 1,6-2 0,-2 3-478,1 1 0,0 1 1,0 2-1,1 1-596,2 4 0,-1-1 0,-3 1-1399,0 1-2753,0 1 1,-11 4 4590,-4 0 0,-12 9 0,-1-2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3T19:06:26.971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19 17 8770,'0'-6'4694,"-1"1"-3484,-2 1 1,2 2-1,-3 5 1,1 3-1,0 2 1,1 2-936,1 2 0,1-1 0,0 2 0,0-1 1,0 1-635,0 1 0,0-2 0,1 2-1466,2-1 1,1 0 0,3-5 0,-1-2-3108,1-3 4932,-3-2 0,8-1 0,-2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3T19:06:27.270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0 127 8998,'1'6'2938,"2"0"1,-2-5 0,2-1-2302,-2-5 1,-1-3 0,0-2 0,0-1-191,0-1 0,0-1 0,0 2 0,0-1-203,0 0 1,0 2-1,0 1-92,0 0 1,2 3-1,1 1 1,3 1-1,2 2 1,1 1-48,0 1 0,0 0 61,0 0 1,-3 0 0,0 1-51,1 2 0,1 2 0,1 5 0,-1 1-310,-2 1 0,3 4 1,-3-3-1,1 0 0,0 1-600,-1 0 1,-3-3 0,2 1-2666,-1-2 0,-1-4-1925,-3 1 5384,4-1 0,-3-1 0,3-1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3T19:06:27.843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255 137 8080,'4'-9'207,"1"0"0,3 0 0,-2-1 476,-3-2 0,1 1 1,-1-1-1,-1 2 0,-1 0 1,-2-1-1,-2 0 0,-3 2 1,-3 3-1,-2 2 933,-1 2 0,-3 1-1004,3 1 0,-4 1 0,1 2-277,1 3 1,0 3 0,4 3 0,0 2-119,2 0 1,2 6 0,0-1 0,3 0 108,2 0 1,1-2-1,2-1 1,2-2-1,3 0 11,0-3 0,1-2 1,3-3-139,1-3 1,0-2 0,-3-1-1,1 0-230,-1 0 0,-1-4 1,-1-2-1,-2-2-302,-1-1 0,0 0 1,-2-2-1,1 0-184,-1-1 1,-1 0 383,-1 3 252,0 0 1,0 8 0,1 5 0,1 5 200,1 3 1,0 4 0,-2-1-1,1 3 164,1 0 1,1 3-1,-2 0 1,1-1-152,-1 0 1,-1 1-1,-1 1 1,0 1-334,0 2 0,-3 1 0,0-2 0,0-3 0,-1-2 0,2-4 0,-3 0 0,1-2 0,2-2 0,-2-1 0,0-1 0,-1 0 0,-1-1 0,-3-1 0,0-1 0,3-4 0,-1 2 0,0-1 0,-1 0 0,-1 0 0,0-3 0,0 0 0,0 0 0,0 0 0,0 0 0,0 0 0,0 0 0,0 0 0,-1 0 0,1-1-1179,0-2 0,0 1 1,1-4-1,1-2-750,1-3 0,0-3 0,-2-5 0,1-2 1929,1-4 0,0-5 0,-3-2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3T18:59:52.269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1339 673 8117,'-5'-6'5204,"4"1"-4718,-4 0 0,5 3 1,0-5 262,0-2 1,0 3-80,0-1 1,0 0 3,0-4 1,0 0-348,0 0 1,4 4 0,1 1-1,1 1 112,2 2 0,2-1 0,1 0 28,0 2 1,0-3 0,0 1-133,0 2 1,-1 0 0,1 4 0,0 0 133,0 2 0,0 4 1,0-1-169,0 3 1,0 1 0,-1 0 0,0 1-62,-3 2 0,3-1 0,-3 2 1,3 0-78,1-1 1,0 6 0,0-2 0,0 1-140,-1-1 1,1 2-1,0-5 1,0 1-25,0 0 0,-1 3 0,-2-2 0,-2 1 0,-1 0 0,3-1 0,-2 1 0,2-3 0,-1-3 0,0-1 0,3 0 0,-2 0 0,0 0 0,-1-1 0,5 1 0,1 0 0,2 0 0,-1 0 0,-2 0 0,2 0 0,0 0 0,1-4 0,-4 0 0,0 0 0,-1-1 0,1 4 0,0-4 0,0 1 0,0 1 0,0-6 0,-2 3 0,0-1 0,-2-1 0,0 4 0,4-2 0,0 1 0,0-3 0,-1 2 0,-3-1 0,3-2 0,-3 1 0,3-2 0,1-1 0,-4 0 0,0 0 0,-5 0 0,8 0 0,-9 0 0,4 0 0,-5 0 0,-1-1 0,-3-2 0,2-3 0,-4-5 0,0 0 0,0 0 0,2 0 0,-3-1 0,-2-1 0,0-2 0,-1-3 0,2 3 0,0 1 0,0-2 0,-1 4 0,1-2 0,2 2 0,1 1 0,-3 0 0,0 0 0,4 0 0,-1 0 0,6 6 0,3 5 0,2 5 0,3 6 0,0 0 0,-2 0 0,0 0 0,4 0 0,0-1 0,0 1 0,-1 0 0,-2 1 0,-1 2 0,2 0 0,-3 1 0,0-3 0,0 1 0,0 2 0,-4-1 0,2-3 0,-3 0 0,-1 0 0,0 0 0,0-1 0,-1 0 0,-3-3 0,2-1 0,-5-3 0,-2 2 0,0 1 0,-2-3 0,0 3 0,0 0 0,0 0 0,0-3 0,1 2 0,2-2 0,1 1 0,1 1 0,-3-3-2134,2 2 47,5 4 1,-5-6 542,4 1 1544,-3-2 0,0-1 0,1 0 0</inkml:trace>
  <inkml:trace contextRef="#ctx0" brushRef="#br0" timeOffset="2875">142 608 9232,'-1'-10'0,"-2"2"0,-1 2 0,-2 1 852,-3 2 0,-1 2 0,0 1 0,-1 0 0,1 1 0,2 2 0,0 2 0,0 1-260,-2 2 1,0 2-1,2 1 1,1-2-546,-2-1 1,4 1 0,2-2-12,2 3 1,1 1 117,0 0 0,4-1 1,5-2-1,4-2 131,5-1 1,-1 2 0,1-2 0,2 0 19,0 0 0,1-2 0,-3-3 0,-3 2 219,-3 1 1,-1-2 0,-2 4-54,-2 0 1,-2 1 0,-5 6-1,0 1-244,0 2 1,-5 0 0,-2-3 0,-2 1-302,-2 1 0,-1 1 0,-2-4 1,0 0-1284,0 0 1,2-4 0,1-1 0,1-1-1334,-1-3 1,0-1 0,1-2-1656,3-2 4345,2-4 0,5-8 0,0-2 0</inkml:trace>
  <inkml:trace contextRef="#ctx0" brushRef="#br0" timeOffset="3264">382 695 12333,'6'-1'4654,"-4"-3"0,-3-3-3667,-3-3 0,-4-2 1,2-1-1,-2-3-908,1-1 1,0-1-1,-4-3 1,0 2-455,0 1 0,0 0 0,0-3 0,1 2-769,-1 1 0,0 4 0,1 0 0,2 3-433,0 4 0,5-2-1749,-4 6 1690,4-1 0,2 9 1,5 2-541,-2 3 2176,4 1 0,0-1 0,5 1 0</inkml:trace>
  <inkml:trace contextRef="#ctx0" brushRef="#br0" timeOffset="3568">403 521 7841,'11'0'1052,"0"0"1,-4 0 0,-1-2 1514,-1-1 0,0 2-635,-1-3 0,-4 3-1251,0 1 0,-5 0 1,-6 0-1,0 1 1,0 1-118,0 2 0,-1 1 1,-1-3-1,-3 3-454,-1 1 1,4-3 0,-3 1 0,2 0-613,-1 0 0,1 3 0,3-3 0,0-1-690,0 2 1,5-3 0,1 4 0,2 1-31,-1-1 0,0-3 0,6 3-288,1-1 0,3-1 1,5-4-1,1 0-1711,3 0 3221,-3 0 0,13 0 0,-2 0 0</inkml:trace>
  <inkml:trace contextRef="#ctx0" brushRef="#br0" timeOffset="4431">545 444 7841,'11'-10'1318,"-4"0"0,-1 1 166,-1 2 1,-2 4-648,-3-5 0,-1 5 0,-2-3-272,-5 1 1,-1 2 0,-2 7-1,0 2-327,0 0 1,0 4 0,1-3 0,2 3 6,1 1 1,0 3 0,-3 1 0,3-2-14,3-1 0,3-1 0,1 0 1,0 0 42,0 0 1,1-1 0,1 1-1,3 0-62,1 0 0,2-5 0,2-1 0,1-1-140,0-1 1,0 1-1,0-4 1,0 0-148,0 0 1,0-4-1,-1-1 1,0-1-200,-3-2 1,2 2 0,-4-1 0,0-2-53,-1-1 0,1 0 0,-2-1 1,0-1 19,0-3 0,-2 3 0,-1-4 1,0 2 6,0-1 0,0-3 0,-1 4 0,-2 0-115,0 2 0,-6 1 0,2 0-243,-3 1 0,3 2 467,0 1 1,4 6 167,0 1 1,1 1 0,4 6 0,1 2 151,5 0 1,0 6 0,0-1-1,0 0-86,0-2 1,2-1-1,1 0 1,0-1-121,0 1 0,-1-5 0,1-2 0,0-3 43,0-1 1,-4 0 0,1 0-1,-1-1 142,-1-3 1,2 2 0,-4-5 0,0-2 40,0 0 1,-2-2-1,1 0 1,-2 0-234,-1 0 1,0 0 0,0 0 0,0 0-140,0 1 0,-3-1 0,-1 0-20,2 0 1,-3 0-534,1 0 1017,1 5 1,3 2-1,1 8 1,1 3 155,2 3 0,3 1 0,-2 1 0,0 1-6,0 2 1,0 3-1,-3-2 1,2-1-85,-2 1 1,3 0 0,-1-3 150,-2 2 1,0-2 0,1-5 1399,0 0-1300,1-6 1,-3 3-1,2-6-259,0-3 1,1 2 0,-4-6-1,0 0-99,0-2 1,4-1 0,-1 0 0,0-1-109,-2-2 1,0 1 0,1-4-1,2 1-3,-2 3 0,1-4 1,-1 0-1,3-1-173,1-1 0,0 3 0,3-3 0,-3 5-149,-1 2 1,2 1-1,-2 1-939,1 3 1,-4 3 0,2 8-2578,-3 3 0,-2 3 3747,-3 1 0,-2 5 0,-5 0 0</inkml:trace>
  <inkml:trace contextRef="#ctx0" brushRef="#br0" timeOffset="5038">1078 336 12266,'5'6'1638,"2"-3"0,2-3 1,-2-3-1,-3-5 0,-3-1 1,-1-3-881,0-3 0,0 2 0,-1-5 1,-2 0-1,-2-1 0,-1 1 0,-2-1 1,-2-2-1008,-1 0 1,4-4 0,0 2 0,-2 3-99,0-1 0,1 6 0,2 0 0,0 4-3781,0 4 2890,4-3 1,-2 9 0,7-1 136,0 4 1,2 4 0,-3 5 0,2 0 403,-2 0 1,0 0 0,-1-2 0,1 0 696,2-2 0,0 5 0,-4 5 0</inkml:trace>
  <inkml:trace contextRef="#ctx0" brushRef="#br0" timeOffset="5291">1089 161 6549,'11'0'-272,"0"0"0,0 0 1285,0 0 1,-1 0 0,0-1 0,-1-1 0,-2-2-1,0 1 3264,-1-2 0,3 2-1090,-6-4-2850,1 5 1,-9-3 0,-2 5 0,-3 0 59,-1 0 0,-3 3 1,-2 1-1,0 0-146,1 1 1,-5-3 0,3 4 0,-1 0-410,0 0 1,3-3 0,-1 0 0,0 0-580,2 0 1,6-2 0,1 3-2283,-2-3 0,4 0-468,2 3 3487,2-3 0,1 9 0,0-4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3T19:06:47.333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245 632 11064,'0'-10'0,"0"0"0,-1 0 0,-3 2 0,-2 0 0,-3 3 1228,-1 0 1,-3 2 0,-1 3 0,-1 1-1,-3 2 1,1 4 0,0 3 0,1 2-959,2 1 0,-2 0 0,3-3 0,1-1 0,1 1 0,1 0 0,0 0-1587,1 0 1,3-1 930,3 1 1,6-1-1,4-3 1,1-2 305,2-3 1,4-1 0,4 0-1,2 0 83,3 0 1,0 0 0,-3 0 0,-1 0 428,1 0 1,-5 0 0,-2 1 91,-2 2 1,-5 3 0,-3 3 0,-2 1-106,-1 0 1,-4 3-1,-3 0 1,-3 0-174,-3 1 1,1-3-1,-4 2 1,0-3-717,0-3 0,-1 0 0,3-4 0,0 0-1518,-1-2 1,2-1 0,4 0 0,-1 0-160,0 0 2147,5 0 0,-4-5 0,3 0 0</inkml:trace>
  <inkml:trace contextRef="#ctx0" brushRef="#br0" timeOffset="387">441 798 8815,'1'7'9830,"2"-1"-7388,-2-3 0,4 0-1905,-5-6 0,0-3 1,0-4-1,0 1-364,0-1 1,0-3 0,-2-1 0,0-2-435,-1-1 1,-1-2 0,1 0 0,-1-1-410,-1 1 0,2-4 0,-1 1 0,1 2-395,0 3 1,-1 5 0,4-1 0,0 2-307,0 1 1,0 0-2882,0 1 2480,0 3 0,0 6 1772,0 7 0,0 6 0,0 2 0</inkml:trace>
  <inkml:trace contextRef="#ctx0" brushRef="#br0" timeOffset="650">519 622 9578,'15'0'1159,"-2"0"1,-2 0-1,-3 0 1,-5 0 1023,-6 0 1,-8 0-1,-3 0-885,-1 0 1,-2 3 0,-2 0-1158,-1 0 1,3-2-1,-2 0 1,0 1-1,0 1 1,3 1-1,1-1 1,0 0-1,1-1 1,2 0 0,1 1-1,2 1 1,0 1-1,2 3-141,4 1 0,11 5 0,3 1 0</inkml:trace>
  <inkml:trace contextRef="#ctx0" brushRef="#br0" timeOffset="1099">598 681 9842,'5'-10'4894,"-2"0"-4409,-2 0 1,-1 6-1,0 4 1,0 5 0,0 4-121,0 1 0,0 1 0,0 1-196,0 1 0,0 1 1,0-2-1,0 1 1,0 0 268,0 1 0,0-3-230,0 2 0,0-2 0,0-1 471,0 0 108,0 0-468,0-5 1,0-2-96,0-6 0,1-2 1,2-5-1,0 0 6,-1 0 1,2-3 0,0 0-1,-1 0 44,1-1 0,-2 3 0,5-3 1,0 1-82,-2 0 1,4 0 0,-2 3 0,4 0-386,2 0 1,1 0 0,-2 1-1,1 0-1722,-1 2 0,-4 3-1256,-1 4 1,-5 1 3169,1 2 0,-11 3 0,-2 4 0</inkml:trace>
  <inkml:trace contextRef="#ctx0" brushRef="#br0" timeOffset="1685">852 671 9748,'-1'-7'6017,"-2"3"-5359,-4 3 0,3 0 0,1 7 1,2 2-663,1 1 1,1 1 0,1 0 0,2 2-603,2 1 1,-1 5 0,3-3 0,-2 0-1664,2-2 1,-3-2 0,2-2 2268,1-2 0,0 1 0,2-2 0</inkml:trace>
  <inkml:trace contextRef="#ctx0" brushRef="#br0" timeOffset="1962">911 818 11444,'0'-10'1978,"0"4"0,0-1 1,0-1-1,0 0-1488,0-2 0,0 0 0,0 0-394,0 1 0,0 2 1,0 0-1,0 0-461,0-2 0,0 3 173,0-1 1,1 2 0,1-3 0,3 3 0,0 0 8,3 3 0,-3 0 0,2 0 0,0-2 389,2 2 0,1 1 1,0 1-1,-1 1 715,1 3 1,-3 1 0,-1 4-1251,2-3 0,-3 6 1,1-2-1,-1 2 1,0 1-1,0 0 0,-1-1 1,1-1-1,-2-1-1755,1 0 1,-1-2-1,2 0 1,1-3 2083,-1 0 0,1 2 0,4-1 0</inkml:trace>
  <inkml:trace contextRef="#ctx0" brushRef="#br0" timeOffset="2435">1274 759 8980,'9'-3'0,"0"-1"0,-1-2 0,-2 0 646,2 0 0,-4-3 1,1 4-1,-2-2 346,0 1 0,0-1 0,-3-2 0,0-1 0,-1 1 52,-2 3 0,-2-2 0,-5 5-631,0 0 0,0-1 1,0 1 115,1 1-386,-5 5 0,3 2 0,-2 6 0,1 2 0,1 3 0,0 0 1,2-1-1,1 0 0,3 1 0,2 0 571,2-1 1,1-1-1,1-4-299,2 0 0,-1-1 0,6-2-223,3 0 0,-1-5 1,3 0-123,-3-4 1,0 0 0,1-5 0,0 0-138,-1-2 0,2-4 1,-7-1-1,2 0-201,-1-1 1,-2 2-1,1 4 1,-1-1-744,-1 0 1,-2 3 142,-1 1 974,0-1 1,0 6 0,0 5 0,0 3 54,0 3 0,3 3 0,0 1 0,-1 1 68,-1 3 0,-1 0 0,0 1 0,0-1-196,0 2 1,0-3 0,0 6-1,0-3-26,0-4 1,-3 2-1,-1-4 1,-1 0 0,1 0 0,-3-1 1,0-3-1,-1 0-144,2 0 0,-3-4 0,1 1 0,-2-1-576,-3 0 0,-2-1 0,2-3 0,-3 1-2088,-3 0 1,-1-3 2799,-3-4 0,-2-1 0,-5-5 0</inkml:trace>
  <inkml:trace contextRef="#ctx0" brushRef="#br0" timeOffset="3223">78 1122 8690,'0'-10'0,"1"0"1429,3 0 0,-3 1 0,2-1 0,-2 0 2908,-1 0-3597,0 5 0,-1 6 1,-1 7-1,-2 4-71,2 0 1,1 7 0,1 1 0,0 0-137,0 1 0,0 2 0,0 1-386,0 1 0,0 0 0,0 1 1,0-3-1,0-4-104,0-2 1,0 0 0,0-3 0,0 0-1108,0 1 0,3-2 0,2-4-1206,0 1 0,-3-3 1,3-2 2269,-1 0 0,2-2 0,3-3 0</inkml:trace>
  <inkml:trace contextRef="#ctx0" brushRef="#br0" timeOffset="3671">215 1259 7801,'1'-9'1026,"2"2"2745,0 0-2216,0 5 0,-3 2-245,0 6-1021,0 7 0,1-2 1,1 2-1,2-2-28,-2-1 0,-1 3 0,0 0 0,1-1-489,1-1 1,1-1 0,-3 0-1507,2-1 1,-2 1 1733,2 0 0,3-4 0,-1-2 0</inkml:trace>
  <inkml:trace contextRef="#ctx0" brushRef="#br0" timeOffset="3882">225 1151 9563,'1'-9'2478,"3"3"1,-3 0 0,3 4-2853,0-1-2830,-3 0 3204,4 3 0,-1 4 0,2 2 0</inkml:trace>
  <inkml:trace contextRef="#ctx0" brushRef="#br0" timeOffset="4135">392 1376 7815,'4'6'2286,"-2"-2"-362,5-4 0,-5-1-1513,1-2 0,-2 1 0,-1-5 1,0 0-1,0-2 0,0-1 0,0 0 1,0 0-1,0 0 0,-1-3 0,-1-4 1,-1-1-1,0-2 0,-1 1 413,1-1 1,-1 0-1164,0 1 0,3 2 0,-3 2 0,1 0-441,-1 0 1,1 3 0,3-1-1628,0 2 1642,0 5 1,0 3 0,0 6 0,0 4 0,1 2 764,3 0 0,1 1 0,5 0 0</inkml:trace>
  <inkml:trace contextRef="#ctx0" brushRef="#br0" timeOffset="4363">500 1210 7815,'6'0'1187,"1"0"1,-6-3-1,-1-1 1,-6 1-1,-2 0 1,-3 0-1,-2 0-213,-4 2-466,3 1 0,-3 0 1,3 0-1,-2 0-511,-1 0 0,3 0 0,1 1 0,2 2-1312,1 0 0,0 3 0,1-1-486,3 0 0,2 2 0,4 3 1801,0-1 0,8 1 0,3 0 0</inkml:trace>
  <inkml:trace contextRef="#ctx0" brushRef="#br0" timeOffset="4956">500 1279 7815,'10'0'0,"2"0"0,1 0 1658,-1 0 1,-1 0 0,-1-2-1169,0-1 1,0-2 0,-2-5 0,0 1-1,-2 0 1,-2 1 0,-2-3 0,-1 0-1,-1 0-176,0 1 1,-4 2-974,-3 1 0,-1-1 1,-2 5 536,0 1 1,0 1-1,0 1 303,1 0 1,3 4-1,2 3 1,0 2 7,1 0 0,0 1 0,3 0 0,0 1 20,0 2 1,4-2 0,3 2 0,2-1 23,0 1 1,1-2 0,0 2 0,0-3-32,0-4 0,-1 2 0,1-5 0,0 0 99,0 2 1,0-4-1,-1 2-81,1-2 0,0-2-314,0-2 1,-2-3-1,-1-4 1,-4 1-182,-2-1 0,-1 0 0,0 0 0,0-1-1,0-2 1,0 2 0,0-2 0,0 3-327,0 0 1,0 0-380,0 0 780,0 5 1,4 8 0,-1 8-1,-1 2 198,-1 1 0,-1 3 0,0 0 0,0 0 351,0 0 1,0-2 0,0-3-127,0 1 1,0 0 924,0-3 1210,0-5 0,1-1-1846,2-4 0,2-1 0,1-2-441,-2-3 1,0-3 0,0-1-1,1 0-25,-1 0 1,4-4 0,-2-2 0,3-2-163,1-2 0,0 0 0,-1 2 0,0 1-2175,-2 4 1,0 6-1045,-4 0 1,0 6 3335,-7 1 0,-1 9 0,-5 6 0</inkml:trace>
  <inkml:trace contextRef="#ctx0" brushRef="#br0" timeOffset="5805">999 1239 11418,'6'-4'0,"-3"-3"600,-2-1 1,-5 2-1,-3 3 1,0 3 0,-1 3-1,1 4 1,0 2 0,-2 1-407,-1 3 0,0-2 0,2 4 0,1-2-12,4 0 0,-1 0 1,0-4-1,2 1-9,1 0 1,1-3 0,1-2 0,2-1 157,4-1 1,2 1-1,0-1 1,1-1-67,0-1 1,0-1 0,0 0 0,-1-1-243,1-2 1,-3-2 0,-1-5 0,1 0 81,-2 0 0,3-3 0,-5-1 0,0-1-800,2-3 0,-4 1 1,2 1-1,-2 3-1544,-1 2 2229,0 1 0,0 6 0,0 4 252,0 5 1,0 7 0,0 1 0,0 0-52,0 1 0,4 0 0,-1 4 1,0-3 202,1-1 0,-1-1 0,2-3 0,1-1 209,-1-3 1,1 2 0,4-5-408,0-1 0,0-1 0,0-1 1,-1-1-54,1-2 1,-3 1 0,-2-5 0,1 0-544,-1-2 0,-2-4 1,3-1-1,-2-1 196,-2-3 1,3 0 0,-2-2 0,-1 2 172,-1 1 1,3-1 0,-1 3 0,-1-1 351,-1 3 1,0-1-1,1 1 418,2 1 0,-1 1 594,-3 1-1026,0 5 0,0 2 0,0 6-102,0 3 0,0 4 0,0 2 1,0 2-55,0 2 1,0-3 0,0 3-1,0 1-254,0 2 0,0 1 0,0-2 0,0-1-168,0 0 1,1-1 0,1 3 0,2-3-1291,2-3 0,-4-2 0,2-1-4053,1-1 5614,0-3 0,5-10 0,0-7 0</inkml:trace>
  <inkml:trace contextRef="#ctx0" brushRef="#br0" timeOffset="6824">1038 338 8628,'5'10'2290,"-4"-1"0,3 0 1,0-1-888,-1-2 0,0-5 0,-2-1 1,1-5-821,2-4 1,-1-1 0,-3 0 0,0-2-477,0-2 1,0-2 0,0 2 0,0 0 31,0 0 0,0-4 0,0 2 0,0-3-164,0 0 1,0-1 0,0 2 0,0 0-130,0 2 1,0 1-1,0-3 1,0 3-18,0 1 0,0 1 0,0 3-108,0 0 321,0 0 627,0 1 1,0 4-470,0 5 1,3 1 12,0 6 0,4-4 0,-3 4-505,2 0 1,-3-1 0,2 0 0,1 2-123,-1 1 0,-1 0 0,2 1 0,1 1 430,-2 2 1,4-1 0,-3 3 0,2 0 323,-1-3 1,0-2 264,-4 0 1,2-3-394,-2-1 1,-2-5-1,2-1 1,-2-5 44,-1-4 0,0-1 0,-1 0 1,-1-2-26,-1-2 0,-4-2 0,3 2 1,-1 0-88,-3 0 0,3 1 0,-2 3 0,-1 1-55,0 3 1,-2-2 0,0 5 0,0 1-39,0 0 1,1 2 0,-2 2 0,-1 1 1,-1 3 1,0 3 0,3 1 0,0 0-55,0-1 0,4 2 0,-1 1 0,0 1 0,1 0 0,1-3 0,0 0 0,2 0-285,-1 0 1,3-4-1,-3 1-7165,3 0 5137,1-2 1,4-2 0,-1-6 2312,-1-4 0,3 3 0,1-1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3T19:06:56.313"/>
    </inkml:context>
    <inkml:brush xml:id="br0">
      <inkml:brushProperty name="width" value="0.04286" units="cm"/>
      <inkml:brushProperty name="height" value="0.04286" units="cm"/>
      <inkml:brushProperty name="color" value="#E71224"/>
    </inkml:brush>
    <inkml:brush xml:id="br1">
      <inkml:brushProperty name="width" value="0.05714" units="cm"/>
      <inkml:brushProperty name="height" value="0.05714" units="cm"/>
      <inkml:brushProperty name="color" value="#E71224"/>
    </inkml:brush>
  </inkml:definitions>
  <inkml:trace contextRef="#ctx0" brushRef="#br0">127 230 10612,'-4'-5'691,"-2"1"0,-3 3 0,-1 1 0,0 0 0,0 0 0,1 1 0,-1 1 0,0 3 517,0 0 1,4 2-1,-1 4 1,1 1-620,0 1 1,1 0 0,3-2-82,-2 2 0,1 1 0,3 2 0,0-3 0,1-2-30,2-1 1,0 0 0,3 0 0,2-1-111,0 1 0,2 0 0,0 0 1,0-2-1014,0-1 1,-1 1 0,2-4-1346,2 1 1,2-2-1,1 0 1,-3-2 158,-2-1 0,-1-1 0,-1-2 1,0-4 958,-2-2 1,1 0-1,-2-1 1,0 1-1,0 1 872,-2 2 0,-1-1 0,-3-2-318,5-1 0,-4 3 1,2 1 1146,-2-2 0,-1-1 0,0 0 2116,0-1 778,0 0 0,0 6-2620,0 4 1,0 7 0,0 6-1,0-1-223,0-1 1,0 2-1,1 1 1,2 1-454,0-1 1,4-1 0,0-3 0,2-1-428,0 1 0,1-4 0,0-3 0,0-2 0,0-1 0,-1 0 0,1-1 0,0-2 0,0-4 0,-1-5 0,-2-2 0,-1 0 0,-2 0 0,-1-4 0,-3 2 0,-1-4 0,-2-3 0,-3 4 0,-3-2 0,-1 5 0,0 2 0,0 1 0,-1 3 0,-1 1-602,-1 3 0,0 1 0,3 5 0,1 0-229,-1 0 0,0 1 0,1 3 0,2 2-264,0 3 1,5 4-1,-1 1 1,2 1-435,1 3 0,0 0 1,1 2-1,1-1 1529,1 1 0,9 0 0,-1-1 0</inkml:trace>
  <inkml:trace contextRef="#ctx0" brushRef="#br0" timeOffset="475">412 495 9240,'9'-2'1077,"1"-1"0,-3 1 1,-2-5-1,0 0 16,-3-2 0,2-1 1,-1 1-1,0-2-767,-2-2 1,-1 1-1,0-5 1,0 0 0,0-2-1,0 0 1,0-1 0,0 2-1,0 1 862,0 4-1990,0 2 1,0 7 14,0 4 0,0 5 0,0 9 0,0 2 607,0 2 1,3 2 0,0 0-1,-1-1 701,-1 1 0,-1-1 0,0 0 0,0-2 216,0 0 1,0-5 3337,0 1-1429,0-2-2302,0-6 0,0-5 0,0-7 0,0-1-236,0-2 1,0 0 0,0 0 0,0 1-109,0-1 0,0-3 0,2-1 0,0-1-25,1 1 1,5-2 0,-2 2 0,3 0-22,1-1 0,-1-1 0,1 3 0,1 0 69,2-1 0,-1 6 0,3-2 0,1 3 24,-1 1 0,-3-1 0,2 3 1,-1 2-48,0 1 0,0 2 0,-3 3 0,-1 2-270,-3 3 1,0 2-1,-4 2 1,1 3-491,-1 3 0,-1 0 0,-1 1 0,-1-1-838,-2 1 1,1-2-1,-4-1 1,1-4-526,0-2 1,-2-6 2122,-3-2 0,0-6 0,1-2 0</inkml:trace>
  <inkml:trace contextRef="#ctx0" brushRef="#br1" timeOffset="1042">970 250 11322,'7'-9'0,"-2"1"0,0 2 1404,-3-2 0,-6 4 0,-2 0 1,-4 3-1,-2 1 0,-1 0 1,0 0-615,-1 0 1,3 0-1,-3 1 1,1 3 0,0 2-1,1 3 1,2 1 0,2 0-341,2-1 1,2 1 0,-1 0-1,1 0-430,1 0 1,2 3-1,2 1 1,3 0 20,2 0 0,3 2 0,2-1 0,1-1-21,1 0 0,0-1 0,-2-3 1,1 0-1473,1-1 1,0-3 0,-3-2 0,0-1-2721,-1 1 1,1-1 4141,0-3 1,4-9 0,1-2 0</inkml:trace>
  <inkml:trace contextRef="#ctx0" brushRef="#br1" timeOffset="1701">1186 308 9639,'8'-4'1271,"-1"-3"0,-2 2 1,-2-2 615,0 0 1,0-2 0,-4-1-1448,-2 1 0,-3 3 1,-3 2-1,-1 0 0,0 1 1,-1 1-171,-2 1 0,-1 2 0,-4 2-183,2 4 1,4 2 0,-1 0 0,2 1 0,2 1 0,2 2 0,1 3 0,2 2 361,2-2 1,1 3 0,2-4 22,2 0 0,-1 3 0,5-5 0,0-1 142,2-1 1,4-5 0,0 0 0,-1-2-545,-1-2 1,-1 2 0,0 0 0,0-2-628,-1-1 1,1-5 368,0-3 0,-4-2 0,0 0-338,-2-1 0,0-3 0,-4 0 0,0 0 180,0-2 1,0 4 0,0-2 0,1 3 294,2 0 0,-2 0 0,2 0 432,-2 0 1,-1 4 221,0-1 533,0 5 0,4-1-1015,-1 6 1,3 3-1,-1 3 1,0 2-699,3 2 1,-3 3 0,1 3 0,-1 0-809,1-3 0,-4 2 0,2-2 0,-1-1-320,1-2 0,0-3 0,-2-3-63,1 0 0,5-5 1791,-1 1 1,1-1 0,2-4-179,0-1 1,-4 1 0,1-5 1678,1 0 0,-4 1 0,-1 0 0,-1-2 202,2 0 1,-3-2-1,2 0 1,-2 0-1283,-1 0 1,0-3 0,0-1 0,-1-1-594,-2-3 1,2-3 0,-4-2 0,2 1-324,0 1 0,-4-2 0,3 0 1,0-1-8,-1 0 0,-1 0 1,1 2-1,1-1-285,0 1 0,0 6 1,4 3-1,0 2-2079,0 1 1897,0 5 1,0 5-1,0 6 1,0 4-2195,0 3 3146,5-2 1,-4 8 0,3-4 0</inkml:trace>
  <inkml:trace contextRef="#ctx0" brushRef="#br1" timeOffset="1956">1411 220 11573,'15'6'0,"-2"-3"0,-2-2 4419,-1-1-1813,0 0 0,-6 0-2260,-4 0 0,-8-1 1,-8-1-1,-1-2 1,-2 2-1,-2 1 0,-2 1 1,-2-1-1,1-1 1,0-1 461,2 0 0,1 2-2564,2 1 1,2 0 0,2 0-2655,1 0 0,4 1 4399,4 3 0,4 1 1,-3 5-1</inkml:trace>
  <inkml:trace contextRef="#ctx0" brushRef="#br1" timeOffset="2608">1460 299 9138,'13'0'0,"0"0"0,0 0 1098,1 0 1,-3 0 0,4-2 0,-2-1 0,0-3 655,-1-3 0,-6 2-1702,-3 1 1,-1-1 0,-2-2 0,0-1 0,0 0 0,-2 0 0,-1 1-1,-3 3 405,-3 3 1,-1-2-1127,0 2 0,1 0 1,-1 4-1,1 2 515,2 4 0,-1 1 0,2 3 1,1 1 325,2 1 0,2 4 0,1-3 0,0 1 86,0 2 0,1 1 1,1-2-1,2-3 74,2-2 1,0-1-1,4-1 1,0-3-63,0-3 0,0 2 0,2-2 1,1-1 79,-1-1 1,3-2-1,-2-1 1,-1-2-189,-1-2 1,-2 0 0,0-4 0,-1-1-682,-2-2 0,-4 1 1,3-4-1,-2-1-1,0 2 1,1-2 0,-4 3-470,0-2 1,0 4 451,0-1 0,0 8 703,0 5 0,0 5 0,0 7 0,0 2 122,0 2 1,0 1 0,0 5 0,0 1 63,0-2 0,0 0 0,0 0 1,0 0 150,0-2 1,0 2-1,0-8 1,0-1 810,0-1 0,0-5 597,0 1-1708,0-5 0,0 1 1,0-6-59,0-4 1,0-1 0,1-2 0,1-1-101,1-2 1,1 2-1,-1-3 1,1 1-64,1 0 0,-1-4 0,2 4 0,2 0 165,1-1 0,0-1 1,2-4-1,1 2 17,1 1 1,1 4-1,-1-1 1,3 3-104,-1 3 1,2 3-1,-2 4 1,-1 0 36,0 0 1,-1 1 0,-4 3-1,-2 5-1113,0 3 1,-2 6 0,2-1 73,-4 5 0,-2 2 1,-1 3-1,0-2 0,0-1-339,0-2 0,-1-6 1,-2-2-404,-4 0 1,-5-4 0,-1 0 1681,1-6 0,-3-11 0,0-4 0</inkml:trace>
  <inkml:trace contextRef="#ctx0" brushRef="#br1" timeOffset="3493">2205 289 17459,'9'-7'0,"-3"1"0,-3-2 0,-3 0 0,-3 1 937,-3 0 1,-6 5 0,-3-1 0,1 2 0,-1 1 0,1 0 0,-1 0 0,0 1-976,1 2 1,1-1 0,3 5 0,1 0 0,-1 2 0,1 2-1,3 1 1,2 1 691,3-1 1,1 2 0,0 0 0,1 2 214,3 1 0,2 0 1,6 1-1,1-3-405,-1-1 0,-1-1 0,0-4 0,1-2-573,1-4 1,0-2 0,-3-1-1,0-1-381,-1-2 0,-2-3 1,-2-4-1,1-1-261,-1-2 1,-2-2 0,1-4 0,-1-1 295,0 0 0,1 2 1,-4 0-1,1 3 244,2 1 0,-2 1 1,3 4-68,1 3 1,-3 1-1,5 6 242,0 3 1,2 1 0,0 6 0,-1 1 130,2 1 1,-2 5 0,5-2 0,-2 2 190,-2 2 1,0-5 0,-1-1 0,-2-2 181,2-2 1,-3 1 0,1-7-1,-1 1 754,1-1 0,-3-1-778,4-3 0,-2-4 1,1-3-1,-1-1-162,-1-2 0,-3 0 1,3-1-1,-3-1-228,-1-1 0,0-4 0,0 2 0,0-2-54,0 1 0,0 0 0,0-4 0,-1 0-602,-3 1 0,2-2 0,-3-1 0,-1-2-613,1-1 0,-1 2 1,-1-2-1,1 1 524,2 3 0,0 4 0,1 4 0,0 2-1562,1 2 1,-2 4 1083,0 5 0,0 5 0,2 5 1196,-1 4 0,-1 1 1,4 4-1</inkml:trace>
  <inkml:trace contextRef="#ctx0" brushRef="#br1" timeOffset="3773">2479 220 13433,'13'1'0,"0"1"0,-1 2 1488,-1-2 0,-1-1 0,0-1 2655,0 0-2599,-5 0 0,1 0-635,-3 0 1,-3 0 0,0 0-797,-6 0 0,-6 0 0,-2 0 0,0 0 0,-1 0 1,0 0-1,-3 0 0,0 0-60,-2 0 1,-1 0-1,0-1 1,-2-1-365,1-2 1,3 1-1,2 3 1,-2 0-468,2 0 1,4 0 0,0 0 0,2 0-2517,1 0 1,0 0 3331,1 0 0,-1-4 1,0-2-1</inkml:trace>
  <inkml:trace contextRef="#ctx0" brushRef="#br1" timeOffset="4434">2646 318 11890,'0'-10'3276,"0"1"1,0 4 0,0 5-1513,0 6 0,0 2 0,0 2-1332,0 0 0,0 0 1,1 0-1,1-1 0,1 1 292,0 0 0,-2 0-1607,-1 0 1,1-5-1,1-1-2071,1 1 1,0-5-2711,-3 0 5740,0-5 0,5-9 1,0-1-1</inkml:trace>
  <inkml:trace contextRef="#ctx0" brushRef="#br1" timeOffset="4767">2714 220 12039,'10'-5'-196,"-3"1"1621,-1 8 0,-4-2 1,2 4-1,-3 2 1,-1 1-305,0 1 0,0 0 1,0 2-529,0 1 0,0 5 0,1-2 0,1 2 1,2-2-1,2-2 0,0-1 0,1 0 0,-1-2 1,2-2 1656,1-3 1,2-3-2251,2 0 0,-2-2 0,2-1 0,-2-1 0,-2-2 0,1 0 0,0-3 0,0-3 0,0-3 0,-5 1 0,-2-3 0,-2 0 0,-1-1 0,-1-4 0,-1 2 0,-2 0-270,-2 0 1,-1 3 0,-5 1 0,-1 2-992,1 1 0,-2 1 1,0 3-1,2 3-117,2 2 0,-3 1 0,-1 0 0,4 1 149,2 2 0,0 6 0,5 5 0,1 0-534,1 0 1855,1 4 0,-5-3 0,0 4 0</inkml:trace>
  <inkml:trace contextRef="#ctx0" brushRef="#br1" timeOffset="5245">2950 416 12147,'13'0'0,"0"0"751,-1 0 1,-1-4-1,-2-2 1,0 0 343,-2-1 1,-3 1 0,-3-5-1,1-1 1,2-2-273,-2-2 0,-1 3 0,-1-2-761,0 1 1,0-2 0,-1 2 0,-1-1 0,-2 1 0,1 2-727,-1 1 0,3 10 0,-3 5 0,3 4 407,1 5 1,0 6 579,0 4 0,3 1 1,1-3 128,-2 2 1,-1 2 0,-1-4 0,0-4 0,0-1 605,0-4 0,1-1 0,1-2-664,2 1 0,-1-6 1,-3-4-1,1-5 0,1-4 1,1-2-1,-1-1 1,0-1-1,-1 0 210,2-1 1,-2-1 0,3-5-604,1 1 1,-1 0 0,4 2 0,-2 0 83,2 0 0,1 0 0,0 0 0,1 4 0,0 2 0,3 2 0,0-1 1,0 1-86,1 3 0,0-2 0,3 5 0,-3 0-94,0 2 1,-3 2 0,2 3 0,-2 2 103,-1 3 1,-2 2 0,-1 2 0,-4 4-366,-2 5 1,-1 0 0,0 4 0,0 1-1357,0 2 0,-4-4 1,-3-3-1,-1-3-2840,-2-6 1,-3-1 4442,0-9 0,-5 1 0,3-4 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3T19:07:03.210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108 510 9508,'7'5'1310,"-2"-3"0,1-3 0,-2-3 0,0-1-487,-1-3 1,-2-4-1,-1-1 1,0 0-687,0-1 0,0-2 0,0-3 0,-1-1 0,-2 0 0,0-2 0,1-2 0,0-1 34,-1-2 0,2 3 0,-3 1 1,3 2-251,1 1 1,0 1 0,0 0 0,0 2 125,0 1 0,0 4 1,0-1-1,0 2 96,0 1 1,0 0-39,0 0 1,0 4 0,1 0-23,3 2 1,-2 1-173,4 3 0,-3 0 0,3 1-158,-2 2 1,4 1-1,-3 4 1,2-2-77,-1 2 0,1 1 1,2 2-1,-2 1 116,0 1 0,-1 0 0,3-2 0,-1 1 126,-2 1 0,0 0 0,1-3 490,0-1 1,-5-2-1,2-2 1230,1 0-1373,-4-2 1,3-11-1,-4-1 1,0-3-152,0-3 1,-3 1-1,-1-3 1,-2 1-50,-2-2 1,1 1-1,-1-1 1,2 3-235,-2 1 1,-1 2 0,0 4-1,-1 3 120,0 0 0,0 2 0,0 3 0,1 0 248,-1 0 0,0 5 0,1 1 1,2 3-20,0 1 1,1 3 0,-3 0 0,1-1-5,2-1 1,0-2-1,-1 1 1,1 0-871,2 0 0,-3-4 1,3 0-1099,-1-2 0,1-1 0,-1-4 83,0-2 1,1-1 1707,1-3 0,-3-2 0,-3 4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3T19:07:04.741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863 1460 8186,'0'10'2690,"0"-3"-1438,0-1 0,-1-1 0,-2 1-219,-4-6 0,2-4 1,-2-6-1,1 0-537,0 0 0,-2-1 0,1-2 0,-2-2-206,-1 0 1,0-4-1,-2 2 1,-3-5-26,0-4 1,3 1 0,-2-1 0,1 0-138,0 1 0,-3-4 1,1 3-1,0-2-169,-2-2 1,2 1-1,-1 1-78,2 2 1,-2-6 0,3 3 0,0-2 0,0 3 85,0 5 0,0 0 0,3 7 1,0-3-49,0 0 0,0 0 1,1 2-1,0 0 235,2 0 0,-1 0 0,1-1 0,-2 2-183,0-2 1,-1 0 0,1-2 0,1 2 3,2 1 0,-1-1 1,-2 2-1,-1-3-103,0-1 0,1 1 0,2-1 0,0 2-54,-1 1 1,0-1 0,-1 2 0,1-2 224,2 2 0,0-3 0,-1 4-37,0 0 0,1-3 1,-3 5-1,1 0 1,2 0-18,-2 0 1,3 0 0,-2 2 0,0-1-84,-2-1 1,2 0-1,1 2 232,-2-2 1,1-1 0,-1-2 44,1 3 1,1 2 0,-3 1 0,2 0-89,0 0 1,4 1 0,-3-1-37,2 0 0,-3 0 0,3 1 1,0 2-5,-1 0 0,1 5 0,2-2 159,-1-1 1,-2 4-163,2-2 0,2 1 235,-2-1-696,2 1 207,1-2 0,4 5 0,2 2 109,3 4 1,1 1 0,0-1 0,-2 0 93,-1 0 0,2-1 0,-3 0-74,3 2 0,-3 1 25,1 1 0,0-1 2879,2 1-2544,-3-4 1,-2-3-533,-4-6 0,-4 0 1,-3-3-1,0-2-197,0 0 1,-2-2-1,3 1 1,-2 1 192,2 2 0,-3 4 0,4-3 0,-2 2 318,0 0 0,1 1 1,-4 5 402,0 3 1,4 3-1,-1 1 1,1 1 151,0 2 1,-1-1 0,2 3 0,1 0-196,0 1 1,-1-4 0,3 1-1510,-1-3 1,0 0 0,1-1-1802,-1-2 0,2 1 1,-2-1 2880,2 1 0,1 2 0,0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EB12B9-ABE6-49D1-801D-AB4A2925FFBC}" type="datetimeFigureOut">
              <a:rPr lang="en-US" smtClean="0"/>
              <a:t>2/13/20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CAAAF-3049-4FED-8514-6E79B23F4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78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8215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covered this a little bit in Algorithms, but let’s see an example of how it’s actually done with relation to images.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CAAAF-3049-4FED-8514-6E79B23F4BD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9484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types of compression – we’ll mainly cover lossless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CAAAF-3049-4FED-8514-6E79B23F4BD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313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can we reduce the size of this data without losing any information?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CAAAF-3049-4FED-8514-6E79B23F4BD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3517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PackBits</a:t>
            </a:r>
            <a:r>
              <a:rPr lang="en-US" dirty="0"/>
              <a:t>: https://www.print-driver.com/stories/packbits-tiff</a:t>
            </a:r>
          </a:p>
          <a:p>
            <a:r>
              <a:rPr lang="en-US" dirty="0"/>
              <a:t>Bitmap:  https://docs.microsoft.com/en-us/windows/desktop/gdi/bitmap-compression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CAAAF-3049-4FED-8514-6E79B23F4BD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5409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Specifics of LZW beyond the scope of this course, but you can think of it as somewhat of a refinement to RLE</a:t>
            </a:r>
          </a:p>
          <a:p>
            <a:r>
              <a:rPr lang="en-US" dirty="0"/>
              <a:t>More on LZW: https://</a:t>
            </a:r>
            <a:r>
              <a:rPr lang="en-US" dirty="0" err="1"/>
              <a:t>www.geeksforgeeks.org</a:t>
            </a:r>
            <a:r>
              <a:rPr lang="en-US" dirty="0"/>
              <a:t>/</a:t>
            </a:r>
            <a:r>
              <a:rPr lang="en-US" dirty="0" err="1"/>
              <a:t>lzw</a:t>
            </a:r>
            <a:r>
              <a:rPr lang="en-US" dirty="0"/>
              <a:t>-</a:t>
            </a:r>
            <a:r>
              <a:rPr lang="en-US" dirty="0" err="1"/>
              <a:t>lempel-ziv</a:t>
            </a:r>
            <a:r>
              <a:rPr lang="en-US" dirty="0"/>
              <a:t>-welch-compression-technique/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CAAAF-3049-4FED-8514-6E79B23F4BD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8283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Characters include letters, numbers, symbols, spaces,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CAAAF-3049-4FED-8514-6E79B23F4BD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6796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String variable str</a:t>
            </a:r>
          </a:p>
          <a:p>
            <a:r>
              <a:rPr lang="en-US" dirty="0"/>
              <a:t>Assign string value with </a:t>
            </a:r>
            <a:r>
              <a:rPr lang="en-US" b="1" dirty="0"/>
              <a:t>double quotes </a:t>
            </a:r>
            <a:r>
              <a:rPr lang="en-US" b="0" dirty="0"/>
              <a:t>in Processing</a:t>
            </a:r>
          </a:p>
          <a:p>
            <a:r>
              <a:rPr lang="en-US" b="0" dirty="0"/>
              <a:t>Annotate position 0-4</a:t>
            </a:r>
          </a:p>
          <a:p>
            <a:endParaRPr lang="en-US" b="1" dirty="0"/>
          </a:p>
          <a:p>
            <a:r>
              <a:rPr lang="en-US" b="1" dirty="0"/>
              <a:t>Dot notation</a:t>
            </a:r>
            <a:r>
              <a:rPr lang="en-US" b="0" dirty="0"/>
              <a:t>: retrieve characters (remember 0-indexed), get length (similar to array but with </a:t>
            </a:r>
            <a:r>
              <a:rPr lang="en-US" b="0" dirty="0" err="1"/>
              <a:t>parens</a:t>
            </a:r>
            <a:r>
              <a:rPr lang="en-US" b="0" dirty="0"/>
              <a:t>)</a:t>
            </a:r>
          </a:p>
          <a:p>
            <a:r>
              <a:rPr lang="en-US" b="0" dirty="0"/>
              <a:t>Join strings together with +: ”concatenate” when used with strings, “plus” when used with numbers</a:t>
            </a:r>
          </a:p>
          <a:p>
            <a:r>
              <a:rPr lang="en-US" b="0" dirty="0"/>
              <a:t>Can also join strings with non-strings, they will be converted implicitly (or can be explicitly)</a:t>
            </a:r>
          </a:p>
          <a:p>
            <a:r>
              <a:rPr lang="en-US" b="0" dirty="0"/>
              <a:t>e.g.,</a:t>
            </a:r>
          </a:p>
          <a:p>
            <a:r>
              <a:rPr lang="en-US" b="0" dirty="0"/>
              <a:t>Int x = 120;</a:t>
            </a:r>
          </a:p>
          <a:p>
            <a:r>
              <a:rPr lang="en-US" b="0" dirty="0"/>
              <a:t>“CSE” + x </a:t>
            </a:r>
            <a:r>
              <a:rPr lang="en-US" b="0" dirty="0">
                <a:sym typeface="Wingdings" pitchFamily="2" charset="2"/>
              </a:rPr>
              <a:t> ”CSE” + str(x)</a:t>
            </a:r>
            <a:endParaRPr lang="en-US" b="0" dirty="0"/>
          </a:p>
          <a:p>
            <a:endParaRPr lang="en-US" b="0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CAAAF-3049-4FED-8514-6E79B23F4BD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0661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Char[] </a:t>
            </a:r>
            <a:r>
              <a:rPr lang="en-US" dirty="0" err="1"/>
              <a:t>chArray</a:t>
            </a:r>
            <a:r>
              <a:rPr lang="en-US" dirty="0"/>
              <a:t>	String str</a:t>
            </a:r>
          </a:p>
          <a:p>
            <a:r>
              <a:rPr lang="en-US" dirty="0" err="1"/>
              <a:t>chArray</a:t>
            </a:r>
            <a:r>
              <a:rPr lang="en-US" dirty="0"/>
              <a:t> = { … }	str = “…”</a:t>
            </a:r>
          </a:p>
          <a:p>
            <a:r>
              <a:rPr lang="en-US" dirty="0" err="1"/>
              <a:t>chArray</a:t>
            </a:r>
            <a:r>
              <a:rPr lang="en-US" dirty="0"/>
              <a:t>[n]		</a:t>
            </a:r>
            <a:r>
              <a:rPr lang="en-US" dirty="0" err="1"/>
              <a:t>str.charAt</a:t>
            </a:r>
            <a:r>
              <a:rPr lang="en-US" dirty="0"/>
              <a:t>(n)</a:t>
            </a:r>
          </a:p>
          <a:p>
            <a:r>
              <a:rPr lang="en-US" dirty="0" err="1"/>
              <a:t>chArray.length</a:t>
            </a:r>
            <a:r>
              <a:rPr lang="en-US" dirty="0"/>
              <a:t>	</a:t>
            </a:r>
            <a:r>
              <a:rPr lang="en-US" dirty="0" err="1"/>
              <a:t>str.length</a:t>
            </a:r>
            <a:r>
              <a:rPr lang="en-US" dirty="0"/>
              <a:t>()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CAAAF-3049-4FED-8514-6E79B23F4BD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8824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w/ empty string</a:t>
            </a:r>
          </a:p>
          <a:p>
            <a:endParaRPr lang="en-US" dirty="0"/>
          </a:p>
          <a:p>
            <a:r>
              <a:rPr lang="en-US" dirty="0"/>
              <a:t>Every time key is pressed…</a:t>
            </a:r>
          </a:p>
          <a:p>
            <a:pPr marL="171450" indent="-171450">
              <a:buFontTx/>
              <a:buChar char="-"/>
            </a:pPr>
            <a:r>
              <a:rPr lang="en-US" dirty="0"/>
              <a:t>Convert the char to a string</a:t>
            </a:r>
          </a:p>
          <a:p>
            <a:pPr marL="171450" indent="-171450">
              <a:buFontTx/>
              <a:buChar char="-"/>
            </a:pPr>
            <a:r>
              <a:rPr lang="en-US" dirty="0"/>
              <a:t>Append the key to input</a:t>
            </a:r>
          </a:p>
          <a:p>
            <a:pPr marL="171450" indent="-171450">
              <a:buFontTx/>
              <a:buChar char="-"/>
            </a:pPr>
            <a:r>
              <a:rPr lang="en-US" dirty="0"/>
              <a:t>Print input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CAAAF-3049-4FED-8514-6E79B23F4BD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357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Looking forward: word guessing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CAAAF-3049-4FED-8514-6E79B23F4BD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545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drop lowest quiz? </a:t>
            </a:r>
          </a:p>
          <a:p>
            <a:pPr marL="171450" indent="-171450">
              <a:buFontTx/>
              <a:buChar char="-"/>
            </a:pPr>
            <a:r>
              <a:rPr lang="en-US" dirty="0"/>
              <a:t>This is a significant &amp; new change to this course</a:t>
            </a:r>
          </a:p>
          <a:p>
            <a:pPr marL="171450" indent="-171450">
              <a:buFontTx/>
              <a:buChar char="-"/>
            </a:pPr>
            <a:r>
              <a:rPr lang="en-US" dirty="0"/>
              <a:t>We know that there are a lot of assignments and we want to hopefully relieve a little bit of the pressure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CAAAF-3049-4FED-8514-6E79B23F4BD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241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Annotate a couple of pixels: black, white</a:t>
            </a:r>
          </a:p>
          <a:p>
            <a:r>
              <a:rPr lang="en-US" dirty="0"/>
              <a:t>Annotate </a:t>
            </a:r>
            <a:r>
              <a:rPr lang="en-US" dirty="0">
                <a:sym typeface="Wingdings" pitchFamily="2" charset="2"/>
              </a:rPr>
              <a:t> width  and ^ \/ height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CAAAF-3049-4FED-8514-6E79B23F4B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81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color in the array has an RGB color, so we can just stuff them all into an array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CAAAF-3049-4FED-8514-6E79B23F4BD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607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first, load the image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loadImage</a:t>
            </a:r>
            <a:r>
              <a:rPr lang="en-US" dirty="0"/>
              <a:t> returns a </a:t>
            </a:r>
            <a:r>
              <a:rPr lang="en-US" dirty="0" err="1"/>
              <a:t>PImage</a:t>
            </a:r>
            <a:r>
              <a:rPr lang="en-US" dirty="0"/>
              <a:t> variable</a:t>
            </a:r>
          </a:p>
          <a:p>
            <a:pPr marL="171450" indent="-171450">
              <a:buFontTx/>
              <a:buChar char="-"/>
            </a:pPr>
            <a:r>
              <a:rPr lang="en-US" dirty="0"/>
              <a:t>Then, draw the image using image() function.</a:t>
            </a:r>
          </a:p>
          <a:p>
            <a:pPr marL="171450" indent="-171450">
              <a:buFontTx/>
              <a:buChar char="-"/>
            </a:pPr>
            <a:r>
              <a:rPr lang="en-US" dirty="0"/>
              <a:t>X and y pos refer to upper left corner (like </a:t>
            </a:r>
            <a:r>
              <a:rPr lang="en-US" dirty="0" err="1"/>
              <a:t>rect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CAAAF-3049-4FED-8514-6E79B23F4BD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244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also treat the entire canvas like an image!</a:t>
            </a:r>
          </a:p>
          <a:p>
            <a:r>
              <a:rPr lang="en-US" dirty="0" err="1"/>
              <a:t>loadPixels</a:t>
            </a:r>
            <a:r>
              <a:rPr lang="en-US" dirty="0"/>
              <a:t>: canvas </a:t>
            </a:r>
            <a:r>
              <a:rPr lang="en-US" dirty="0">
                <a:sym typeface="Wingdings" pitchFamily="2" charset="2"/>
              </a:rPr>
              <a:t> pixels array</a:t>
            </a:r>
          </a:p>
          <a:p>
            <a:r>
              <a:rPr lang="en-US" dirty="0" err="1">
                <a:sym typeface="Wingdings" pitchFamily="2" charset="2"/>
              </a:rPr>
              <a:t>updatePixels</a:t>
            </a:r>
            <a:r>
              <a:rPr lang="en-US" dirty="0">
                <a:sym typeface="Wingdings" pitchFamily="2" charset="2"/>
              </a:rPr>
              <a:t>: pixels array  canvas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CAAAF-3049-4FED-8514-6E79B23F4BD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027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TODO This diagram is confusing: should show that this is only a partial view of </a:t>
            </a:r>
            <a:r>
              <a:rPr lang="en-US"/>
              <a:t>the image.</a:t>
            </a:r>
            <a:endParaRPr lang="en-US" dirty="0"/>
          </a:p>
          <a:p>
            <a:endParaRPr lang="en-US" dirty="0"/>
          </a:p>
          <a:p>
            <a:r>
              <a:rPr lang="en-US" dirty="0"/>
              <a:t>Need to think of 2D image in terms of 1D array</a:t>
            </a:r>
          </a:p>
          <a:p>
            <a:r>
              <a:rPr lang="en-US" dirty="0"/>
              <a:t>Move horizontally across until we hit width-1, then back to the first col of next row, etc.</a:t>
            </a:r>
          </a:p>
          <a:p>
            <a:endParaRPr lang="en-US" dirty="0"/>
          </a:p>
          <a:p>
            <a:r>
              <a:rPr lang="en-US" dirty="0"/>
              <a:t>Example: suppose we want to find the pixel that the mouse is hovering over, width = 16</a:t>
            </a:r>
          </a:p>
          <a:p>
            <a:r>
              <a:rPr lang="en-US" dirty="0"/>
              <a:t>Draw chart: row 0, starting index 0</a:t>
            </a:r>
          </a:p>
          <a:p>
            <a:r>
              <a:rPr lang="en-US" dirty="0"/>
              <a:t>	row 1 starting index 16</a:t>
            </a:r>
          </a:p>
          <a:p>
            <a:r>
              <a:rPr lang="en-US" dirty="0"/>
              <a:t>	etc.</a:t>
            </a:r>
          </a:p>
          <a:p>
            <a:endParaRPr lang="en-US" dirty="0"/>
          </a:p>
          <a:p>
            <a:r>
              <a:rPr lang="en-US" dirty="0"/>
              <a:t>In general: index = row * width + col</a:t>
            </a:r>
          </a:p>
          <a:p>
            <a:r>
              <a:rPr lang="en-US" dirty="0"/>
              <a:t>Last pixel in example image is row 3, col 7 </a:t>
            </a:r>
            <a:r>
              <a:rPr lang="en-US" dirty="0">
                <a:sym typeface="Wingdings" pitchFamily="2" charset="2"/>
              </a:rPr>
              <a:t> index 55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CAAAF-3049-4FED-8514-6E79B23F4BD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960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Red() extracts just R values, etc. (draw arrows)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CAAAF-3049-4FED-8514-6E79B23F4BD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909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Looking ahead: this assignment will be next week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CAAAF-3049-4FED-8514-6E79B23F4BD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282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2B416-FB4F-4EAB-A5C6-50D77BDBC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412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BBF2B416-FB4F-4EAB-A5C6-50D77BDBC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651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BBF2B416-FB4F-4EAB-A5C6-50D77BDBC19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127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2B416-FB4F-4EAB-A5C6-50D77BDBC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036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2B416-FB4F-4EAB-A5C6-50D77BDBC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76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BBF2B416-FB4F-4EAB-A5C6-50D77BDBC19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859673" y="-2231"/>
            <a:ext cx="12843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 120</a:t>
            </a:r>
            <a:r>
              <a:rPr lang="en-US" sz="900" b="0" i="0" baseline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Winter 2020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45881" y="-2231"/>
            <a:ext cx="12522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L15:  Images, Strings</a:t>
            </a:r>
          </a:p>
        </p:txBody>
      </p:sp>
    </p:spTree>
    <p:extLst>
      <p:ext uri="{BB962C8B-B14F-4D97-AF65-F5344CB8AC3E}">
        <p14:creationId xmlns:p14="http://schemas.microsoft.com/office/powerpoint/2010/main" val="2475513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hyperlink" Target="https://www.theatlantic.com/magazine/archive/2020/03/the-2020-disinformation-war/605530/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5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5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int-driver.com/stories/packbits-tif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hyperlink" Target="https://docs.microsoft.com/en-us/windows/desktop/gdi/bitmap-compression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customXml" Target="../ink/ink61.xml"/><Relationship Id="rId3" Type="http://schemas.openxmlformats.org/officeDocument/2006/relationships/customXml" Target="../ink/ink56.xml"/><Relationship Id="rId7" Type="http://schemas.openxmlformats.org/officeDocument/2006/relationships/customXml" Target="../ink/ink58.xml"/><Relationship Id="rId12" Type="http://schemas.openxmlformats.org/officeDocument/2006/relationships/image" Target="../media/image6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customXml" Target="../ink/ink60.xml"/><Relationship Id="rId5" Type="http://schemas.openxmlformats.org/officeDocument/2006/relationships/customXml" Target="../ink/ink57.xml"/><Relationship Id="rId10" Type="http://schemas.openxmlformats.org/officeDocument/2006/relationships/image" Target="../media/image65.png"/><Relationship Id="rId4" Type="http://schemas.openxmlformats.org/officeDocument/2006/relationships/image" Target="../media/image170.png"/><Relationship Id="rId9" Type="http://schemas.openxmlformats.org/officeDocument/2006/relationships/customXml" Target="../ink/ink59.xml"/><Relationship Id="rId14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customXml" Target="../ink/ink67.xml"/><Relationship Id="rId18" Type="http://schemas.openxmlformats.org/officeDocument/2006/relationships/image" Target="../media/image75.png"/><Relationship Id="rId3" Type="http://schemas.openxmlformats.org/officeDocument/2006/relationships/customXml" Target="../ink/ink62.xml"/><Relationship Id="rId7" Type="http://schemas.openxmlformats.org/officeDocument/2006/relationships/customXml" Target="../ink/ink64.xml"/><Relationship Id="rId12" Type="http://schemas.openxmlformats.org/officeDocument/2006/relationships/image" Target="../media/image72.png"/><Relationship Id="rId17" Type="http://schemas.openxmlformats.org/officeDocument/2006/relationships/customXml" Target="../ink/ink69.xml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customXml" Target="../ink/ink66.xml"/><Relationship Id="rId5" Type="http://schemas.openxmlformats.org/officeDocument/2006/relationships/customXml" Target="../ink/ink63.xml"/><Relationship Id="rId15" Type="http://schemas.openxmlformats.org/officeDocument/2006/relationships/customXml" Target="../ink/ink68.xml"/><Relationship Id="rId10" Type="http://schemas.openxmlformats.org/officeDocument/2006/relationships/image" Target="../media/image71.png"/><Relationship Id="rId4" Type="http://schemas.openxmlformats.org/officeDocument/2006/relationships/image" Target="../media/image68.png"/><Relationship Id="rId9" Type="http://schemas.openxmlformats.org/officeDocument/2006/relationships/customXml" Target="../ink/ink65.xml"/><Relationship Id="rId14" Type="http://schemas.openxmlformats.org/officeDocument/2006/relationships/image" Target="../media/image7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7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76.xml"/><Relationship Id="rId18" Type="http://schemas.openxmlformats.org/officeDocument/2006/relationships/image" Target="../media/image83.png"/><Relationship Id="rId26" Type="http://schemas.openxmlformats.org/officeDocument/2006/relationships/image" Target="../media/image87.png"/><Relationship Id="rId39" Type="http://schemas.openxmlformats.org/officeDocument/2006/relationships/customXml" Target="../ink/ink89.xml"/><Relationship Id="rId21" Type="http://schemas.openxmlformats.org/officeDocument/2006/relationships/customXml" Target="../ink/ink80.xml"/><Relationship Id="rId34" Type="http://schemas.openxmlformats.org/officeDocument/2006/relationships/image" Target="../media/image91.png"/><Relationship Id="rId42" Type="http://schemas.openxmlformats.org/officeDocument/2006/relationships/image" Target="../media/image95.png"/><Relationship Id="rId47" Type="http://schemas.openxmlformats.org/officeDocument/2006/relationships/customXml" Target="../ink/ink93.xml"/><Relationship Id="rId7" Type="http://schemas.openxmlformats.org/officeDocument/2006/relationships/customXml" Target="../ink/ink73.xml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82.png"/><Relationship Id="rId29" Type="http://schemas.openxmlformats.org/officeDocument/2006/relationships/customXml" Target="../ink/ink8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customXml" Target="../ink/ink75.xml"/><Relationship Id="rId24" Type="http://schemas.openxmlformats.org/officeDocument/2006/relationships/image" Target="../media/image86.png"/><Relationship Id="rId32" Type="http://schemas.openxmlformats.org/officeDocument/2006/relationships/image" Target="../media/image90.png"/><Relationship Id="rId37" Type="http://schemas.openxmlformats.org/officeDocument/2006/relationships/customXml" Target="../ink/ink88.xml"/><Relationship Id="rId40" Type="http://schemas.openxmlformats.org/officeDocument/2006/relationships/image" Target="../media/image94.png"/><Relationship Id="rId45" Type="http://schemas.openxmlformats.org/officeDocument/2006/relationships/customXml" Target="../ink/ink92.xml"/><Relationship Id="rId5" Type="http://schemas.openxmlformats.org/officeDocument/2006/relationships/customXml" Target="../ink/ink72.xml"/><Relationship Id="rId15" Type="http://schemas.openxmlformats.org/officeDocument/2006/relationships/customXml" Target="../ink/ink77.xml"/><Relationship Id="rId23" Type="http://schemas.openxmlformats.org/officeDocument/2006/relationships/customXml" Target="../ink/ink81.xml"/><Relationship Id="rId28" Type="http://schemas.openxmlformats.org/officeDocument/2006/relationships/image" Target="../media/image88.png"/><Relationship Id="rId36" Type="http://schemas.openxmlformats.org/officeDocument/2006/relationships/image" Target="../media/image92.png"/><Relationship Id="rId10" Type="http://schemas.openxmlformats.org/officeDocument/2006/relationships/image" Target="../media/image79.png"/><Relationship Id="rId19" Type="http://schemas.openxmlformats.org/officeDocument/2006/relationships/customXml" Target="../ink/ink79.xml"/><Relationship Id="rId31" Type="http://schemas.openxmlformats.org/officeDocument/2006/relationships/customXml" Target="../ink/ink85.xml"/><Relationship Id="rId44" Type="http://schemas.openxmlformats.org/officeDocument/2006/relationships/image" Target="../media/image96.png"/><Relationship Id="rId4" Type="http://schemas.openxmlformats.org/officeDocument/2006/relationships/image" Target="../media/image76.png"/><Relationship Id="rId9" Type="http://schemas.openxmlformats.org/officeDocument/2006/relationships/customXml" Target="../ink/ink74.xml"/><Relationship Id="rId14" Type="http://schemas.openxmlformats.org/officeDocument/2006/relationships/image" Target="../media/image81.png"/><Relationship Id="rId22" Type="http://schemas.openxmlformats.org/officeDocument/2006/relationships/image" Target="../media/image85.png"/><Relationship Id="rId27" Type="http://schemas.openxmlformats.org/officeDocument/2006/relationships/customXml" Target="../ink/ink83.xml"/><Relationship Id="rId30" Type="http://schemas.openxmlformats.org/officeDocument/2006/relationships/image" Target="../media/image89.png"/><Relationship Id="rId35" Type="http://schemas.openxmlformats.org/officeDocument/2006/relationships/customXml" Target="../ink/ink87.xml"/><Relationship Id="rId43" Type="http://schemas.openxmlformats.org/officeDocument/2006/relationships/customXml" Target="../ink/ink91.xml"/><Relationship Id="rId48" Type="http://schemas.openxmlformats.org/officeDocument/2006/relationships/image" Target="../media/image98.png"/><Relationship Id="rId8" Type="http://schemas.openxmlformats.org/officeDocument/2006/relationships/image" Target="../media/image78.png"/><Relationship Id="rId3" Type="http://schemas.openxmlformats.org/officeDocument/2006/relationships/customXml" Target="../ink/ink71.xml"/><Relationship Id="rId12" Type="http://schemas.openxmlformats.org/officeDocument/2006/relationships/image" Target="../media/image80.png"/><Relationship Id="rId17" Type="http://schemas.openxmlformats.org/officeDocument/2006/relationships/customXml" Target="../ink/ink78.xml"/><Relationship Id="rId25" Type="http://schemas.openxmlformats.org/officeDocument/2006/relationships/customXml" Target="../ink/ink82.xml"/><Relationship Id="rId33" Type="http://schemas.openxmlformats.org/officeDocument/2006/relationships/customXml" Target="../ink/ink86.xml"/><Relationship Id="rId38" Type="http://schemas.openxmlformats.org/officeDocument/2006/relationships/image" Target="../media/image93.png"/><Relationship Id="rId46" Type="http://schemas.openxmlformats.org/officeDocument/2006/relationships/image" Target="../media/image97.png"/><Relationship Id="rId20" Type="http://schemas.openxmlformats.org/officeDocument/2006/relationships/image" Target="../media/image84.png"/><Relationship Id="rId41" Type="http://schemas.openxmlformats.org/officeDocument/2006/relationships/customXml" Target="../ink/ink9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customXml" Target="../ink/ink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5.xml"/><Relationship Id="rId21" Type="http://schemas.openxmlformats.org/officeDocument/2006/relationships/image" Target="../media/image16.png"/><Relationship Id="rId42" Type="http://schemas.openxmlformats.org/officeDocument/2006/relationships/image" Target="../media/image26.png"/><Relationship Id="rId47" Type="http://schemas.openxmlformats.org/officeDocument/2006/relationships/customXml" Target="../ink/ink26.xml"/><Relationship Id="rId63" Type="http://schemas.openxmlformats.org/officeDocument/2006/relationships/customXml" Target="../ink/ink34.xml"/><Relationship Id="rId68" Type="http://schemas.openxmlformats.org/officeDocument/2006/relationships/image" Target="../media/image39.png"/><Relationship Id="rId84" Type="http://schemas.openxmlformats.org/officeDocument/2006/relationships/image" Target="../media/image47.png"/><Relationship Id="rId89" Type="http://schemas.openxmlformats.org/officeDocument/2006/relationships/customXml" Target="../ink/ink47.xml"/><Relationship Id="rId16" Type="http://schemas.openxmlformats.org/officeDocument/2006/relationships/customXml" Target="../ink/ink10.xml"/><Relationship Id="rId11" Type="http://schemas.openxmlformats.org/officeDocument/2006/relationships/image" Target="../media/image11.png"/><Relationship Id="rId32" Type="http://schemas.openxmlformats.org/officeDocument/2006/relationships/image" Target="../media/image21.png"/><Relationship Id="rId37" Type="http://schemas.openxmlformats.org/officeDocument/2006/relationships/customXml" Target="../ink/ink21.xml"/><Relationship Id="rId53" Type="http://schemas.openxmlformats.org/officeDocument/2006/relationships/customXml" Target="../ink/ink29.xml"/><Relationship Id="rId58" Type="http://schemas.openxmlformats.org/officeDocument/2006/relationships/image" Target="../media/image34.png"/><Relationship Id="rId74" Type="http://schemas.openxmlformats.org/officeDocument/2006/relationships/image" Target="../media/image42.png"/><Relationship Id="rId79" Type="http://schemas.openxmlformats.org/officeDocument/2006/relationships/customXml" Target="../ink/ink42.xml"/><Relationship Id="rId102" Type="http://schemas.openxmlformats.org/officeDocument/2006/relationships/image" Target="../media/image56.png"/><Relationship Id="rId5" Type="http://schemas.openxmlformats.org/officeDocument/2006/relationships/image" Target="../media/image8.png"/><Relationship Id="rId90" Type="http://schemas.openxmlformats.org/officeDocument/2006/relationships/image" Target="../media/image50.png"/><Relationship Id="rId95" Type="http://schemas.openxmlformats.org/officeDocument/2006/relationships/customXml" Target="../ink/ink50.xml"/><Relationship Id="rId22" Type="http://schemas.openxmlformats.org/officeDocument/2006/relationships/customXml" Target="../ink/ink13.xml"/><Relationship Id="rId27" Type="http://schemas.openxmlformats.org/officeDocument/2006/relationships/customXml" Target="../ink/ink16.xml"/><Relationship Id="rId43" Type="http://schemas.openxmlformats.org/officeDocument/2006/relationships/customXml" Target="../ink/ink24.xml"/><Relationship Id="rId48" Type="http://schemas.openxmlformats.org/officeDocument/2006/relationships/image" Target="../media/image29.png"/><Relationship Id="rId64" Type="http://schemas.openxmlformats.org/officeDocument/2006/relationships/image" Target="../media/image37.png"/><Relationship Id="rId69" Type="http://schemas.openxmlformats.org/officeDocument/2006/relationships/customXml" Target="../ink/ink37.xml"/><Relationship Id="rId80" Type="http://schemas.openxmlformats.org/officeDocument/2006/relationships/image" Target="../media/image45.png"/><Relationship Id="rId85" Type="http://schemas.openxmlformats.org/officeDocument/2006/relationships/customXml" Target="../ink/ink45.xml"/><Relationship Id="rId12" Type="http://schemas.openxmlformats.org/officeDocument/2006/relationships/customXml" Target="../ink/ink8.xml"/><Relationship Id="rId17" Type="http://schemas.openxmlformats.org/officeDocument/2006/relationships/image" Target="../media/image14.png"/><Relationship Id="rId25" Type="http://schemas.openxmlformats.org/officeDocument/2006/relationships/image" Target="../media/image18.png"/><Relationship Id="rId33" Type="http://schemas.openxmlformats.org/officeDocument/2006/relationships/customXml" Target="../ink/ink19.xml"/><Relationship Id="rId38" Type="http://schemas.openxmlformats.org/officeDocument/2006/relationships/image" Target="../media/image24.png"/><Relationship Id="rId46" Type="http://schemas.openxmlformats.org/officeDocument/2006/relationships/image" Target="../media/image28.png"/><Relationship Id="rId59" Type="http://schemas.openxmlformats.org/officeDocument/2006/relationships/customXml" Target="../ink/ink32.xml"/><Relationship Id="rId67" Type="http://schemas.openxmlformats.org/officeDocument/2006/relationships/customXml" Target="../ink/ink36.xml"/><Relationship Id="rId20" Type="http://schemas.openxmlformats.org/officeDocument/2006/relationships/customXml" Target="../ink/ink12.xml"/><Relationship Id="rId41" Type="http://schemas.openxmlformats.org/officeDocument/2006/relationships/customXml" Target="../ink/ink23.xml"/><Relationship Id="rId54" Type="http://schemas.openxmlformats.org/officeDocument/2006/relationships/image" Target="../media/image32.png"/><Relationship Id="rId62" Type="http://schemas.openxmlformats.org/officeDocument/2006/relationships/image" Target="../media/image36.png"/><Relationship Id="rId70" Type="http://schemas.openxmlformats.org/officeDocument/2006/relationships/image" Target="../media/image40.png"/><Relationship Id="rId75" Type="http://schemas.openxmlformats.org/officeDocument/2006/relationships/customXml" Target="../ink/ink40.xml"/><Relationship Id="rId83" Type="http://schemas.openxmlformats.org/officeDocument/2006/relationships/customXml" Target="../ink/ink44.xml"/><Relationship Id="rId88" Type="http://schemas.openxmlformats.org/officeDocument/2006/relationships/image" Target="../media/image49.png"/><Relationship Id="rId91" Type="http://schemas.openxmlformats.org/officeDocument/2006/relationships/customXml" Target="../ink/ink48.xml"/><Relationship Id="rId96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15" Type="http://schemas.openxmlformats.org/officeDocument/2006/relationships/image" Target="../media/image13.png"/><Relationship Id="rId23" Type="http://schemas.openxmlformats.org/officeDocument/2006/relationships/image" Target="../media/image17.png"/><Relationship Id="rId28" Type="http://schemas.openxmlformats.org/officeDocument/2006/relationships/image" Target="../media/image19.png"/><Relationship Id="rId36" Type="http://schemas.openxmlformats.org/officeDocument/2006/relationships/image" Target="../media/image23.png"/><Relationship Id="rId49" Type="http://schemas.openxmlformats.org/officeDocument/2006/relationships/customXml" Target="../ink/ink27.xml"/><Relationship Id="rId57" Type="http://schemas.openxmlformats.org/officeDocument/2006/relationships/customXml" Target="../ink/ink31.xml"/><Relationship Id="rId10" Type="http://schemas.openxmlformats.org/officeDocument/2006/relationships/customXml" Target="../ink/ink7.xml"/><Relationship Id="rId31" Type="http://schemas.openxmlformats.org/officeDocument/2006/relationships/customXml" Target="../ink/ink18.xml"/><Relationship Id="rId44" Type="http://schemas.openxmlformats.org/officeDocument/2006/relationships/image" Target="../media/image27.png"/><Relationship Id="rId52" Type="http://schemas.openxmlformats.org/officeDocument/2006/relationships/image" Target="../media/image31.png"/><Relationship Id="rId60" Type="http://schemas.openxmlformats.org/officeDocument/2006/relationships/image" Target="../media/image35.png"/><Relationship Id="rId65" Type="http://schemas.openxmlformats.org/officeDocument/2006/relationships/customXml" Target="../ink/ink35.xml"/><Relationship Id="rId73" Type="http://schemas.openxmlformats.org/officeDocument/2006/relationships/customXml" Target="../ink/ink39.xml"/><Relationship Id="rId78" Type="http://schemas.openxmlformats.org/officeDocument/2006/relationships/image" Target="../media/image44.png"/><Relationship Id="rId81" Type="http://schemas.openxmlformats.org/officeDocument/2006/relationships/customXml" Target="../ink/ink43.xml"/><Relationship Id="rId86" Type="http://schemas.openxmlformats.org/officeDocument/2006/relationships/image" Target="../media/image48.png"/><Relationship Id="rId94" Type="http://schemas.openxmlformats.org/officeDocument/2006/relationships/image" Target="../media/image52.png"/><Relationship Id="rId99" Type="http://schemas.openxmlformats.org/officeDocument/2006/relationships/customXml" Target="../ink/ink52.xml"/><Relationship Id="rId101" Type="http://schemas.openxmlformats.org/officeDocument/2006/relationships/customXml" Target="../ink/ink53.xml"/><Relationship Id="rId4" Type="http://schemas.openxmlformats.org/officeDocument/2006/relationships/customXml" Target="../ink/ink4.xml"/><Relationship Id="rId9" Type="http://schemas.openxmlformats.org/officeDocument/2006/relationships/image" Target="../media/image10.png"/><Relationship Id="rId13" Type="http://schemas.openxmlformats.org/officeDocument/2006/relationships/image" Target="../media/image12.png"/><Relationship Id="rId18" Type="http://schemas.openxmlformats.org/officeDocument/2006/relationships/customXml" Target="../ink/ink11.xml"/><Relationship Id="rId39" Type="http://schemas.openxmlformats.org/officeDocument/2006/relationships/customXml" Target="../ink/ink22.xml"/><Relationship Id="rId34" Type="http://schemas.openxmlformats.org/officeDocument/2006/relationships/image" Target="../media/image22.png"/><Relationship Id="rId50" Type="http://schemas.openxmlformats.org/officeDocument/2006/relationships/image" Target="../media/image30.png"/><Relationship Id="rId55" Type="http://schemas.openxmlformats.org/officeDocument/2006/relationships/customXml" Target="../ink/ink30.xml"/><Relationship Id="rId76" Type="http://schemas.openxmlformats.org/officeDocument/2006/relationships/image" Target="../media/image43.png"/><Relationship Id="rId97" Type="http://schemas.openxmlformats.org/officeDocument/2006/relationships/customXml" Target="../ink/ink51.xml"/><Relationship Id="rId7" Type="http://schemas.openxmlformats.org/officeDocument/2006/relationships/image" Target="../media/image9.png"/><Relationship Id="rId71" Type="http://schemas.openxmlformats.org/officeDocument/2006/relationships/customXml" Target="../ink/ink38.xml"/><Relationship Id="rId92" Type="http://schemas.openxmlformats.org/officeDocument/2006/relationships/image" Target="../media/image51.png"/><Relationship Id="rId2" Type="http://schemas.openxmlformats.org/officeDocument/2006/relationships/notesSlide" Target="../notesSlides/notesSlide7.xml"/><Relationship Id="rId29" Type="http://schemas.openxmlformats.org/officeDocument/2006/relationships/customXml" Target="../ink/ink17.xml"/><Relationship Id="rId24" Type="http://schemas.openxmlformats.org/officeDocument/2006/relationships/customXml" Target="../ink/ink14.xml"/><Relationship Id="rId40" Type="http://schemas.openxmlformats.org/officeDocument/2006/relationships/image" Target="../media/image25.png"/><Relationship Id="rId45" Type="http://schemas.openxmlformats.org/officeDocument/2006/relationships/customXml" Target="../ink/ink25.xml"/><Relationship Id="rId66" Type="http://schemas.openxmlformats.org/officeDocument/2006/relationships/image" Target="../media/image38.png"/><Relationship Id="rId87" Type="http://schemas.openxmlformats.org/officeDocument/2006/relationships/customXml" Target="../ink/ink46.xml"/><Relationship Id="rId61" Type="http://schemas.openxmlformats.org/officeDocument/2006/relationships/customXml" Target="../ink/ink33.xml"/><Relationship Id="rId82" Type="http://schemas.openxmlformats.org/officeDocument/2006/relationships/image" Target="../media/image46.png"/><Relationship Id="rId19" Type="http://schemas.openxmlformats.org/officeDocument/2006/relationships/image" Target="../media/image15.png"/><Relationship Id="rId14" Type="http://schemas.openxmlformats.org/officeDocument/2006/relationships/customXml" Target="../ink/ink9.xml"/><Relationship Id="rId30" Type="http://schemas.openxmlformats.org/officeDocument/2006/relationships/image" Target="../media/image20.png"/><Relationship Id="rId35" Type="http://schemas.openxmlformats.org/officeDocument/2006/relationships/customXml" Target="../ink/ink20.xml"/><Relationship Id="rId56" Type="http://schemas.openxmlformats.org/officeDocument/2006/relationships/image" Target="../media/image33.png"/><Relationship Id="rId77" Type="http://schemas.openxmlformats.org/officeDocument/2006/relationships/customXml" Target="../ink/ink41.xml"/><Relationship Id="rId100" Type="http://schemas.openxmlformats.org/officeDocument/2006/relationships/image" Target="../media/image55.png"/><Relationship Id="rId8" Type="http://schemas.openxmlformats.org/officeDocument/2006/relationships/customXml" Target="../ink/ink6.xml"/><Relationship Id="rId51" Type="http://schemas.openxmlformats.org/officeDocument/2006/relationships/customXml" Target="../ink/ink28.xml"/><Relationship Id="rId72" Type="http://schemas.openxmlformats.org/officeDocument/2006/relationships/image" Target="../media/image41.png"/><Relationship Id="rId93" Type="http://schemas.openxmlformats.org/officeDocument/2006/relationships/customXml" Target="../ink/ink49.xml"/><Relationship Id="rId98" Type="http://schemas.openxmlformats.org/officeDocument/2006/relationships/image" Target="../media/image54.pn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>
            <a:normAutofit/>
          </a:bodyPr>
          <a:lstStyle/>
          <a:p>
            <a:pPr marL="0" indent="0"/>
            <a:r>
              <a:rPr lang="en-US" dirty="0"/>
              <a:t>Images, Strings</a:t>
            </a:r>
            <a:br>
              <a:rPr lang="en-US" dirty="0"/>
            </a:br>
            <a:r>
              <a:rPr lang="en-US" sz="2000" b="0" dirty="0"/>
              <a:t>CSE 120 Winter 2020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800" y="1737360"/>
            <a:ext cx="8366760" cy="1097280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/>
              <a:t>Instructor: 	Teaching Assistants:</a:t>
            </a:r>
          </a:p>
          <a:p>
            <a:pPr algn="l"/>
            <a:r>
              <a:rPr lang="en-US" sz="2000" dirty="0"/>
              <a:t>Sam Wolfson	</a:t>
            </a:r>
            <a:r>
              <a:rPr lang="en-US" sz="2000" dirty="0" err="1"/>
              <a:t>Yae</a:t>
            </a:r>
            <a:r>
              <a:rPr lang="en-US" sz="2000" dirty="0"/>
              <a:t> Kubota	</a:t>
            </a:r>
            <a:r>
              <a:rPr lang="en-US" sz="2000" dirty="0" err="1"/>
              <a:t>Eunia</a:t>
            </a:r>
            <a:r>
              <a:rPr lang="en-US" sz="2000" dirty="0"/>
              <a:t> Lee	Erika Wolfe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3207385"/>
            <a:ext cx="841248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The 2020 Election Will Be a War of Disinformation</a:t>
            </a:r>
          </a:p>
          <a:p>
            <a:pPr>
              <a:spcBef>
                <a:spcPts val="60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“Every presidential campaign sees its share of spin and misdirection, but this year’s contest promises to be different. In conversations with political strategists and other experts, a dystopian picture of the general election comes into view—one shaped by coordinated bot attacks, Potemkin local-news sites, micro-targeted fearmongering, and anonymous mass texting. Both parties will have these tools at their disposal. But in the hands of a president who lies constantly, who traffics in conspiracy theories, and who readily manipulates the levers of government for his own gain, their potential to wreak havoc is enormous.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  <a:hlinkClick r:id="rId5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https://www.theatlantic.com/magazine/archive/2020/03/the-2020-disinformation-war/605530/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983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as Data in 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Recall:</a:t>
            </a:r>
            <a:r>
              <a:rPr lang="en-US" dirty="0"/>
              <a:t> all data on a computer is stored using </a:t>
            </a:r>
            <a:r>
              <a:rPr lang="en-US" i="1" dirty="0"/>
              <a:t>binary encoding</a:t>
            </a:r>
          </a:p>
          <a:p>
            <a:pPr lvl="1"/>
            <a:r>
              <a:rPr lang="en-US" dirty="0"/>
              <a:t>Including colors, though we won’t cover exactly how</a:t>
            </a:r>
          </a:p>
          <a:p>
            <a:pPr lvl="2"/>
            <a:endParaRPr lang="en-US" dirty="0"/>
          </a:p>
          <a:p>
            <a:r>
              <a:rPr lang="en-US" dirty="0"/>
              <a:t>Processing has a special </a:t>
            </a:r>
            <a:r>
              <a:rPr lang="en-US" dirty="0">
                <a:solidFill>
                  <a:srgbClr val="E77F40"/>
                </a:solidFill>
                <a:latin typeface="Source Code Pro" panose="020B0509030403020204" pitchFamily="49" charset="0"/>
              </a:rPr>
              <a:t>color</a:t>
            </a:r>
            <a:r>
              <a:rPr lang="en-US" dirty="0"/>
              <a:t> datatype</a:t>
            </a:r>
          </a:p>
          <a:p>
            <a:pPr lvl="1"/>
            <a:r>
              <a:rPr lang="en-US" dirty="0"/>
              <a:t>We’re used to using the </a:t>
            </a:r>
            <a:r>
              <a:rPr lang="en-US" dirty="0">
                <a:solidFill>
                  <a:srgbClr val="006699"/>
                </a:solidFill>
                <a:latin typeface="Source Code Pro" panose="020B0509030403020204" pitchFamily="49" charset="0"/>
              </a:rPr>
              <a:t>color</a:t>
            </a:r>
            <a:r>
              <a:rPr lang="en-US" dirty="0">
                <a:latin typeface="Source Code Pro" panose="020B0509030403020204" pitchFamily="49" charset="0"/>
              </a:rPr>
              <a:t>(R, G, B)</a:t>
            </a:r>
            <a:r>
              <a:rPr lang="en-US" dirty="0"/>
              <a:t> function to specify colors</a:t>
            </a:r>
          </a:p>
          <a:p>
            <a:pPr lvl="1"/>
            <a:r>
              <a:rPr lang="en-US" dirty="0"/>
              <a:t>Represents colors but looks nonsensical if you try to print it</a:t>
            </a:r>
          </a:p>
          <a:p>
            <a:pPr lvl="1"/>
            <a:r>
              <a:rPr lang="en-US" dirty="0"/>
              <a:t>Can retrieve the RGB triplet values using the functions </a:t>
            </a:r>
            <a:r>
              <a:rPr lang="en-US" dirty="0">
                <a:solidFill>
                  <a:srgbClr val="006699"/>
                </a:solidFill>
                <a:latin typeface="Source Code Pro" panose="020B0509030403020204" pitchFamily="49" charset="0"/>
              </a:rPr>
              <a:t>red</a:t>
            </a:r>
            <a:r>
              <a:rPr lang="en-US" dirty="0">
                <a:latin typeface="Source Code Pro" panose="020B0509030403020204" pitchFamily="49" charset="0"/>
              </a:rPr>
              <a:t>()</a:t>
            </a:r>
            <a:r>
              <a:rPr lang="en-US" dirty="0"/>
              <a:t>, </a:t>
            </a:r>
            <a:r>
              <a:rPr lang="en-US" dirty="0">
                <a:solidFill>
                  <a:srgbClr val="006699"/>
                </a:solidFill>
                <a:latin typeface="Source Code Pro" panose="020B0509030403020204" pitchFamily="49" charset="0"/>
              </a:rPr>
              <a:t>green</a:t>
            </a:r>
            <a:r>
              <a:rPr lang="en-US" dirty="0">
                <a:latin typeface="Source Code Pro" panose="020B0509030403020204" pitchFamily="49" charset="0"/>
              </a:rPr>
              <a:t>()</a:t>
            </a:r>
            <a:r>
              <a:rPr lang="en-US" dirty="0"/>
              <a:t>, and </a:t>
            </a:r>
            <a:r>
              <a:rPr lang="en-US" dirty="0">
                <a:solidFill>
                  <a:srgbClr val="006699"/>
                </a:solidFill>
                <a:latin typeface="Source Code Pro" panose="020B0509030403020204" pitchFamily="49" charset="0"/>
              </a:rPr>
              <a:t>blue</a:t>
            </a:r>
            <a:r>
              <a:rPr lang="en-US" dirty="0">
                <a:latin typeface="Source Code Pro" panose="020B0509030403020204" pitchFamily="49" charset="0"/>
              </a:rPr>
              <a:t>()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2B416-FB4F-4EAB-A5C6-50D77BDBC192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E87B803-B398-E74D-B87D-3F04E6ED0D38}"/>
                  </a:ext>
                </a:extLst>
              </p14:cNvPr>
              <p14:cNvContentPartPr/>
              <p14:nvPr/>
            </p14:nvContentPartPr>
            <p14:xfrm>
              <a:off x="1195200" y="3948840"/>
              <a:ext cx="4923720" cy="18496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E87B803-B398-E74D-B87D-3F04E6ED0D3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85840" y="3939480"/>
                <a:ext cx="4942440" cy="186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39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Filters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Learn the basics of using and manipulating images in Processing</a:t>
            </a:r>
          </a:p>
          <a:p>
            <a:pPr lvl="1"/>
            <a:r>
              <a:rPr lang="en-US" dirty="0"/>
              <a:t>You choose a photo to display</a:t>
            </a:r>
          </a:p>
          <a:p>
            <a:pPr lvl="1"/>
            <a:r>
              <a:rPr lang="en-US" dirty="0"/>
              <a:t>Display the RGB of the pixel your mouse is hovering over</a:t>
            </a:r>
          </a:p>
          <a:p>
            <a:pPr lvl="1"/>
            <a:r>
              <a:rPr lang="en-US" dirty="0"/>
              <a:t>Key presses will filter the colors of your image appropriately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1B823-9CD7-4EC9-9A51-F91CD4AFDB19}" type="slidenum">
              <a:rPr lang="en-US" smtClean="0"/>
              <a:t>11</a:t>
            </a:fld>
            <a:endParaRPr lang="en-US"/>
          </a:p>
        </p:txBody>
      </p:sp>
      <p:pic>
        <p:nvPicPr>
          <p:cNvPr id="9218" name="Picture 2" descr="https://courses.cs.washington.edu/courses/cse120/18wi/labs/img/filter_res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14800"/>
            <a:ext cx="7315200" cy="205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230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Images</a:t>
            </a:r>
          </a:p>
          <a:p>
            <a:r>
              <a:rPr lang="en-US" b="1" dirty="0">
                <a:solidFill>
                  <a:srgbClr val="4B2A85"/>
                </a:solidFill>
              </a:rPr>
              <a:t>Compression</a:t>
            </a:r>
          </a:p>
          <a:p>
            <a:r>
              <a:rPr lang="en-US" dirty="0"/>
              <a:t>Strings</a:t>
            </a:r>
          </a:p>
          <a:p>
            <a:endParaRPr lang="en-US" b="1" dirty="0">
              <a:solidFill>
                <a:srgbClr val="4B2A8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1B823-9CD7-4EC9-9A51-F91CD4AFDB1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84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Compression</a:t>
            </a:r>
            <a:r>
              <a:rPr lang="en-US" dirty="0"/>
              <a:t> is the process of encoding information/data using fewer bits than the original representation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Lossless</a:t>
            </a:r>
            <a:r>
              <a:rPr lang="en-US" dirty="0"/>
              <a:t>:	original bits can be </a:t>
            </a:r>
            <a:r>
              <a:rPr lang="en-US" i="1" dirty="0"/>
              <a:t>exactly</a:t>
            </a:r>
            <a:r>
              <a:rPr lang="en-US" dirty="0"/>
              <a:t> recovered from transformed bits</a:t>
            </a:r>
          </a:p>
          <a:p>
            <a:pPr lvl="1"/>
            <a:r>
              <a:rPr lang="en-US" dirty="0" err="1">
                <a:solidFill>
                  <a:srgbClr val="FF0000"/>
                </a:solidFill>
              </a:rPr>
              <a:t>Lossy</a:t>
            </a:r>
            <a:r>
              <a:rPr lang="en-US" dirty="0"/>
              <a:t>:	original bits </a:t>
            </a:r>
            <a:r>
              <a:rPr lang="en-US" i="1" dirty="0"/>
              <a:t>cannot</a:t>
            </a:r>
            <a:r>
              <a:rPr lang="en-US" dirty="0"/>
              <a:t> be exactly recovered from transformed bits (</a:t>
            </a:r>
            <a:r>
              <a:rPr lang="en-US" i="1" dirty="0"/>
              <a:t>i.e.</a:t>
            </a:r>
            <a:r>
              <a:rPr lang="en-US" dirty="0"/>
              <a:t> some data is lost)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2B416-FB4F-4EAB-A5C6-50D77BDBC19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4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Lossless Compression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Eliminates bits that </a:t>
            </a:r>
            <a:r>
              <a:rPr lang="en-US" dirty="0">
                <a:solidFill>
                  <a:srgbClr val="FF0000"/>
                </a:solidFill>
              </a:rPr>
              <a:t>can</a:t>
            </a:r>
            <a:r>
              <a:rPr lang="en-US" dirty="0"/>
              <a:t> be recovered again</a:t>
            </a:r>
          </a:p>
          <a:p>
            <a:pPr lvl="2"/>
            <a:endParaRPr lang="en-US" dirty="0"/>
          </a:p>
          <a:p>
            <a:r>
              <a:rPr lang="en-US" dirty="0"/>
              <a:t>Consider this 6 x 6 black-and-white image: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Uncompressed:</a:t>
            </a:r>
          </a:p>
          <a:p>
            <a:pPr lvl="1"/>
            <a:r>
              <a:rPr lang="en-US" dirty="0">
                <a:latin typeface="Source Code Pro" panose="020B0509030403020204" pitchFamily="49" charset="0"/>
              </a:rPr>
              <a:t>WWWWWW BBBBBB BWWWWB </a:t>
            </a:r>
            <a:r>
              <a:rPr lang="en-US" dirty="0" err="1">
                <a:latin typeface="Source Code Pro" panose="020B0509030403020204" pitchFamily="49" charset="0"/>
              </a:rPr>
              <a:t>BWWWWB</a:t>
            </a:r>
            <a:r>
              <a:rPr lang="en-US" dirty="0">
                <a:latin typeface="Source Code Pro" panose="020B0509030403020204" pitchFamily="49" charset="0"/>
              </a:rPr>
              <a:t> BBBBBB WWWWWW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2B416-FB4F-4EAB-A5C6-50D77BDBC192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69D0C9A0-07AC-544C-9E85-F0F0D9DD77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242565"/>
              </p:ext>
            </p:extLst>
          </p:nvPr>
        </p:nvGraphicFramePr>
        <p:xfrm>
          <a:off x="6244046" y="2847702"/>
          <a:ext cx="1985556" cy="1759134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330926">
                  <a:extLst>
                    <a:ext uri="{9D8B030D-6E8A-4147-A177-3AD203B41FA5}">
                      <a16:colId xmlns:a16="http://schemas.microsoft.com/office/drawing/2014/main" val="1649533843"/>
                    </a:ext>
                  </a:extLst>
                </a:gridCol>
                <a:gridCol w="330926">
                  <a:extLst>
                    <a:ext uri="{9D8B030D-6E8A-4147-A177-3AD203B41FA5}">
                      <a16:colId xmlns:a16="http://schemas.microsoft.com/office/drawing/2014/main" val="4059645937"/>
                    </a:ext>
                  </a:extLst>
                </a:gridCol>
                <a:gridCol w="330926">
                  <a:extLst>
                    <a:ext uri="{9D8B030D-6E8A-4147-A177-3AD203B41FA5}">
                      <a16:colId xmlns:a16="http://schemas.microsoft.com/office/drawing/2014/main" val="2546765581"/>
                    </a:ext>
                  </a:extLst>
                </a:gridCol>
                <a:gridCol w="330926">
                  <a:extLst>
                    <a:ext uri="{9D8B030D-6E8A-4147-A177-3AD203B41FA5}">
                      <a16:colId xmlns:a16="http://schemas.microsoft.com/office/drawing/2014/main" val="2559102570"/>
                    </a:ext>
                  </a:extLst>
                </a:gridCol>
                <a:gridCol w="330926">
                  <a:extLst>
                    <a:ext uri="{9D8B030D-6E8A-4147-A177-3AD203B41FA5}">
                      <a16:colId xmlns:a16="http://schemas.microsoft.com/office/drawing/2014/main" val="587015978"/>
                    </a:ext>
                  </a:extLst>
                </a:gridCol>
                <a:gridCol w="330926">
                  <a:extLst>
                    <a:ext uri="{9D8B030D-6E8A-4147-A177-3AD203B41FA5}">
                      <a16:colId xmlns:a16="http://schemas.microsoft.com/office/drawing/2014/main" val="880529851"/>
                    </a:ext>
                  </a:extLst>
                </a:gridCol>
              </a:tblGrid>
              <a:tr h="29318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92159623"/>
                  </a:ext>
                </a:extLst>
              </a:tr>
              <a:tr h="29318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64709"/>
                  </a:ext>
                </a:extLst>
              </a:tr>
              <a:tr h="29318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56142"/>
                  </a:ext>
                </a:extLst>
              </a:tr>
              <a:tr h="29318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7328195"/>
                  </a:ext>
                </a:extLst>
              </a:tr>
              <a:tr h="29318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052654"/>
                  </a:ext>
                </a:extLst>
              </a:tr>
              <a:tr h="29318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79699957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DB973A1-E91F-474C-84CF-77FF02F66669}"/>
                  </a:ext>
                </a:extLst>
              </p14:cNvPr>
              <p14:cNvContentPartPr/>
              <p14:nvPr/>
            </p14:nvContentPartPr>
            <p14:xfrm>
              <a:off x="1465560" y="5595840"/>
              <a:ext cx="1540080" cy="270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DB973A1-E91F-474C-84CF-77FF02F6666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56200" y="5586480"/>
                <a:ext cx="1558800" cy="28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979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Lossless Image Format: RLE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Run Length Encoding</a:t>
            </a:r>
          </a:p>
          <a:p>
            <a:pPr lvl="1"/>
            <a:r>
              <a:rPr lang="en-US" dirty="0"/>
              <a:t>Not used commonly, but found in formats ( </a:t>
            </a:r>
            <a:r>
              <a:rPr lang="en-US" dirty="0">
                <a:hlinkClick r:id="rId3"/>
              </a:rPr>
              <a:t>TIFF</a:t>
            </a:r>
            <a:r>
              <a:rPr lang="en-US" dirty="0"/>
              <a:t> and </a:t>
            </a:r>
            <a:r>
              <a:rPr lang="en-US" dirty="0">
                <a:hlinkClick r:id="rId4"/>
              </a:rPr>
              <a:t>Bitmap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For repeated data/color, encode # of repeats</a:t>
            </a:r>
          </a:p>
          <a:p>
            <a:pPr lvl="1"/>
            <a:r>
              <a:rPr lang="en-US" dirty="0"/>
              <a:t>Many variations on actual encoding exist</a:t>
            </a:r>
          </a:p>
          <a:p>
            <a:r>
              <a:rPr lang="en-US" dirty="0"/>
              <a:t>Black-and-white example:</a:t>
            </a:r>
          </a:p>
          <a:p>
            <a:pPr lvl="1"/>
            <a:r>
              <a:rPr lang="en-US" dirty="0">
                <a:latin typeface="Source Code Pro" panose="020B0509030403020204" pitchFamily="49" charset="0"/>
              </a:rPr>
              <a:t>6W 7B 4W 2B 4W 7B 6W</a:t>
            </a:r>
          </a:p>
          <a:p>
            <a:r>
              <a:rPr lang="en-US" dirty="0"/>
              <a:t>Flag example:</a:t>
            </a:r>
          </a:p>
          <a:p>
            <a:pPr lvl="1"/>
            <a:r>
              <a:rPr lang="en-US" dirty="0">
                <a:latin typeface="Source Code Pro" panose="020B0509030403020204" pitchFamily="49" charset="0"/>
              </a:rPr>
              <a:t>HU = </a:t>
            </a:r>
            <a:r>
              <a:rPr lang="en-US" dirty="0"/>
              <a:t>45:R,45:W,45:G</a:t>
            </a:r>
          </a:p>
          <a:p>
            <a:pPr lvl="1"/>
            <a:r>
              <a:rPr lang="en-US" dirty="0">
                <a:latin typeface="Source Code Pro" panose="020B0509030403020204" pitchFamily="49" charset="0"/>
              </a:rPr>
              <a:t>IT = </a:t>
            </a:r>
            <a:r>
              <a:rPr lang="en-US" dirty="0"/>
              <a:t>5:G,5:W,5:R,5:G,5:W,5:R</a:t>
            </a:r>
            <a:br>
              <a:rPr lang="en-US" dirty="0"/>
            </a:br>
            <a:r>
              <a:rPr lang="en-US" dirty="0">
                <a:latin typeface="Source Code Pro" panose="020B0509030403020204" pitchFamily="49" charset="0"/>
              </a:rPr>
              <a:t>     </a:t>
            </a:r>
            <a:r>
              <a:rPr lang="en-US" dirty="0" err="1"/>
              <a:t>5:G,5:W,5:R,5:G,5:W,5:R</a:t>
            </a:r>
            <a:br>
              <a:rPr lang="en-US" dirty="0"/>
            </a:br>
            <a:r>
              <a:rPr lang="en-US" dirty="0">
                <a:latin typeface="Source Code Pro" panose="020B0509030403020204" pitchFamily="49" charset="0"/>
              </a:rPr>
              <a:t>     </a:t>
            </a:r>
            <a:r>
              <a:rPr lang="en-US" dirty="0" err="1"/>
              <a:t>5:G,5:W,5:R,5:G,5:W,5:R</a:t>
            </a:r>
            <a:br>
              <a:rPr lang="en-US" dirty="0"/>
            </a:br>
            <a:r>
              <a:rPr lang="en-US" dirty="0">
                <a:latin typeface="Source Code Pro" panose="020B0509030403020204" pitchFamily="49" charset="0"/>
              </a:rPr>
              <a:t>     </a:t>
            </a:r>
            <a:r>
              <a:rPr lang="en-US" dirty="0"/>
              <a:t>5:G,5:W,5:R,5:G,5:W,5:R5:G,5:W,5:R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2B416-FB4F-4EAB-A5C6-50D77BDBC192}" type="slidenum">
              <a:rPr lang="en-US" smtClean="0"/>
              <a:t>15</a:t>
            </a:fld>
            <a:endParaRPr lang="en-US"/>
          </a:p>
        </p:txBody>
      </p:sp>
      <p:pic>
        <p:nvPicPr>
          <p:cNvPr id="7" name="Shape 368" descr="flags.tiff"/>
          <p:cNvPicPr preferRelativeResize="0">
            <a:picLocks noChangeAspect="1"/>
          </p:cNvPicPr>
          <p:nvPr/>
        </p:nvPicPr>
        <p:blipFill rotWithShape="1">
          <a:blip r:embed="rId5">
            <a:alphaModFix/>
          </a:blip>
          <a:srcRect l="17244" t="60062" r="46919" b="7570"/>
          <a:stretch/>
        </p:blipFill>
        <p:spPr>
          <a:xfrm>
            <a:off x="7223760" y="4574500"/>
            <a:ext cx="1828800" cy="1391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369" descr="hungry.tiff"/>
          <p:cNvPicPr preferRelativeResize="0">
            <a:picLocks noChangeAspect="1"/>
          </p:cNvPicPr>
          <p:nvPr/>
        </p:nvPicPr>
        <p:blipFill rotWithShape="1">
          <a:blip r:embed="rId6">
            <a:alphaModFix/>
          </a:blip>
          <a:srcRect l="20196" t="11177" r="43828" b="54119"/>
          <a:stretch/>
        </p:blipFill>
        <p:spPr>
          <a:xfrm>
            <a:off x="5212080" y="4479954"/>
            <a:ext cx="1828800" cy="148588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C621BEEE-95A0-4E4E-BDF2-321670643F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4311766"/>
              </p:ext>
            </p:extLst>
          </p:nvPr>
        </p:nvGraphicFramePr>
        <p:xfrm>
          <a:off x="6922224" y="2556423"/>
          <a:ext cx="1985556" cy="1759134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330926">
                  <a:extLst>
                    <a:ext uri="{9D8B030D-6E8A-4147-A177-3AD203B41FA5}">
                      <a16:colId xmlns:a16="http://schemas.microsoft.com/office/drawing/2014/main" val="1649533843"/>
                    </a:ext>
                  </a:extLst>
                </a:gridCol>
                <a:gridCol w="330926">
                  <a:extLst>
                    <a:ext uri="{9D8B030D-6E8A-4147-A177-3AD203B41FA5}">
                      <a16:colId xmlns:a16="http://schemas.microsoft.com/office/drawing/2014/main" val="4059645937"/>
                    </a:ext>
                  </a:extLst>
                </a:gridCol>
                <a:gridCol w="330926">
                  <a:extLst>
                    <a:ext uri="{9D8B030D-6E8A-4147-A177-3AD203B41FA5}">
                      <a16:colId xmlns:a16="http://schemas.microsoft.com/office/drawing/2014/main" val="2546765581"/>
                    </a:ext>
                  </a:extLst>
                </a:gridCol>
                <a:gridCol w="330926">
                  <a:extLst>
                    <a:ext uri="{9D8B030D-6E8A-4147-A177-3AD203B41FA5}">
                      <a16:colId xmlns:a16="http://schemas.microsoft.com/office/drawing/2014/main" val="2559102570"/>
                    </a:ext>
                  </a:extLst>
                </a:gridCol>
                <a:gridCol w="330926">
                  <a:extLst>
                    <a:ext uri="{9D8B030D-6E8A-4147-A177-3AD203B41FA5}">
                      <a16:colId xmlns:a16="http://schemas.microsoft.com/office/drawing/2014/main" val="587015978"/>
                    </a:ext>
                  </a:extLst>
                </a:gridCol>
                <a:gridCol w="330926">
                  <a:extLst>
                    <a:ext uri="{9D8B030D-6E8A-4147-A177-3AD203B41FA5}">
                      <a16:colId xmlns:a16="http://schemas.microsoft.com/office/drawing/2014/main" val="880529851"/>
                    </a:ext>
                  </a:extLst>
                </a:gridCol>
              </a:tblGrid>
              <a:tr h="29318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92159623"/>
                  </a:ext>
                </a:extLst>
              </a:tr>
              <a:tr h="29318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64709"/>
                  </a:ext>
                </a:extLst>
              </a:tr>
              <a:tr h="29318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56142"/>
                  </a:ext>
                </a:extLst>
              </a:tr>
              <a:tr h="29318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7328195"/>
                  </a:ext>
                </a:extLst>
              </a:tr>
              <a:tr h="29318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052654"/>
                  </a:ext>
                </a:extLst>
              </a:tr>
              <a:tr h="29318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796999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083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Lossless Image Format: GIF, PNG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Graphics Interchange Format</a:t>
            </a:r>
          </a:p>
          <a:p>
            <a:pPr lvl="1"/>
            <a:r>
              <a:rPr lang="en-US" dirty="0"/>
              <a:t>Uses a 256-color palette (not RGB) </a:t>
            </a:r>
            <a:br>
              <a:rPr lang="en-US" dirty="0"/>
            </a:br>
            <a:r>
              <a:rPr lang="en-US" dirty="0"/>
              <a:t>encoded in a Color Table</a:t>
            </a:r>
          </a:p>
          <a:p>
            <a:pPr lvl="2"/>
            <a:r>
              <a:rPr lang="en-US" dirty="0"/>
              <a:t>Why GIFs may not seem like “true color”</a:t>
            </a:r>
          </a:p>
          <a:p>
            <a:pPr lvl="1"/>
            <a:r>
              <a:rPr lang="en-US" dirty="0"/>
              <a:t>Uses </a:t>
            </a:r>
            <a:r>
              <a:rPr lang="en-US" b="1" dirty="0"/>
              <a:t>LZW Encoding</a:t>
            </a:r>
            <a:r>
              <a:rPr lang="en-US" dirty="0"/>
              <a:t> (Lempel-Ziv-Welch)</a:t>
            </a:r>
          </a:p>
          <a:p>
            <a:pPr lvl="2"/>
            <a:r>
              <a:rPr lang="en-US" dirty="0"/>
              <a:t>Create encodings based on strings of colors </a:t>
            </a:r>
            <a:br>
              <a:rPr lang="en-US" dirty="0"/>
            </a:br>
            <a:r>
              <a:rPr lang="en-US" dirty="0"/>
              <a:t>in image</a:t>
            </a:r>
          </a:p>
          <a:p>
            <a:pPr lvl="2"/>
            <a:r>
              <a:rPr lang="en-US" dirty="0"/>
              <a:t>Supplanted RLE for lossless compression</a:t>
            </a:r>
          </a:p>
          <a:p>
            <a:pPr lvl="2"/>
            <a:endParaRPr lang="en-US" dirty="0"/>
          </a:p>
          <a:p>
            <a:r>
              <a:rPr lang="en-US" dirty="0"/>
              <a:t>Portable Network Graphics</a:t>
            </a:r>
          </a:p>
          <a:p>
            <a:pPr lvl="1"/>
            <a:r>
              <a:rPr lang="en-US" dirty="0"/>
              <a:t>Improved, non-patented replacement for </a:t>
            </a:r>
            <a:br>
              <a:rPr lang="en-US" dirty="0"/>
            </a:br>
            <a:r>
              <a:rPr lang="en-US" dirty="0"/>
              <a:t>GIF</a:t>
            </a:r>
          </a:p>
          <a:p>
            <a:pPr lvl="1"/>
            <a:r>
              <a:rPr lang="en-US" dirty="0"/>
              <a:t>Doesn’t support animations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2B416-FB4F-4EAB-A5C6-50D77BDBC192}" type="slidenum">
              <a:rPr lang="en-US" smtClean="0"/>
              <a:t>16</a:t>
            </a:fld>
            <a:endParaRPr lang="en-US"/>
          </a:p>
        </p:txBody>
      </p:sp>
      <p:pic>
        <p:nvPicPr>
          <p:cNvPr id="8" name="Shape 367" descr="gifTable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83680" y="1280160"/>
            <a:ext cx="2286000" cy="1145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368" descr="flags.tiff"/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 l="17244" t="60062" r="46919" b="7570"/>
          <a:stretch/>
        </p:blipFill>
        <p:spPr>
          <a:xfrm>
            <a:off x="6583680" y="4572000"/>
            <a:ext cx="2286000" cy="1739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369" descr="hungry.tiff"/>
          <p:cNvPicPr preferRelativeResize="0">
            <a:picLocks noChangeAspect="1"/>
          </p:cNvPicPr>
          <p:nvPr/>
        </p:nvPicPr>
        <p:blipFill rotWithShape="1">
          <a:blip r:embed="rId5">
            <a:alphaModFix/>
          </a:blip>
          <a:srcRect l="20196" t="11177" r="43828" b="54119"/>
          <a:stretch/>
        </p:blipFill>
        <p:spPr>
          <a:xfrm>
            <a:off x="6583680" y="2560320"/>
            <a:ext cx="2286000" cy="18573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74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Lossy</a:t>
            </a:r>
            <a:r>
              <a:rPr lang="en-US" dirty="0"/>
              <a:t> Image Format: JPEG/JPG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Joint Photographic Experts Group</a:t>
            </a:r>
          </a:p>
          <a:p>
            <a:pPr lvl="1"/>
            <a:r>
              <a:rPr lang="en-US" dirty="0"/>
              <a:t>Tradeoff between amount of compression and image quality</a:t>
            </a:r>
          </a:p>
          <a:p>
            <a:pPr lvl="1"/>
            <a:r>
              <a:rPr lang="en-US" dirty="0"/>
              <a:t>Areas of similar color are represented by a single shade</a:t>
            </a:r>
          </a:p>
          <a:p>
            <a:pPr lvl="2"/>
            <a:r>
              <a:rPr lang="en-US" dirty="0"/>
              <a:t>Based on quantization of discrete cosine transform (DCT) operation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2B416-FB4F-4EAB-A5C6-50D77BDBC192}" type="slidenum">
              <a:rPr lang="en-US" smtClean="0"/>
              <a:t>17</a:t>
            </a:fld>
            <a:endParaRPr lang="en-US"/>
          </a:p>
        </p:txBody>
      </p:sp>
      <p:pic>
        <p:nvPicPr>
          <p:cNvPr id="5" name="Shape 386" descr="Fig08-15alivesaver3orig4x3.jpg"/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0080" y="3291840"/>
            <a:ext cx="3657600" cy="3017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387" descr="Fig08-15dlivesaver3orig4x3least.jpg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46320" y="3291840"/>
            <a:ext cx="3657600" cy="30178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9168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Images</a:t>
            </a:r>
          </a:p>
          <a:p>
            <a:r>
              <a:rPr lang="en-US" dirty="0"/>
              <a:t>Compression</a:t>
            </a:r>
          </a:p>
          <a:p>
            <a:r>
              <a:rPr lang="en-US" b="1" dirty="0">
                <a:solidFill>
                  <a:srgbClr val="4B2A85"/>
                </a:solidFill>
              </a:rPr>
              <a:t>Strings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1B823-9CD7-4EC9-9A51-F91CD4AFDB1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7730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string</a:t>
            </a:r>
            <a:r>
              <a:rPr lang="en-US" dirty="0"/>
              <a:t> is 0 or more characters “strung” together</a:t>
            </a:r>
          </a:p>
          <a:p>
            <a:pPr lvl="1"/>
            <a:r>
              <a:rPr lang="en-US" dirty="0"/>
              <a:t>Strings cannot be modified, but string variables can be reassigned</a:t>
            </a:r>
          </a:p>
          <a:p>
            <a:pPr lvl="1"/>
            <a:r>
              <a:rPr lang="en-US" dirty="0"/>
              <a:t>Individual characters can be accessed (not modified), numbered from left-to-right </a:t>
            </a:r>
            <a:r>
              <a:rPr lang="en-US" i="1" dirty="0"/>
              <a:t>starting at 0</a:t>
            </a:r>
          </a:p>
          <a:p>
            <a:pPr lvl="2"/>
            <a:endParaRPr lang="en-US" dirty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rgbClr val="FF0000"/>
                </a:solidFill>
              </a:rPr>
              <a:t>String literal</a:t>
            </a:r>
            <a:r>
              <a:rPr lang="en-US" dirty="0"/>
              <a:t>:  an unnamed string specified between double-quotes</a:t>
            </a:r>
          </a:p>
          <a:p>
            <a:pPr lvl="1"/>
            <a:r>
              <a:rPr lang="en-US" i="1" dirty="0"/>
              <a:t>e.g.</a:t>
            </a:r>
            <a:r>
              <a:rPr lang="en-US" dirty="0"/>
              <a:t>  </a:t>
            </a:r>
            <a:r>
              <a:rPr lang="en-US" dirty="0">
                <a:solidFill>
                  <a:srgbClr val="7D4793"/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"hello"</a:t>
            </a:r>
            <a:r>
              <a:rPr lang="en-US" dirty="0"/>
              <a:t>, </a:t>
            </a:r>
            <a:r>
              <a:rPr lang="en-US" dirty="0">
                <a:solidFill>
                  <a:srgbClr val="7D4793"/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"!@#$%^&amp;*()_+ ?~"</a:t>
            </a:r>
            <a:r>
              <a:rPr lang="en-US" dirty="0"/>
              <a:t>, </a:t>
            </a:r>
            <a:r>
              <a:rPr lang="en-US" dirty="0">
                <a:solidFill>
                  <a:srgbClr val="7D4793"/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"xoxo &lt;3"</a:t>
            </a:r>
          </a:p>
          <a:p>
            <a:pPr lvl="1"/>
            <a:r>
              <a:rPr lang="en-US" dirty="0">
                <a:solidFill>
                  <a:srgbClr val="7D4793"/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""</a:t>
            </a:r>
            <a:r>
              <a:rPr lang="en-US" dirty="0">
                <a:cs typeface="Calibri" panose="020F0502020204030204" pitchFamily="34" charset="0"/>
              </a:rPr>
              <a:t> is known as the </a:t>
            </a:r>
            <a:r>
              <a:rPr lang="en-US" dirty="0">
                <a:solidFill>
                  <a:srgbClr val="FF0000"/>
                </a:solidFill>
                <a:cs typeface="Calibri" panose="020F0502020204030204" pitchFamily="34" charset="0"/>
              </a:rPr>
              <a:t>empty string</a:t>
            </a:r>
            <a:r>
              <a:rPr lang="en-US" dirty="0">
                <a:cs typeface="Calibri" panose="020F0502020204030204" pitchFamily="34" charset="0"/>
              </a:rPr>
              <a:t> (0 characters in it)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2B416-FB4F-4EAB-A5C6-50D77BDBC192}" type="slidenum">
              <a:rPr lang="en-US" smtClean="0"/>
              <a:t>19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4B7C3D6-5E5E-3B41-A52A-FB2004C594EF}"/>
                  </a:ext>
                </a:extLst>
              </p14:cNvPr>
              <p14:cNvContentPartPr/>
              <p14:nvPr/>
            </p14:nvContentPartPr>
            <p14:xfrm>
              <a:off x="4126320" y="335160"/>
              <a:ext cx="4639680" cy="10548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4B7C3D6-5E5E-3B41-A52A-FB2004C594E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16960" y="325800"/>
                <a:ext cx="4658400" cy="10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9" name="Ink 19">
                <a:extLst>
                  <a:ext uri="{FF2B5EF4-FFF2-40B4-BE49-F238E27FC236}">
                    <a16:creationId xmlns:a16="http://schemas.microsoft.com/office/drawing/2014/main" id="{03062256-4552-254F-810A-CD71BCBCD605}"/>
                  </a:ext>
                </a:extLst>
              </p14:cNvPr>
              <p14:cNvContentPartPr/>
              <p14:nvPr/>
            </p14:nvContentPartPr>
            <p14:xfrm>
              <a:off x="2794782" y="3485781"/>
              <a:ext cx="1474560" cy="227880"/>
            </p14:xfrm>
          </p:contentPart>
        </mc:Choice>
        <mc:Fallback xmlns="">
          <p:pic>
            <p:nvPicPr>
              <p:cNvPr id="19" name="Ink 19">
                <a:extLst>
                  <a:ext uri="{FF2B5EF4-FFF2-40B4-BE49-F238E27FC236}">
                    <a16:creationId xmlns:a16="http://schemas.microsoft.com/office/drawing/2014/main" id="{03062256-4552-254F-810A-CD71BCBCD60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87222" y="3478209"/>
                <a:ext cx="1489320" cy="2430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4" name="Ink 34">
                <a:extLst>
                  <a:ext uri="{FF2B5EF4-FFF2-40B4-BE49-F238E27FC236}">
                    <a16:creationId xmlns:a16="http://schemas.microsoft.com/office/drawing/2014/main" id="{5E616C7D-10EA-D04F-A592-6FF12F3CA109}"/>
                  </a:ext>
                </a:extLst>
              </p14:cNvPr>
              <p14:cNvContentPartPr/>
              <p14:nvPr/>
            </p14:nvContentPartPr>
            <p14:xfrm>
              <a:off x="4401822" y="3469581"/>
              <a:ext cx="1418040" cy="299880"/>
            </p14:xfrm>
          </p:contentPart>
        </mc:Choice>
        <mc:Fallback xmlns="">
          <p:pic>
            <p:nvPicPr>
              <p:cNvPr id="34" name="Ink 34">
                <a:extLst>
                  <a:ext uri="{FF2B5EF4-FFF2-40B4-BE49-F238E27FC236}">
                    <a16:creationId xmlns:a16="http://schemas.microsoft.com/office/drawing/2014/main" id="{5E616C7D-10EA-D04F-A592-6FF12F3CA10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94262" y="3462021"/>
                <a:ext cx="1433160" cy="31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BBB1943F-6AA4-8F40-B704-98C614E37AEA}"/>
                  </a:ext>
                </a:extLst>
              </p14:cNvPr>
              <p14:cNvContentPartPr/>
              <p14:nvPr/>
            </p14:nvContentPartPr>
            <p14:xfrm>
              <a:off x="2423161" y="3717889"/>
              <a:ext cx="618120" cy="11304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BBB1943F-6AA4-8F40-B704-98C614E37AE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15601" y="3710329"/>
                <a:ext cx="633240" cy="11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9" name="Ink 39">
                <a:extLst>
                  <a:ext uri="{FF2B5EF4-FFF2-40B4-BE49-F238E27FC236}">
                    <a16:creationId xmlns:a16="http://schemas.microsoft.com/office/drawing/2014/main" id="{DC231AF4-066E-4441-92DC-C61511459CD8}"/>
                  </a:ext>
                </a:extLst>
              </p14:cNvPr>
              <p14:cNvContentPartPr/>
              <p14:nvPr/>
            </p14:nvContentPartPr>
            <p14:xfrm>
              <a:off x="3948462" y="3705767"/>
              <a:ext cx="3336840" cy="1195560"/>
            </p14:xfrm>
          </p:contentPart>
        </mc:Choice>
        <mc:Fallback xmlns="">
          <p:pic>
            <p:nvPicPr>
              <p:cNvPr id="39" name="Ink 39">
                <a:extLst>
                  <a:ext uri="{FF2B5EF4-FFF2-40B4-BE49-F238E27FC236}">
                    <a16:creationId xmlns:a16="http://schemas.microsoft.com/office/drawing/2014/main" id="{DC231AF4-066E-4441-92DC-C61511459CD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940902" y="3698205"/>
                <a:ext cx="3351960" cy="12106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026D15B-3AFB-FE4E-826A-931CFB4150C2}"/>
                  </a:ext>
                </a:extLst>
              </p14:cNvPr>
              <p14:cNvContentPartPr/>
              <p14:nvPr/>
            </p14:nvContentPartPr>
            <p14:xfrm>
              <a:off x="5218542" y="3705767"/>
              <a:ext cx="236880" cy="12009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026D15B-3AFB-FE4E-826A-931CFB4150C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210982" y="3698207"/>
                <a:ext cx="252000" cy="121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539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Assignments:</a:t>
            </a:r>
          </a:p>
          <a:p>
            <a:pPr lvl="1"/>
            <a:r>
              <a:rPr lang="en-US" dirty="0"/>
              <a:t>Arrays and Elli [checkoff] due Friday (2/14)</a:t>
            </a:r>
          </a:p>
          <a:p>
            <a:pPr lvl="2"/>
            <a:r>
              <a:rPr lang="en-US" dirty="0"/>
              <a:t>Recommend getting checked off by the end of section on Thursday</a:t>
            </a:r>
          </a:p>
          <a:p>
            <a:pPr lvl="1"/>
            <a:r>
              <a:rPr lang="en-US" dirty="0"/>
              <a:t>Color Filters [checkoff] due</a:t>
            </a:r>
            <a:r>
              <a:rPr lang="en-US" i="1" dirty="0"/>
              <a:t> </a:t>
            </a:r>
            <a:r>
              <a:rPr lang="en-US" dirty="0"/>
              <a:t>Tuesday (2/18)</a:t>
            </a:r>
          </a:p>
          <a:p>
            <a:pPr lvl="1"/>
            <a:r>
              <a:rPr lang="en-US" dirty="0"/>
              <a:t>Word Guessing [checkoff] due Tuesday (2/18)</a:t>
            </a:r>
          </a:p>
          <a:p>
            <a:r>
              <a:rPr lang="en-US" dirty="0"/>
              <a:t>Quiz 3 this Friday</a:t>
            </a:r>
          </a:p>
          <a:p>
            <a:pPr lvl="1"/>
            <a:r>
              <a:rPr lang="en-US" dirty="0"/>
              <a:t>Topics and snippets posted on website</a:t>
            </a:r>
          </a:p>
          <a:p>
            <a:pPr lvl="1"/>
            <a:r>
              <a:rPr lang="en-US" dirty="0"/>
              <a:t>We’ll drop your lowest quiz</a:t>
            </a:r>
          </a:p>
          <a:p>
            <a:r>
              <a:rPr lang="en-US" dirty="0"/>
              <a:t>Big Ideas: Artificial Intelligence</a:t>
            </a:r>
          </a:p>
          <a:p>
            <a:pPr lvl="1"/>
            <a:r>
              <a:rPr lang="en-US" dirty="0"/>
              <a:t>Reading Check 6 due Thursday (2/13) before section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0961B-239C-4B23-9F28-0B3499D3105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84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Strings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Declaration</a:t>
            </a:r>
            <a:r>
              <a:rPr lang="en-US" dirty="0"/>
              <a:t>:  </a:t>
            </a:r>
            <a:r>
              <a:rPr lang="en-US" dirty="0">
                <a:solidFill>
                  <a:srgbClr val="E2661A"/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String</a:t>
            </a:r>
            <a:r>
              <a:rPr lang="en-US" dirty="0">
                <a:latin typeface="Source Code Pro" panose="020B050903040302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Source Code Pro" panose="020B0509030403020204" pitchFamily="49" charset="0"/>
                <a:cs typeface="Courier New" panose="02070309020205020404" pitchFamily="49" charset="0"/>
              </a:rPr>
              <a:t>str</a:t>
            </a:r>
            <a:r>
              <a:rPr lang="en-US" dirty="0">
                <a:latin typeface="Source Code Pro" panose="020B0509030403020204" pitchFamily="49" charset="0"/>
                <a:cs typeface="Courier New" panose="02070309020205020404" pitchFamily="49" charset="0"/>
              </a:rPr>
              <a:t>;</a:t>
            </a:r>
            <a:endParaRPr lang="en-US" dirty="0">
              <a:latin typeface="Source Code Pro" panose="020B0509030403020204" pitchFamily="49" charset="0"/>
            </a:endParaRPr>
          </a:p>
          <a:p>
            <a:r>
              <a:rPr lang="en-US" u="sng" dirty="0"/>
              <a:t>Assignment</a:t>
            </a:r>
            <a:r>
              <a:rPr lang="en-US" dirty="0"/>
              <a:t>:  </a:t>
            </a:r>
            <a:r>
              <a:rPr lang="en-US" dirty="0" err="1">
                <a:latin typeface="Source Code Pro" panose="020B0509030403020204" pitchFamily="49" charset="0"/>
                <a:cs typeface="Courier New" panose="02070309020205020404" pitchFamily="49" charset="0"/>
              </a:rPr>
              <a:t>str</a:t>
            </a:r>
            <a:r>
              <a:rPr lang="en-US" dirty="0">
                <a:latin typeface="Source Code Pro" panose="020B0509030403020204" pitchFamily="49" charset="0"/>
                <a:cs typeface="Courier New" panose="02070309020205020404" pitchFamily="49" charset="0"/>
              </a:rPr>
              <a:t> = </a:t>
            </a:r>
            <a:r>
              <a:rPr lang="en-US" dirty="0">
                <a:solidFill>
                  <a:srgbClr val="7D4793"/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"hello"</a:t>
            </a:r>
            <a:r>
              <a:rPr lang="en-US" dirty="0">
                <a:latin typeface="Source Code Pro" panose="020B0509030403020204" pitchFamily="49" charset="0"/>
                <a:cs typeface="Courier New" panose="02070309020205020404" pitchFamily="49" charset="0"/>
              </a:rPr>
              <a:t>; </a:t>
            </a:r>
          </a:p>
          <a:p>
            <a:pPr lvl="2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Get </a:t>
            </a:r>
            <a:r>
              <a:rPr lang="en-US" u="sng" dirty="0"/>
              <a:t>character</a:t>
            </a:r>
            <a:r>
              <a:rPr lang="en-US" dirty="0"/>
              <a:t> using </a:t>
            </a:r>
            <a:r>
              <a:rPr lang="en-US" dirty="0" err="1">
                <a:latin typeface="Source Code Pro" panose="020B0509030403020204" pitchFamily="49" charset="0"/>
                <a:cs typeface="Courier New" panose="02070309020205020404" pitchFamily="49" charset="0"/>
              </a:rPr>
              <a:t>str.</a:t>
            </a:r>
            <a:r>
              <a:rPr lang="en-US" dirty="0" err="1">
                <a:solidFill>
                  <a:srgbClr val="006699"/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charAt</a:t>
            </a:r>
            <a:r>
              <a:rPr lang="en-US" dirty="0">
                <a:latin typeface="Source Code Pro" panose="020B05090304030202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Source Code Pro" panose="020B05090304030202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Source Code Pro" panose="020B0509030403020204" pitchFamily="49" charset="0"/>
                <a:cs typeface="Courier New" panose="02070309020205020404" pitchFamily="49" charset="0"/>
              </a:rPr>
              <a:t>)</a:t>
            </a:r>
            <a:endParaRPr lang="en-US" dirty="0">
              <a:latin typeface="Source Code Pro" panose="020B0509030403020204" pitchFamily="49" charset="0"/>
            </a:endParaRPr>
          </a:p>
          <a:p>
            <a:r>
              <a:rPr lang="en-US" dirty="0"/>
              <a:t>Get </a:t>
            </a:r>
            <a:r>
              <a:rPr lang="en-US" u="sng" dirty="0"/>
              <a:t>length</a:t>
            </a:r>
            <a:r>
              <a:rPr lang="en-US" dirty="0"/>
              <a:t> using </a:t>
            </a:r>
            <a:r>
              <a:rPr lang="en-US" dirty="0" err="1">
                <a:latin typeface="Source Code Pro" panose="020B0509030403020204" pitchFamily="49" charset="0"/>
                <a:cs typeface="Courier New" panose="02070309020205020404" pitchFamily="49" charset="0"/>
              </a:rPr>
              <a:t>str.</a:t>
            </a:r>
            <a:r>
              <a:rPr lang="en-US" dirty="0" err="1">
                <a:solidFill>
                  <a:srgbClr val="006699"/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length</a:t>
            </a:r>
            <a:r>
              <a:rPr lang="en-US" dirty="0">
                <a:latin typeface="Source Code Pro" panose="020B0509030403020204" pitchFamily="49" charset="0"/>
                <a:cs typeface="Courier New" panose="02070309020205020404" pitchFamily="49" charset="0"/>
              </a:rPr>
              <a:t>()</a:t>
            </a:r>
          </a:p>
          <a:p>
            <a:pPr lvl="2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Concatenation:  join strings using ‘</a:t>
            </a:r>
            <a:r>
              <a:rPr lang="en-US" dirty="0">
                <a:latin typeface="Source Code Pro" panose="020B0509030403020204" pitchFamily="49" charset="0"/>
                <a:cs typeface="Courier New" panose="02070309020205020404" pitchFamily="49" charset="0"/>
              </a:rPr>
              <a:t>+</a:t>
            </a:r>
            <a:r>
              <a:rPr lang="en-US" dirty="0"/>
              <a:t>’ operator</a:t>
            </a:r>
          </a:p>
          <a:p>
            <a:pPr lvl="1"/>
            <a:r>
              <a:rPr lang="en-US" i="1" dirty="0"/>
              <a:t>e.g.</a:t>
            </a:r>
            <a:r>
              <a:rPr lang="en-US" dirty="0"/>
              <a:t>  </a:t>
            </a:r>
            <a:r>
              <a:rPr lang="en-US" dirty="0">
                <a:solidFill>
                  <a:srgbClr val="7D4793"/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"hi "</a:t>
            </a:r>
            <a:r>
              <a:rPr lang="en-US" dirty="0">
                <a:latin typeface="Source Code Pro" panose="020B0509030403020204" pitchFamily="49" charset="0"/>
                <a:cs typeface="Courier New" panose="02070309020205020404" pitchFamily="49" charset="0"/>
              </a:rPr>
              <a:t> + </a:t>
            </a:r>
            <a:r>
              <a:rPr lang="en-US" dirty="0">
                <a:solidFill>
                  <a:srgbClr val="7D4793"/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"there"</a:t>
            </a:r>
            <a:r>
              <a:rPr lang="en-US" dirty="0">
                <a:solidFill>
                  <a:srgbClr val="7D4793"/>
                </a:solidFill>
              </a:rPr>
              <a:t> </a:t>
            </a:r>
            <a:r>
              <a:rPr lang="en-US" dirty="0"/>
              <a:t>gives you </a:t>
            </a:r>
            <a:r>
              <a:rPr lang="en-US" dirty="0">
                <a:solidFill>
                  <a:srgbClr val="7D4793"/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"hi there"</a:t>
            </a:r>
          </a:p>
          <a:p>
            <a:pPr lvl="2"/>
            <a:endParaRPr lang="en-US" dirty="0">
              <a:solidFill>
                <a:srgbClr val="7D479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Conversion to string usually occurs </a:t>
            </a:r>
            <a:r>
              <a:rPr lang="en-US" i="1" dirty="0"/>
              <a:t>implicitly</a:t>
            </a:r>
          </a:p>
          <a:p>
            <a:pPr lvl="1"/>
            <a:r>
              <a:rPr lang="en-US" dirty="0"/>
              <a:t>Can also explicitly use </a:t>
            </a:r>
            <a:r>
              <a:rPr lang="en-US" dirty="0" err="1">
                <a:solidFill>
                  <a:srgbClr val="006699"/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str</a:t>
            </a:r>
            <a:r>
              <a:rPr lang="en-US" dirty="0">
                <a:latin typeface="Source Code Pro" panose="020B05090304030202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2B416-FB4F-4EAB-A5C6-50D77BDBC192}" type="slidenum">
              <a:rPr lang="en-US" smtClean="0"/>
              <a:t>20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D1EAF3F-6010-7441-A608-76ED7DA0960F}"/>
                  </a:ext>
                </a:extLst>
              </p14:cNvPr>
              <p14:cNvContentPartPr/>
              <p14:nvPr/>
            </p14:nvContentPartPr>
            <p14:xfrm>
              <a:off x="4193640" y="1788840"/>
              <a:ext cx="4646880" cy="49615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D1EAF3F-6010-7441-A608-76ED7DA096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84280" y="1779480"/>
                <a:ext cx="4665600" cy="498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BA3C631-F34A-7F44-88EA-E63BFDF1A57D}"/>
                  </a:ext>
                </a:extLst>
              </p14:cNvPr>
              <p14:cNvContentPartPr/>
              <p14:nvPr/>
            </p14:nvContentPartPr>
            <p14:xfrm>
              <a:off x="5893902" y="2897567"/>
              <a:ext cx="179280" cy="260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BA3C631-F34A-7F44-88EA-E63BFDF1A57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86342" y="2890367"/>
                <a:ext cx="19440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" name="Ink 16">
                <a:extLst>
                  <a:ext uri="{FF2B5EF4-FFF2-40B4-BE49-F238E27FC236}">
                    <a16:creationId xmlns:a16="http://schemas.microsoft.com/office/drawing/2014/main" id="{D4DC5D39-5E71-1748-9C39-B5BED59A6D1A}"/>
                  </a:ext>
                </a:extLst>
              </p14:cNvPr>
              <p14:cNvContentPartPr/>
              <p14:nvPr/>
            </p14:nvContentPartPr>
            <p14:xfrm>
              <a:off x="6823062" y="2773367"/>
              <a:ext cx="283320" cy="296640"/>
            </p14:xfrm>
          </p:contentPart>
        </mc:Choice>
        <mc:Fallback xmlns="">
          <p:pic>
            <p:nvPicPr>
              <p:cNvPr id="15" name="Ink 16">
                <a:extLst>
                  <a:ext uri="{FF2B5EF4-FFF2-40B4-BE49-F238E27FC236}">
                    <a16:creationId xmlns:a16="http://schemas.microsoft.com/office/drawing/2014/main" id="{D4DC5D39-5E71-1748-9C39-B5BED59A6D1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15502" y="2765807"/>
                <a:ext cx="298440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" name="Ink 17">
                <a:extLst>
                  <a:ext uri="{FF2B5EF4-FFF2-40B4-BE49-F238E27FC236}">
                    <a16:creationId xmlns:a16="http://schemas.microsoft.com/office/drawing/2014/main" id="{789B926F-EBBB-9C40-B7D9-CC14FD5F0DD4}"/>
                  </a:ext>
                </a:extLst>
              </p14:cNvPr>
              <p14:cNvContentPartPr/>
              <p14:nvPr/>
            </p14:nvContentPartPr>
            <p14:xfrm>
              <a:off x="6343902" y="2872007"/>
              <a:ext cx="247320" cy="257040"/>
            </p14:xfrm>
          </p:contentPart>
        </mc:Choice>
        <mc:Fallback xmlns="">
          <p:pic>
            <p:nvPicPr>
              <p:cNvPr id="16" name="Ink 17">
                <a:extLst>
                  <a:ext uri="{FF2B5EF4-FFF2-40B4-BE49-F238E27FC236}">
                    <a16:creationId xmlns:a16="http://schemas.microsoft.com/office/drawing/2014/main" id="{789B926F-EBBB-9C40-B7D9-CC14FD5F0DD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336342" y="2864447"/>
                <a:ext cx="26244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7206380-0E5F-774C-994F-9A57CF9EF9BE}"/>
                  </a:ext>
                </a:extLst>
              </p14:cNvPr>
              <p14:cNvContentPartPr/>
              <p14:nvPr/>
            </p14:nvContentPartPr>
            <p14:xfrm>
              <a:off x="5888142" y="2874527"/>
              <a:ext cx="167760" cy="289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7206380-0E5F-774C-994F-9A57CF9EF9B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878062" y="2864447"/>
                <a:ext cx="18792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7" name="Ink 38">
                <a:extLst>
                  <a:ext uri="{FF2B5EF4-FFF2-40B4-BE49-F238E27FC236}">
                    <a16:creationId xmlns:a16="http://schemas.microsoft.com/office/drawing/2014/main" id="{72D0F492-5E6B-5D43-8077-392880650590}"/>
                  </a:ext>
                </a:extLst>
              </p14:cNvPr>
              <p14:cNvContentPartPr/>
              <p14:nvPr/>
            </p14:nvContentPartPr>
            <p14:xfrm>
              <a:off x="4369662" y="5077367"/>
              <a:ext cx="1339920" cy="213840"/>
            </p14:xfrm>
          </p:contentPart>
        </mc:Choice>
        <mc:Fallback xmlns="">
          <p:pic>
            <p:nvPicPr>
              <p:cNvPr id="37" name="Ink 38">
                <a:extLst>
                  <a:ext uri="{FF2B5EF4-FFF2-40B4-BE49-F238E27FC236}">
                    <a16:creationId xmlns:a16="http://schemas.microsoft.com/office/drawing/2014/main" id="{72D0F492-5E6B-5D43-8077-39288065059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362100" y="5069807"/>
                <a:ext cx="1355044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8" name="Ink 39">
                <a:extLst>
                  <a:ext uri="{FF2B5EF4-FFF2-40B4-BE49-F238E27FC236}">
                    <a16:creationId xmlns:a16="http://schemas.microsoft.com/office/drawing/2014/main" id="{94F7C5A8-D9B8-8340-8E76-5CBF55EF7797}"/>
                  </a:ext>
                </a:extLst>
              </p14:cNvPr>
              <p14:cNvContentPartPr/>
              <p14:nvPr/>
            </p14:nvContentPartPr>
            <p14:xfrm>
              <a:off x="2805462" y="4998887"/>
              <a:ext cx="1374120" cy="283320"/>
            </p14:xfrm>
          </p:contentPart>
        </mc:Choice>
        <mc:Fallback xmlns="">
          <p:pic>
            <p:nvPicPr>
              <p:cNvPr id="38" name="Ink 39">
                <a:extLst>
                  <a:ext uri="{FF2B5EF4-FFF2-40B4-BE49-F238E27FC236}">
                    <a16:creationId xmlns:a16="http://schemas.microsoft.com/office/drawing/2014/main" id="{94F7C5A8-D9B8-8340-8E76-5CBF55EF779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795382" y="4988807"/>
                <a:ext cx="1391760" cy="30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4" name="Ink 64">
                <a:extLst>
                  <a:ext uri="{FF2B5EF4-FFF2-40B4-BE49-F238E27FC236}">
                    <a16:creationId xmlns:a16="http://schemas.microsoft.com/office/drawing/2014/main" id="{D4792D98-2BF2-FB4B-AEBC-1A39FD619E86}"/>
                  </a:ext>
                </a:extLst>
              </p14:cNvPr>
              <p14:cNvContentPartPr/>
              <p14:nvPr/>
            </p14:nvContentPartPr>
            <p14:xfrm>
              <a:off x="3316256" y="5308616"/>
              <a:ext cx="2336040" cy="280080"/>
            </p14:xfrm>
          </p:contentPart>
        </mc:Choice>
        <mc:Fallback xmlns="">
          <p:pic>
            <p:nvPicPr>
              <p:cNvPr id="64" name="Ink 64">
                <a:extLst>
                  <a:ext uri="{FF2B5EF4-FFF2-40B4-BE49-F238E27FC236}">
                    <a16:creationId xmlns:a16="http://schemas.microsoft.com/office/drawing/2014/main" id="{D4792D98-2BF2-FB4B-AEBC-1A39FD619E8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308696" y="5301046"/>
                <a:ext cx="2351160" cy="29521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3525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Strings vs. Arrays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Strings are </a:t>
            </a:r>
            <a:r>
              <a:rPr lang="en-US" i="1" dirty="0"/>
              <a:t>sort of </a:t>
            </a:r>
            <a:r>
              <a:rPr lang="en-US" dirty="0"/>
              <a:t>like arrays of characters: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2B416-FB4F-4EAB-A5C6-50D77BDBC192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65760" y="2194560"/>
          <a:ext cx="8412480" cy="33832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1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91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Array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Declare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Initialize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Get element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Get length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9025532-3966-7A4E-99C9-FB0102AF5F50}"/>
                  </a:ext>
                </a:extLst>
              </p14:cNvPr>
              <p14:cNvContentPartPr/>
              <p14:nvPr/>
            </p14:nvContentPartPr>
            <p14:xfrm>
              <a:off x="2383920" y="2882160"/>
              <a:ext cx="6247080" cy="2822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9025532-3966-7A4E-99C9-FB0102AF5F5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74560" y="2872800"/>
                <a:ext cx="6265800" cy="284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615381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 Recording User Input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6699"/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keyPressed</a:t>
            </a:r>
            <a:r>
              <a:rPr lang="en-US" dirty="0">
                <a:latin typeface="Source Code Pro" panose="020B05090304030202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lets you read user input 1 character at a time</a:t>
            </a:r>
          </a:p>
          <a:p>
            <a:pPr lvl="2"/>
            <a:endParaRPr lang="en-US" dirty="0"/>
          </a:p>
          <a:p>
            <a:r>
              <a:rPr lang="en-US" dirty="0"/>
              <a:t>Use a </a:t>
            </a:r>
            <a:r>
              <a:rPr lang="en-US" dirty="0">
                <a:solidFill>
                  <a:srgbClr val="E77F40"/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String</a:t>
            </a:r>
            <a:r>
              <a:rPr lang="en-US" dirty="0"/>
              <a:t> variable to “store” </a:t>
            </a:r>
          </a:p>
          <a:p>
            <a:pPr lvl="1"/>
            <a:r>
              <a:rPr lang="en-US" dirty="0"/>
              <a:t>Add/append new characters using concatenation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2B416-FB4F-4EAB-A5C6-50D77BDBC19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5105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 Recording User Input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6699"/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keyPressed</a:t>
            </a:r>
            <a:r>
              <a:rPr lang="en-US" dirty="0">
                <a:latin typeface="Source Code Pro" panose="020B05090304030202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lets you read user input 1 character at a time</a:t>
            </a:r>
          </a:p>
          <a:p>
            <a:pPr lvl="2"/>
            <a:endParaRPr lang="en-US" dirty="0"/>
          </a:p>
          <a:p>
            <a:r>
              <a:rPr lang="en-US" dirty="0"/>
              <a:t>Use a </a:t>
            </a:r>
            <a:r>
              <a:rPr lang="en-US" dirty="0">
                <a:solidFill>
                  <a:srgbClr val="E77F40"/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String</a:t>
            </a:r>
            <a:r>
              <a:rPr lang="en-US" dirty="0"/>
              <a:t> variable to “store” </a:t>
            </a:r>
          </a:p>
          <a:p>
            <a:pPr lvl="1"/>
            <a:r>
              <a:rPr lang="en-US" dirty="0"/>
              <a:t>Add/append new characters using concatenation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2B416-FB4F-4EAB-A5C6-50D77BDBC192}" type="slidenum">
              <a:rPr lang="en-US" smtClean="0"/>
              <a:t>23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11680" y="3749040"/>
            <a:ext cx="5120640" cy="28623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E77F40"/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String</a:t>
            </a:r>
            <a:r>
              <a:rPr lang="en-US" sz="2000" dirty="0">
                <a:latin typeface="Source Code Pro" panose="020B0509030403020204" pitchFamily="49" charset="0"/>
                <a:cs typeface="Courier New" panose="02070309020205020404" pitchFamily="49" charset="0"/>
              </a:rPr>
              <a:t> input = </a:t>
            </a:r>
            <a:r>
              <a:rPr lang="en-US" sz="2000" dirty="0">
                <a:solidFill>
                  <a:srgbClr val="7D4793"/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""</a:t>
            </a:r>
            <a:r>
              <a:rPr lang="en-US" sz="2000" dirty="0">
                <a:latin typeface="Source Code Pro" panose="020B05090304030202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2000" dirty="0">
              <a:latin typeface="Source Code Pro" panose="020B05090304030202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solidFill>
                  <a:srgbClr val="33997E"/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void </a:t>
            </a:r>
            <a:r>
              <a:rPr lang="en-US" sz="2000" b="1" dirty="0">
                <a:solidFill>
                  <a:srgbClr val="006699"/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draw</a:t>
            </a:r>
            <a:r>
              <a:rPr lang="en-US" sz="2000" dirty="0">
                <a:latin typeface="Source Code Pro" panose="020B0509030403020204" pitchFamily="49" charset="0"/>
                <a:cs typeface="Courier New" panose="02070309020205020404" pitchFamily="49" charset="0"/>
              </a:rPr>
              <a:t>() {</a:t>
            </a:r>
          </a:p>
          <a:p>
            <a:r>
              <a:rPr lang="en-US" sz="2000" dirty="0">
                <a:latin typeface="Source Code Pro" panose="020B05090304030202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2000" dirty="0">
              <a:latin typeface="Source Code Pro" panose="020B05090304030202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solidFill>
                  <a:srgbClr val="33997E"/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void</a:t>
            </a:r>
            <a:r>
              <a:rPr lang="en-US" sz="2000" dirty="0">
                <a:latin typeface="Source Code Pro" panose="020B05090304030202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006699"/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keyPressed</a:t>
            </a:r>
            <a:r>
              <a:rPr lang="en-US" sz="2000" dirty="0">
                <a:latin typeface="Source Code Pro" panose="020B0509030403020204" pitchFamily="49" charset="0"/>
                <a:cs typeface="Courier New" panose="02070309020205020404" pitchFamily="49" charset="0"/>
              </a:rPr>
              <a:t>() {</a:t>
            </a:r>
          </a:p>
          <a:p>
            <a:r>
              <a:rPr lang="en-US" sz="2000" dirty="0">
                <a:latin typeface="Source Code Pro" panose="020B0509030403020204" pitchFamily="49" charset="0"/>
                <a:cs typeface="Courier New" panose="02070309020205020404" pitchFamily="49" charset="0"/>
              </a:rPr>
              <a:t>  input = input + </a:t>
            </a:r>
            <a:r>
              <a:rPr lang="en-US" sz="2000" dirty="0" err="1">
                <a:solidFill>
                  <a:srgbClr val="006699"/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str</a:t>
            </a:r>
            <a:r>
              <a:rPr lang="en-US" sz="2000" dirty="0">
                <a:latin typeface="Source Code Pro" panose="020B05090304030202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>
                <a:solidFill>
                  <a:srgbClr val="D94B7B"/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key</a:t>
            </a:r>
            <a:r>
              <a:rPr lang="en-US" sz="2000" dirty="0">
                <a:latin typeface="Source Code Pro" panose="020B05090304030202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2000" dirty="0">
                <a:latin typeface="Source Code Pro" panose="020B05090304030202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 err="1">
                <a:solidFill>
                  <a:srgbClr val="006699"/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println</a:t>
            </a:r>
            <a:r>
              <a:rPr lang="en-US" sz="2000" dirty="0">
                <a:latin typeface="Source Code Pro" panose="020B05090304030202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>
                <a:solidFill>
                  <a:srgbClr val="7D4793"/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"input = " </a:t>
            </a:r>
            <a:r>
              <a:rPr lang="en-US" sz="2000" dirty="0">
                <a:latin typeface="Source Code Pro" panose="020B0509030403020204" pitchFamily="49" charset="0"/>
                <a:cs typeface="Courier New" panose="02070309020205020404" pitchFamily="49" charset="0"/>
              </a:rPr>
              <a:t>+ input);</a:t>
            </a:r>
          </a:p>
          <a:p>
            <a:r>
              <a:rPr lang="en-US" sz="2000" dirty="0">
                <a:latin typeface="Source Code Pro" panose="020B0509030403020204" pitchFamily="49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2" name="Ink 32">
                <a:extLst>
                  <a:ext uri="{FF2B5EF4-FFF2-40B4-BE49-F238E27FC236}">
                    <a16:creationId xmlns:a16="http://schemas.microsoft.com/office/drawing/2014/main" id="{A3D04422-2747-0C4C-A3C8-F549E0CEE98A}"/>
                  </a:ext>
                </a:extLst>
              </p14:cNvPr>
              <p14:cNvContentPartPr/>
              <p14:nvPr/>
            </p14:nvContentPartPr>
            <p14:xfrm>
              <a:off x="4863886" y="3831720"/>
              <a:ext cx="2110320" cy="254160"/>
            </p14:xfrm>
          </p:contentPart>
        </mc:Choice>
        <mc:Fallback xmlns="">
          <p:pic>
            <p:nvPicPr>
              <p:cNvPr id="32" name="Ink 32">
                <a:extLst>
                  <a:ext uri="{FF2B5EF4-FFF2-40B4-BE49-F238E27FC236}">
                    <a16:creationId xmlns:a16="http://schemas.microsoft.com/office/drawing/2014/main" id="{A3D04422-2747-0C4C-A3C8-F549E0CEE98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56326" y="3824160"/>
                <a:ext cx="212544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C596E43B-9108-9243-8C40-A3BB0EDB3CF4}"/>
                  </a:ext>
                </a:extLst>
              </p14:cNvPr>
              <p14:cNvContentPartPr/>
              <p14:nvPr/>
            </p14:nvContentPartPr>
            <p14:xfrm>
              <a:off x="5168086" y="5283240"/>
              <a:ext cx="209880" cy="2714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C596E43B-9108-9243-8C40-A3BB0EDB3CF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57628" y="5272800"/>
                <a:ext cx="230075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E7D27A7-276E-2843-AB9F-2741111C3EEA}"/>
                  </a:ext>
                </a:extLst>
              </p14:cNvPr>
              <p14:cNvContentPartPr/>
              <p14:nvPr/>
            </p14:nvContentPartPr>
            <p14:xfrm>
              <a:off x="5501806" y="5187840"/>
              <a:ext cx="157320" cy="1116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E7D27A7-276E-2843-AB9F-2741111C3EE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94246" y="5180256"/>
                <a:ext cx="172440" cy="1267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CAFFC74-0692-CF44-8D2B-BEFE0F4DE7CF}"/>
                  </a:ext>
                </a:extLst>
              </p14:cNvPr>
              <p14:cNvContentPartPr/>
              <p14:nvPr/>
            </p14:nvContentPartPr>
            <p14:xfrm>
              <a:off x="5681806" y="5200800"/>
              <a:ext cx="88560" cy="936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CAFFC74-0692-CF44-8D2B-BEFE0F4DE7C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74277" y="5193240"/>
                <a:ext cx="103619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4BFB143-428F-8141-8CD9-A7C353D17002}"/>
                  </a:ext>
                </a:extLst>
              </p14:cNvPr>
              <p14:cNvContentPartPr/>
              <p14:nvPr/>
            </p14:nvContentPartPr>
            <p14:xfrm>
              <a:off x="5799526" y="5152200"/>
              <a:ext cx="241200" cy="979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4BFB143-428F-8141-8CD9-A7C353D1700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91966" y="5144612"/>
                <a:ext cx="256320" cy="1130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92B403A-70A9-0E47-8986-548056EBEB2C}"/>
                  </a:ext>
                </a:extLst>
              </p14:cNvPr>
              <p14:cNvContentPartPr/>
              <p14:nvPr/>
            </p14:nvContentPartPr>
            <p14:xfrm>
              <a:off x="6077446" y="5099280"/>
              <a:ext cx="13320" cy="1314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92B403A-70A9-0E47-8986-548056EBEB2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069886" y="5091741"/>
                <a:ext cx="28440" cy="1464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6EB634A3-6518-6A4D-9413-A837464BA109}"/>
                  </a:ext>
                </a:extLst>
              </p14:cNvPr>
              <p14:cNvContentPartPr/>
              <p14:nvPr/>
            </p14:nvContentPartPr>
            <p14:xfrm>
              <a:off x="6045046" y="5171640"/>
              <a:ext cx="98640" cy="97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6EB634A3-6518-6A4D-9413-A837464BA10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037486" y="5164080"/>
                <a:ext cx="11376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7C08F03-124F-3D46-9E57-007CD6BBDC40}"/>
                  </a:ext>
                </a:extLst>
              </p14:cNvPr>
              <p14:cNvContentPartPr/>
              <p14:nvPr/>
            </p14:nvContentPartPr>
            <p14:xfrm>
              <a:off x="6241246" y="5089920"/>
              <a:ext cx="173880" cy="1504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7C08F03-124F-3D46-9E57-007CD6BBDC4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233686" y="5082360"/>
                <a:ext cx="18900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6113DE7-89DD-0F4F-81F5-828180C40108}"/>
                  </a:ext>
                </a:extLst>
              </p14:cNvPr>
              <p14:cNvContentPartPr/>
              <p14:nvPr/>
            </p14:nvContentPartPr>
            <p14:xfrm>
              <a:off x="6457606" y="5121960"/>
              <a:ext cx="174600" cy="856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6113DE7-89DD-0F4F-81F5-828180C4010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450046" y="5114400"/>
                <a:ext cx="18972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54326355-8FA1-124D-BDED-474030986F10}"/>
                  </a:ext>
                </a:extLst>
              </p14:cNvPr>
              <p14:cNvContentPartPr/>
              <p14:nvPr/>
            </p14:nvContentPartPr>
            <p14:xfrm>
              <a:off x="6761446" y="5047080"/>
              <a:ext cx="6840" cy="1378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54326355-8FA1-124D-BDED-474030986F1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753886" y="5039500"/>
                <a:ext cx="21960" cy="15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CF1A2D6D-34AD-9048-B83B-D32DB996B09E}"/>
                  </a:ext>
                </a:extLst>
              </p14:cNvPr>
              <p14:cNvContentPartPr/>
              <p14:nvPr/>
            </p14:nvContentPartPr>
            <p14:xfrm>
              <a:off x="6702766" y="5122320"/>
              <a:ext cx="109800" cy="234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CF1A2D6D-34AD-9048-B83B-D32DB996B09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695206" y="5114642"/>
                <a:ext cx="124920" cy="387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06397D74-BA2A-FB4F-ACBB-A7AFE55D5281}"/>
                  </a:ext>
                </a:extLst>
              </p14:cNvPr>
              <p14:cNvContentPartPr/>
              <p14:nvPr/>
            </p14:nvContentPartPr>
            <p14:xfrm>
              <a:off x="6823366" y="5102880"/>
              <a:ext cx="72360" cy="691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06397D74-BA2A-FB4F-ACBB-A7AFE55D528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815806" y="5095320"/>
                <a:ext cx="8748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2A3AAB28-9C5D-BE4B-9C63-8C9C606D9868}"/>
                  </a:ext>
                </a:extLst>
              </p14:cNvPr>
              <p14:cNvContentPartPr/>
              <p14:nvPr/>
            </p14:nvContentPartPr>
            <p14:xfrm>
              <a:off x="6983566" y="5053920"/>
              <a:ext cx="101520" cy="1116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2A3AAB28-9C5D-BE4B-9C63-8C9C606D9868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976006" y="5046360"/>
                <a:ext cx="11664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92D45040-3BC0-0543-8789-8B8F94516917}"/>
                  </a:ext>
                </a:extLst>
              </p14:cNvPr>
              <p14:cNvContentPartPr/>
              <p14:nvPr/>
            </p14:nvContentPartPr>
            <p14:xfrm>
              <a:off x="7114606" y="5039160"/>
              <a:ext cx="16560" cy="1177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92D45040-3BC0-0543-8789-8B8F9451691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107207" y="5031600"/>
                <a:ext cx="31358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DE9EE01-B36C-C041-9323-69D5EA8A8607}"/>
                  </a:ext>
                </a:extLst>
              </p14:cNvPr>
              <p14:cNvContentPartPr/>
              <p14:nvPr/>
            </p14:nvContentPartPr>
            <p14:xfrm>
              <a:off x="7062766" y="5086320"/>
              <a:ext cx="118440" cy="201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DE9EE01-B36C-C041-9323-69D5EA8A8607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055206" y="5078623"/>
                <a:ext cx="133560" cy="355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0045A98E-2218-C844-A955-FD6BA11334BB}"/>
                  </a:ext>
                </a:extLst>
              </p14:cNvPr>
              <p14:cNvContentPartPr/>
              <p14:nvPr/>
            </p14:nvContentPartPr>
            <p14:xfrm>
              <a:off x="7193086" y="5066880"/>
              <a:ext cx="55800" cy="849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0045A98E-2218-C844-A955-FD6BA11334B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185574" y="5059352"/>
                <a:ext cx="70823" cy="1000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11190745-ADA6-AE47-93EE-0DCD857B8614}"/>
                  </a:ext>
                </a:extLst>
              </p14:cNvPr>
              <p14:cNvContentPartPr/>
              <p14:nvPr/>
            </p14:nvContentPartPr>
            <p14:xfrm>
              <a:off x="7278046" y="5093520"/>
              <a:ext cx="20160" cy="622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11190745-ADA6-AE47-93EE-0DCD857B861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270349" y="5085960"/>
                <a:ext cx="35555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A600F71-258A-1949-9366-20326DFA3175}"/>
                  </a:ext>
                </a:extLst>
              </p14:cNvPr>
              <p14:cNvContentPartPr/>
              <p14:nvPr/>
            </p14:nvContentPartPr>
            <p14:xfrm>
              <a:off x="7304326" y="5093160"/>
              <a:ext cx="62640" cy="626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A600F71-258A-1949-9366-20326DFA3175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296766" y="5085600"/>
                <a:ext cx="7776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A40034FC-2934-F641-BBEC-C74510C08BD5}"/>
                  </a:ext>
                </a:extLst>
              </p14:cNvPr>
              <p14:cNvContentPartPr/>
              <p14:nvPr/>
            </p14:nvContentPartPr>
            <p14:xfrm>
              <a:off x="7350046" y="5079840"/>
              <a:ext cx="105120" cy="2163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A40034FC-2934-F641-BBEC-C74510C08BD5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342460" y="5072267"/>
                <a:ext cx="120292" cy="2315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70" name="Ink 70">
                <a:extLst>
                  <a:ext uri="{FF2B5EF4-FFF2-40B4-BE49-F238E27FC236}">
                    <a16:creationId xmlns:a16="http://schemas.microsoft.com/office/drawing/2014/main" id="{F41EAF59-CA78-7745-81EE-AC63B6634B0B}"/>
                  </a:ext>
                </a:extLst>
              </p14:cNvPr>
              <p14:cNvContentPartPr/>
              <p14:nvPr/>
            </p14:nvContentPartPr>
            <p14:xfrm>
              <a:off x="3478364" y="6214096"/>
              <a:ext cx="479880" cy="523800"/>
            </p14:xfrm>
          </p:contentPart>
        </mc:Choice>
        <mc:Fallback xmlns="">
          <p:pic>
            <p:nvPicPr>
              <p:cNvPr id="70" name="Ink 70">
                <a:extLst>
                  <a:ext uri="{FF2B5EF4-FFF2-40B4-BE49-F238E27FC236}">
                    <a16:creationId xmlns:a16="http://schemas.microsoft.com/office/drawing/2014/main" id="{F41EAF59-CA78-7745-81EE-AC63B6634B0B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470804" y="6206541"/>
                <a:ext cx="494640" cy="5385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83" name="Ink 83">
                <a:extLst>
                  <a:ext uri="{FF2B5EF4-FFF2-40B4-BE49-F238E27FC236}">
                    <a16:creationId xmlns:a16="http://schemas.microsoft.com/office/drawing/2014/main" id="{FAA019F0-874B-054A-8046-BFC49DA48AF7}"/>
                  </a:ext>
                </a:extLst>
              </p14:cNvPr>
              <p14:cNvContentPartPr/>
              <p14:nvPr/>
            </p14:nvContentPartPr>
            <p14:xfrm>
              <a:off x="4702364" y="6390496"/>
              <a:ext cx="1189080" cy="181080"/>
            </p14:xfrm>
          </p:contentPart>
        </mc:Choice>
        <mc:Fallback xmlns="">
          <p:pic>
            <p:nvPicPr>
              <p:cNvPr id="83" name="Ink 83">
                <a:extLst>
                  <a:ext uri="{FF2B5EF4-FFF2-40B4-BE49-F238E27FC236}">
                    <a16:creationId xmlns:a16="http://schemas.microsoft.com/office/drawing/2014/main" id="{FAA019F0-874B-054A-8046-BFC49DA48AF7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694804" y="6380436"/>
                <a:ext cx="1206720" cy="20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D3DC3C57-4B6A-DD40-9074-888B37212B74}"/>
                  </a:ext>
                </a:extLst>
              </p14:cNvPr>
              <p14:cNvContentPartPr/>
              <p14:nvPr/>
            </p14:nvContentPartPr>
            <p14:xfrm>
              <a:off x="5044364" y="6187456"/>
              <a:ext cx="95760" cy="18648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D3DC3C57-4B6A-DD40-9074-888B37212B74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036804" y="6179896"/>
                <a:ext cx="11052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2454E026-E1F1-D44A-96EF-2C8E67E81202}"/>
                  </a:ext>
                </a:extLst>
              </p14:cNvPr>
              <p14:cNvContentPartPr/>
              <p14:nvPr/>
            </p14:nvContentPartPr>
            <p14:xfrm>
              <a:off x="4374044" y="5873536"/>
              <a:ext cx="310680" cy="53820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2454E026-E1F1-D44A-96EF-2C8E67E81202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366484" y="5865976"/>
                <a:ext cx="325800" cy="55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558883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Guessing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Learn to use text input &amp; output</a:t>
            </a:r>
          </a:p>
          <a:p>
            <a:pPr lvl="1"/>
            <a:r>
              <a:rPr lang="en-US" dirty="0"/>
              <a:t>Player 1 enters a secret phrase</a:t>
            </a:r>
          </a:p>
          <a:p>
            <a:pPr lvl="1"/>
            <a:r>
              <a:rPr lang="en-US" dirty="0"/>
              <a:t>Player 2 tries to guess the secret phrase</a:t>
            </a:r>
          </a:p>
          <a:p>
            <a:pPr lvl="1"/>
            <a:r>
              <a:rPr lang="en-US" dirty="0"/>
              <a:t>Game tells you how many letters correct &amp; # of attempts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1B823-9CD7-4EC9-9A51-F91CD4AFDB19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437" y="3952875"/>
            <a:ext cx="57150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730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Strings and Arrays Worksheet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Declaration</a:t>
            </a:r>
            <a:r>
              <a:rPr lang="en-US" dirty="0"/>
              <a:t>:  </a:t>
            </a:r>
            <a:r>
              <a:rPr lang="en-US" dirty="0">
                <a:solidFill>
                  <a:srgbClr val="E2661A"/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String</a:t>
            </a:r>
            <a:r>
              <a:rPr lang="en-US" dirty="0">
                <a:latin typeface="Source Code Pro" panose="020B050903040302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Source Code Pro" panose="020B0509030403020204" pitchFamily="49" charset="0"/>
                <a:cs typeface="Courier New" panose="02070309020205020404" pitchFamily="49" charset="0"/>
              </a:rPr>
              <a:t>str</a:t>
            </a:r>
            <a:r>
              <a:rPr lang="en-US" dirty="0">
                <a:latin typeface="Source Code Pro" panose="020B0509030403020204" pitchFamily="49" charset="0"/>
                <a:cs typeface="Courier New" panose="02070309020205020404" pitchFamily="49" charset="0"/>
              </a:rPr>
              <a:t>;</a:t>
            </a:r>
            <a:endParaRPr lang="en-US" dirty="0">
              <a:latin typeface="Source Code Pro" panose="020B0509030403020204" pitchFamily="49" charset="0"/>
            </a:endParaRPr>
          </a:p>
          <a:p>
            <a:r>
              <a:rPr lang="en-US" u="sng" dirty="0"/>
              <a:t>Assignment</a:t>
            </a:r>
            <a:r>
              <a:rPr lang="en-US" dirty="0"/>
              <a:t>:  </a:t>
            </a:r>
            <a:r>
              <a:rPr lang="en-US" dirty="0" err="1">
                <a:latin typeface="Source Code Pro" panose="020B0509030403020204" pitchFamily="49" charset="0"/>
                <a:cs typeface="Courier New" panose="02070309020205020404" pitchFamily="49" charset="0"/>
              </a:rPr>
              <a:t>str</a:t>
            </a:r>
            <a:r>
              <a:rPr lang="en-US" dirty="0">
                <a:latin typeface="Source Code Pro" panose="020B0509030403020204" pitchFamily="49" charset="0"/>
                <a:cs typeface="Courier New" panose="02070309020205020404" pitchFamily="49" charset="0"/>
              </a:rPr>
              <a:t> = </a:t>
            </a:r>
            <a:r>
              <a:rPr lang="en-US" dirty="0">
                <a:solidFill>
                  <a:srgbClr val="7D4793"/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"hello"</a:t>
            </a:r>
            <a:r>
              <a:rPr lang="en-US" dirty="0">
                <a:latin typeface="Source Code Pro" panose="020B0509030403020204" pitchFamily="49" charset="0"/>
                <a:cs typeface="Courier New" panose="02070309020205020404" pitchFamily="49" charset="0"/>
              </a:rPr>
              <a:t>; </a:t>
            </a:r>
          </a:p>
          <a:p>
            <a:pPr lvl="2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Get </a:t>
            </a:r>
            <a:r>
              <a:rPr lang="en-US" u="sng" dirty="0"/>
              <a:t>character</a:t>
            </a:r>
            <a:r>
              <a:rPr lang="en-US" dirty="0"/>
              <a:t> using </a:t>
            </a:r>
            <a:r>
              <a:rPr lang="en-US" dirty="0" err="1">
                <a:latin typeface="Source Code Pro" panose="020B0509030403020204" pitchFamily="49" charset="0"/>
                <a:cs typeface="Courier New" panose="02070309020205020404" pitchFamily="49" charset="0"/>
              </a:rPr>
              <a:t>str.</a:t>
            </a:r>
            <a:r>
              <a:rPr lang="en-US" dirty="0" err="1">
                <a:solidFill>
                  <a:srgbClr val="006699"/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charAt</a:t>
            </a:r>
            <a:r>
              <a:rPr lang="en-US" dirty="0">
                <a:latin typeface="Source Code Pro" panose="020B05090304030202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Source Code Pro" panose="020B05090304030202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Source Code Pro" panose="020B0509030403020204" pitchFamily="49" charset="0"/>
                <a:cs typeface="Courier New" panose="02070309020205020404" pitchFamily="49" charset="0"/>
              </a:rPr>
              <a:t>)</a:t>
            </a:r>
            <a:endParaRPr lang="en-US" dirty="0">
              <a:latin typeface="Source Code Pro" panose="020B0509030403020204" pitchFamily="49" charset="0"/>
            </a:endParaRPr>
          </a:p>
          <a:p>
            <a:r>
              <a:rPr lang="en-US" dirty="0"/>
              <a:t>Get </a:t>
            </a:r>
            <a:r>
              <a:rPr lang="en-US" u="sng" dirty="0"/>
              <a:t>length</a:t>
            </a:r>
            <a:r>
              <a:rPr lang="en-US" dirty="0"/>
              <a:t> using </a:t>
            </a:r>
            <a:r>
              <a:rPr lang="en-US" dirty="0" err="1">
                <a:latin typeface="Source Code Pro" panose="020B0509030403020204" pitchFamily="49" charset="0"/>
                <a:cs typeface="Courier New" panose="02070309020205020404" pitchFamily="49" charset="0"/>
              </a:rPr>
              <a:t>str.</a:t>
            </a:r>
            <a:r>
              <a:rPr lang="en-US" dirty="0" err="1">
                <a:solidFill>
                  <a:srgbClr val="006699"/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length</a:t>
            </a:r>
            <a:r>
              <a:rPr lang="en-US" dirty="0">
                <a:latin typeface="Source Code Pro" panose="020B0509030403020204" pitchFamily="49" charset="0"/>
                <a:cs typeface="Courier New" panose="02070309020205020404" pitchFamily="49" charset="0"/>
              </a:rPr>
              <a:t>()</a:t>
            </a:r>
          </a:p>
          <a:p>
            <a:pPr lvl="2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Concatenation:  join strings using ‘</a:t>
            </a:r>
            <a:r>
              <a:rPr lang="en-US" dirty="0">
                <a:latin typeface="Source Code Pro" panose="020B0509030403020204" pitchFamily="49" charset="0"/>
                <a:cs typeface="Courier New" panose="02070309020205020404" pitchFamily="49" charset="0"/>
              </a:rPr>
              <a:t>+</a:t>
            </a:r>
            <a:r>
              <a:rPr lang="en-US" dirty="0"/>
              <a:t>’ operator</a:t>
            </a:r>
          </a:p>
          <a:p>
            <a:pPr lvl="1"/>
            <a:r>
              <a:rPr lang="en-US" i="1" dirty="0"/>
              <a:t>e.g.</a:t>
            </a:r>
            <a:r>
              <a:rPr lang="en-US" dirty="0"/>
              <a:t>  </a:t>
            </a:r>
            <a:r>
              <a:rPr lang="en-US" dirty="0">
                <a:solidFill>
                  <a:srgbClr val="7D4793"/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"hi "</a:t>
            </a:r>
            <a:r>
              <a:rPr lang="en-US" dirty="0">
                <a:latin typeface="Source Code Pro" panose="020B0509030403020204" pitchFamily="49" charset="0"/>
                <a:cs typeface="Courier New" panose="02070309020205020404" pitchFamily="49" charset="0"/>
              </a:rPr>
              <a:t> + </a:t>
            </a:r>
            <a:r>
              <a:rPr lang="en-US" dirty="0">
                <a:solidFill>
                  <a:srgbClr val="7D4793"/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"there"</a:t>
            </a:r>
            <a:r>
              <a:rPr lang="en-US" dirty="0">
                <a:solidFill>
                  <a:srgbClr val="7D4793"/>
                </a:solidFill>
              </a:rPr>
              <a:t> </a:t>
            </a:r>
            <a:r>
              <a:rPr lang="en-US" dirty="0"/>
              <a:t>gives you </a:t>
            </a:r>
            <a:r>
              <a:rPr lang="en-US" dirty="0">
                <a:solidFill>
                  <a:srgbClr val="7D4793"/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"hi there"</a:t>
            </a:r>
          </a:p>
          <a:p>
            <a:pPr lvl="2"/>
            <a:endParaRPr lang="en-US" dirty="0">
              <a:solidFill>
                <a:srgbClr val="7D479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Conversion to string usually occurs </a:t>
            </a:r>
            <a:r>
              <a:rPr lang="en-US" i="1" dirty="0"/>
              <a:t>implicitly</a:t>
            </a:r>
          </a:p>
          <a:p>
            <a:pPr lvl="1"/>
            <a:r>
              <a:rPr lang="en-US" dirty="0"/>
              <a:t>Can also explicitly use </a:t>
            </a:r>
            <a:r>
              <a:rPr lang="en-US" dirty="0" err="1">
                <a:solidFill>
                  <a:srgbClr val="006699"/>
                </a:solidFill>
                <a:latin typeface="Source Code Pro" panose="020B0509030403020204" pitchFamily="49" charset="0"/>
                <a:cs typeface="Courier New" panose="02070309020205020404" pitchFamily="49" charset="0"/>
              </a:rPr>
              <a:t>str</a:t>
            </a:r>
            <a:r>
              <a:rPr lang="en-US" dirty="0">
                <a:latin typeface="Source Code Pro" panose="020B0509030403020204" pitchFamily="49" charset="0"/>
                <a:cs typeface="Courier New" panose="02070309020205020404" pitchFamily="49" charset="0"/>
              </a:rPr>
              <a:t>()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2B416-FB4F-4EAB-A5C6-50D77BDBC19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096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4341813" algn="l"/>
              </a:tabLst>
            </a:pPr>
            <a:r>
              <a:rPr lang="en-US" dirty="0"/>
              <a:t>		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Field trip out to the Living Computers: Museum + Labs in </a:t>
            </a:r>
            <a:r>
              <a:rPr lang="en-US" dirty="0" err="1"/>
              <a:t>SoDo</a:t>
            </a:r>
            <a:endParaRPr lang="en-US" i="1" dirty="0"/>
          </a:p>
          <a:p>
            <a:pPr lvl="1"/>
            <a:r>
              <a:rPr lang="en-US" dirty="0"/>
              <a:t>Admission is paid for you!</a:t>
            </a:r>
          </a:p>
          <a:p>
            <a:pPr lvl="1"/>
            <a:r>
              <a:rPr lang="en-US" dirty="0"/>
              <a:t>Transportation:  Link + walk, bus, drive</a:t>
            </a:r>
          </a:p>
          <a:p>
            <a:pPr lvl="1"/>
            <a:r>
              <a:rPr lang="en-US" dirty="0"/>
              <a:t>Go when you can:  open Wed-Sun each week</a:t>
            </a:r>
          </a:p>
          <a:p>
            <a:pPr lvl="2"/>
            <a:endParaRPr lang="en-US" sz="1800" dirty="0"/>
          </a:p>
          <a:p>
            <a:r>
              <a:rPr lang="en-US" b="1" dirty="0"/>
              <a:t>Report:</a:t>
            </a:r>
            <a:r>
              <a:rPr lang="en-US" dirty="0"/>
              <a:t>  PDF including photos and responses due 2/26</a:t>
            </a:r>
          </a:p>
          <a:p>
            <a:pPr lvl="1"/>
            <a:r>
              <a:rPr lang="en-US" dirty="0"/>
              <a:t>Part 1:  Favorite Exhibit</a:t>
            </a:r>
          </a:p>
          <a:p>
            <a:pPr lvl="1"/>
            <a:r>
              <a:rPr lang="en-US" dirty="0"/>
              <a:t>Part 2:  Computer History</a:t>
            </a:r>
          </a:p>
          <a:p>
            <a:pPr lvl="1"/>
            <a:r>
              <a:rPr lang="en-US" dirty="0"/>
              <a:t>Part 3:  Modern Tech Exhibit Reflection</a:t>
            </a:r>
          </a:p>
          <a:p>
            <a:pPr lvl="2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1B823-9CD7-4EC9-9A51-F91CD4AFDB19}" type="slidenum">
              <a:rPr lang="en-US" smtClean="0"/>
              <a:t>3</a:t>
            </a:fld>
            <a:endParaRPr lang="en-US"/>
          </a:p>
        </p:txBody>
      </p:sp>
      <p:pic>
        <p:nvPicPr>
          <p:cNvPr id="1026" name="Picture 2" descr="https://livingcomputers.org/ui/Images/LogoLCM@2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630555"/>
            <a:ext cx="4262844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579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4B2A85"/>
                </a:solidFill>
              </a:rPr>
              <a:t>Images</a:t>
            </a:r>
          </a:p>
          <a:p>
            <a:r>
              <a:rPr lang="en-US" dirty="0"/>
              <a:t>Compression</a:t>
            </a:r>
          </a:p>
          <a:p>
            <a:r>
              <a:rPr lang="en-US" dirty="0"/>
              <a:t>Strings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1B823-9CD7-4EC9-9A51-F91CD4AFDB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879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image is just a 2-dimensional set of pixels</a:t>
            </a:r>
          </a:p>
          <a:p>
            <a:pPr lvl="1"/>
            <a:r>
              <a:rPr lang="en-US" dirty="0"/>
              <a:t>The image has a </a:t>
            </a:r>
            <a:r>
              <a:rPr lang="en-US" i="1" dirty="0"/>
              <a:t>width</a:t>
            </a:r>
            <a:r>
              <a:rPr lang="en-US" dirty="0"/>
              <a:t> and a </a:t>
            </a:r>
            <a:r>
              <a:rPr lang="en-US" i="1" dirty="0"/>
              <a:t>height</a:t>
            </a:r>
          </a:p>
          <a:p>
            <a:pPr lvl="1"/>
            <a:r>
              <a:rPr lang="en-US" dirty="0"/>
              <a:t>Each pixel has an associated (RGB) </a:t>
            </a:r>
            <a:r>
              <a:rPr lang="en-US" i="1" dirty="0"/>
              <a:t>color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2B416-FB4F-4EAB-A5C6-50D77BDBC192}" type="slidenum">
              <a:rPr lang="en-US" smtClean="0"/>
              <a:t>5</a:t>
            </a:fld>
            <a:endParaRPr lang="en-US"/>
          </a:p>
        </p:txBody>
      </p:sp>
      <p:pic>
        <p:nvPicPr>
          <p:cNvPr id="6146" name="Picture 2" descr="https://upload.wikimedia.org/wikipedia/commons/d/de/Closeup_of_pixe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440" y="2926080"/>
            <a:ext cx="4389120" cy="351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DF32903-5AF9-274E-B718-1D6052A51ABF}"/>
                  </a:ext>
                </a:extLst>
              </p14:cNvPr>
              <p14:cNvContentPartPr/>
              <p14:nvPr/>
            </p14:nvContentPartPr>
            <p14:xfrm>
              <a:off x="1040040" y="2045160"/>
              <a:ext cx="7026840" cy="4293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DF32903-5AF9-274E-B718-1D6052A51AB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30680" y="2035800"/>
                <a:ext cx="7045560" cy="431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523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image is just a 2-dimensional set of pixels</a:t>
            </a:r>
          </a:p>
          <a:p>
            <a:pPr lvl="1"/>
            <a:r>
              <a:rPr lang="en-US" dirty="0"/>
              <a:t>The image has a </a:t>
            </a:r>
            <a:r>
              <a:rPr lang="en-US" i="1" dirty="0"/>
              <a:t>width</a:t>
            </a:r>
            <a:r>
              <a:rPr lang="en-US" dirty="0"/>
              <a:t> and a </a:t>
            </a:r>
            <a:r>
              <a:rPr lang="en-US" i="1" dirty="0"/>
              <a:t>height</a:t>
            </a:r>
          </a:p>
          <a:p>
            <a:pPr lvl="1"/>
            <a:r>
              <a:rPr lang="en-US" dirty="0"/>
              <a:t>Each pixel has an associated (RGB) </a:t>
            </a:r>
            <a:r>
              <a:rPr lang="en-US" i="1" dirty="0"/>
              <a:t>color</a:t>
            </a:r>
          </a:p>
          <a:p>
            <a:pPr lvl="2"/>
            <a:endParaRPr lang="en-US" dirty="0"/>
          </a:p>
          <a:p>
            <a:r>
              <a:rPr lang="en-US" dirty="0"/>
              <a:t>In Processing, an image is represented as an array of </a:t>
            </a:r>
            <a:r>
              <a:rPr lang="en-US" dirty="0">
                <a:solidFill>
                  <a:srgbClr val="E77F40"/>
                </a:solidFill>
                <a:latin typeface="Source Code Pro" panose="020B0509030403020204" pitchFamily="49" charset="0"/>
              </a:rPr>
              <a:t>color</a:t>
            </a:r>
            <a:r>
              <a:rPr lang="en-US" dirty="0"/>
              <a:t> data</a:t>
            </a:r>
          </a:p>
          <a:p>
            <a:pPr lvl="1"/>
            <a:r>
              <a:rPr lang="en-US" dirty="0"/>
              <a:t>Can explicitly use </a:t>
            </a:r>
            <a:r>
              <a:rPr lang="en-US" dirty="0">
                <a:solidFill>
                  <a:srgbClr val="E77F40"/>
                </a:solidFill>
                <a:latin typeface="Source Code Pro" panose="020B0509030403020204" pitchFamily="49" charset="0"/>
              </a:rPr>
              <a:t>color</a:t>
            </a:r>
            <a:r>
              <a:rPr lang="en-US" dirty="0">
                <a:latin typeface="Source Code Pro" panose="020B0509030403020204" pitchFamily="49" charset="0"/>
              </a:rPr>
              <a:t>[] </a:t>
            </a:r>
            <a:r>
              <a:rPr lang="en-US" dirty="0" err="1">
                <a:latin typeface="Source Code Pro" panose="020B0509030403020204" pitchFamily="49" charset="0"/>
              </a:rPr>
              <a:t>myImage</a:t>
            </a:r>
            <a:endParaRPr lang="en-US" dirty="0">
              <a:latin typeface="Source Code Pro" panose="020B0509030403020204" pitchFamily="49" charset="0"/>
            </a:endParaRPr>
          </a:p>
          <a:p>
            <a:pPr lvl="1"/>
            <a:r>
              <a:rPr lang="en-US" dirty="0"/>
              <a:t>Processing also provides special datatype </a:t>
            </a:r>
            <a:r>
              <a:rPr lang="en-US" dirty="0" err="1">
                <a:solidFill>
                  <a:srgbClr val="E77F40"/>
                </a:solidFill>
                <a:latin typeface="Source Code Pro" panose="020B0509030403020204" pitchFamily="49" charset="0"/>
              </a:rPr>
              <a:t>PImage</a:t>
            </a:r>
            <a:endParaRPr lang="en-US" dirty="0">
              <a:solidFill>
                <a:srgbClr val="E77F40"/>
              </a:solidFill>
              <a:latin typeface="Source Code Pro" panose="020B0509030403020204" pitchFamily="49" charset="0"/>
            </a:endParaRPr>
          </a:p>
          <a:p>
            <a:pPr lvl="2"/>
            <a:endParaRPr lang="en-US" dirty="0">
              <a:solidFill>
                <a:srgbClr val="E77F40"/>
              </a:solidFill>
              <a:latin typeface="Source Code Pro" panose="020B050903040302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2B416-FB4F-4EAB-A5C6-50D77BDBC19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426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Images in 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SzPct val="100000"/>
              <a:buFont typeface="+mj-lt"/>
              <a:buAutoNum type="arabicParenR"/>
            </a:pPr>
            <a:r>
              <a:rPr lang="en-US" dirty="0"/>
              <a:t>Load an image from a file into a Processing variable</a:t>
            </a:r>
          </a:p>
          <a:p>
            <a:pPr lvl="1"/>
            <a:r>
              <a:rPr lang="en-US" dirty="0"/>
              <a:t>Use the </a:t>
            </a:r>
            <a:r>
              <a:rPr lang="en-US" dirty="0" err="1">
                <a:solidFill>
                  <a:srgbClr val="006699"/>
                </a:solidFill>
                <a:latin typeface="Source Code Pro" panose="020B0509030403020204" pitchFamily="49" charset="0"/>
              </a:rPr>
              <a:t>loadImage</a:t>
            </a:r>
            <a:r>
              <a:rPr lang="en-US" dirty="0">
                <a:latin typeface="Source Code Pro" panose="020B0509030403020204" pitchFamily="49" charset="0"/>
              </a:rPr>
              <a:t>(</a:t>
            </a:r>
            <a:r>
              <a:rPr lang="en-US" dirty="0">
                <a:solidFill>
                  <a:srgbClr val="7D4793"/>
                </a:solidFill>
                <a:latin typeface="Source Code Pro" panose="020B0509030403020204" pitchFamily="49" charset="0"/>
              </a:rPr>
              <a:t>"photo.jpg"</a:t>
            </a:r>
            <a:r>
              <a:rPr lang="en-US" dirty="0">
                <a:latin typeface="Source Code Pro" panose="020B0509030403020204" pitchFamily="49" charset="0"/>
              </a:rPr>
              <a:t>)</a:t>
            </a:r>
            <a:r>
              <a:rPr lang="en-US" dirty="0"/>
              <a:t> function</a:t>
            </a:r>
          </a:p>
          <a:p>
            <a:pPr lvl="2"/>
            <a:r>
              <a:rPr lang="en-US" dirty="0"/>
              <a:t>The image name is a String representing the </a:t>
            </a:r>
            <a:r>
              <a:rPr lang="en-US" i="1" dirty="0"/>
              <a:t>path</a:t>
            </a:r>
            <a:r>
              <a:rPr lang="en-US" dirty="0"/>
              <a:t> to the file, similar to your website</a:t>
            </a:r>
          </a:p>
          <a:p>
            <a:pPr lvl="1"/>
            <a:r>
              <a:rPr lang="en-US" dirty="0"/>
              <a:t>Store the return value from </a:t>
            </a:r>
            <a:r>
              <a:rPr lang="en-US" dirty="0" err="1">
                <a:solidFill>
                  <a:srgbClr val="006699"/>
                </a:solidFill>
                <a:latin typeface="Source Code Pro" panose="020B0509030403020204" pitchFamily="49" charset="0"/>
              </a:rPr>
              <a:t>loadImage</a:t>
            </a:r>
            <a:r>
              <a:rPr lang="en-US" dirty="0">
                <a:latin typeface="Source Code Pro" panose="020B0509030403020204" pitchFamily="49" charset="0"/>
              </a:rPr>
              <a:t>()</a:t>
            </a:r>
            <a:r>
              <a:rPr lang="en-US" dirty="0"/>
              <a:t> into a </a:t>
            </a:r>
            <a:r>
              <a:rPr lang="en-US" dirty="0" err="1">
                <a:solidFill>
                  <a:srgbClr val="E77F40"/>
                </a:solidFill>
                <a:latin typeface="Source Code Pro" panose="020B0509030403020204" pitchFamily="49" charset="0"/>
              </a:rPr>
              <a:t>PImage</a:t>
            </a:r>
            <a:r>
              <a:rPr lang="en-US" dirty="0"/>
              <a:t> variable</a:t>
            </a:r>
          </a:p>
          <a:p>
            <a:pPr lvl="2"/>
            <a:r>
              <a:rPr lang="en-US" i="1" dirty="0"/>
              <a:t>e.g.</a:t>
            </a:r>
            <a:r>
              <a:rPr lang="en-US" dirty="0"/>
              <a:t> </a:t>
            </a:r>
            <a:r>
              <a:rPr lang="en-US" dirty="0" err="1">
                <a:solidFill>
                  <a:srgbClr val="E77F40"/>
                </a:solidFill>
                <a:latin typeface="Source Code Pro" panose="020B0509030403020204" pitchFamily="49" charset="0"/>
              </a:rPr>
              <a:t>PImage</a:t>
            </a:r>
            <a:r>
              <a:rPr lang="en-US" dirty="0">
                <a:solidFill>
                  <a:srgbClr val="E77F40"/>
                </a:solidFill>
                <a:latin typeface="Source Code Pro" panose="020B0509030403020204" pitchFamily="49" charset="0"/>
              </a:rPr>
              <a:t> </a:t>
            </a:r>
            <a:r>
              <a:rPr lang="en-US" dirty="0" err="1">
                <a:latin typeface="Source Code Pro" panose="020B0509030403020204" pitchFamily="49" charset="0"/>
              </a:rPr>
              <a:t>myImg</a:t>
            </a:r>
            <a:r>
              <a:rPr lang="en-US" dirty="0">
                <a:latin typeface="Source Code Pro" panose="020B0509030403020204" pitchFamily="49" charset="0"/>
              </a:rPr>
              <a:t> = </a:t>
            </a:r>
            <a:r>
              <a:rPr lang="en-US" dirty="0" err="1">
                <a:solidFill>
                  <a:srgbClr val="006699"/>
                </a:solidFill>
                <a:latin typeface="Source Code Pro" panose="020B0509030403020204" pitchFamily="49" charset="0"/>
              </a:rPr>
              <a:t>loadImage</a:t>
            </a:r>
            <a:r>
              <a:rPr lang="en-US" dirty="0">
                <a:latin typeface="Source Code Pro" panose="020B0509030403020204" pitchFamily="49" charset="0"/>
              </a:rPr>
              <a:t>(</a:t>
            </a:r>
            <a:r>
              <a:rPr lang="en-US" dirty="0">
                <a:solidFill>
                  <a:srgbClr val="7D4793"/>
                </a:solidFill>
                <a:latin typeface="Source Code Pro" panose="020B0509030403020204" pitchFamily="49" charset="0"/>
              </a:rPr>
              <a:t>"</a:t>
            </a:r>
            <a:r>
              <a:rPr lang="en-US" dirty="0" err="1">
                <a:solidFill>
                  <a:srgbClr val="7D4793"/>
                </a:solidFill>
                <a:latin typeface="Source Code Pro" panose="020B0509030403020204" pitchFamily="49" charset="0"/>
              </a:rPr>
              <a:t>img</a:t>
            </a:r>
            <a:r>
              <a:rPr lang="en-US" dirty="0">
                <a:solidFill>
                  <a:srgbClr val="7D4793"/>
                </a:solidFill>
                <a:latin typeface="Source Code Pro" panose="020B0509030403020204" pitchFamily="49" charset="0"/>
              </a:rPr>
              <a:t>/</a:t>
            </a:r>
            <a:r>
              <a:rPr lang="en-US" dirty="0" err="1">
                <a:solidFill>
                  <a:srgbClr val="7D4793"/>
                </a:solidFill>
                <a:latin typeface="Source Code Pro" panose="020B0509030403020204" pitchFamily="49" charset="0"/>
              </a:rPr>
              <a:t>sam.jpg</a:t>
            </a:r>
            <a:r>
              <a:rPr lang="en-US" dirty="0">
                <a:solidFill>
                  <a:srgbClr val="7D4793"/>
                </a:solidFill>
                <a:latin typeface="Source Code Pro" panose="020B0509030403020204" pitchFamily="49" charset="0"/>
              </a:rPr>
              <a:t>"</a:t>
            </a:r>
            <a:r>
              <a:rPr lang="en-US" dirty="0">
                <a:latin typeface="Source Code Pro" panose="020B0509030403020204" pitchFamily="49" charset="0"/>
              </a:rPr>
              <a:t>); </a:t>
            </a:r>
          </a:p>
          <a:p>
            <a:pPr lvl="2"/>
            <a:endParaRPr lang="en-US" dirty="0">
              <a:latin typeface="Source Code Pro" panose="020B0509030403020204" pitchFamily="49" charset="0"/>
            </a:endParaRPr>
          </a:p>
          <a:p>
            <a:pPr marL="514350" indent="-514350">
              <a:buSzPct val="100000"/>
              <a:buFont typeface="+mj-lt"/>
              <a:buAutoNum type="arabicParenR"/>
            </a:pPr>
            <a:r>
              <a:rPr lang="en-US" dirty="0"/>
              <a:t>Draw the image on your canvas using the </a:t>
            </a:r>
            <a:r>
              <a:rPr lang="en-US" dirty="0">
                <a:solidFill>
                  <a:srgbClr val="006699"/>
                </a:solidFill>
                <a:latin typeface="Source Code Pro" panose="020B0509030403020204" pitchFamily="49" charset="0"/>
              </a:rPr>
              <a:t>image</a:t>
            </a:r>
            <a:r>
              <a:rPr lang="en-US" dirty="0">
                <a:latin typeface="Source Code Pro" panose="020B0509030403020204" pitchFamily="49" charset="0"/>
              </a:rPr>
              <a:t>()</a:t>
            </a:r>
            <a:r>
              <a:rPr lang="en-US" dirty="0"/>
              <a:t> function</a:t>
            </a:r>
          </a:p>
          <a:p>
            <a:pPr lvl="1"/>
            <a:r>
              <a:rPr lang="en-US" dirty="0">
                <a:solidFill>
                  <a:srgbClr val="006699"/>
                </a:solidFill>
                <a:latin typeface="Source Code Pro" panose="020B0509030403020204" pitchFamily="49" charset="0"/>
              </a:rPr>
              <a:t>image</a:t>
            </a:r>
            <a:r>
              <a:rPr lang="en-US" dirty="0">
                <a:latin typeface="Source Code Pro" panose="020B0509030403020204" pitchFamily="49" charset="0"/>
              </a:rPr>
              <a:t>(&lt;</a:t>
            </a:r>
            <a:r>
              <a:rPr lang="en-US" dirty="0" err="1">
                <a:latin typeface="Source Code Pro" panose="020B0509030403020204" pitchFamily="49" charset="0"/>
              </a:rPr>
              <a:t>PImage</a:t>
            </a:r>
            <a:r>
              <a:rPr lang="en-US" dirty="0">
                <a:latin typeface="Source Code Pro" panose="020B0509030403020204" pitchFamily="49" charset="0"/>
              </a:rPr>
              <a:t> var&gt;, &lt;x&gt;, &lt;y&gt;)</a:t>
            </a:r>
          </a:p>
          <a:p>
            <a:pPr lvl="1"/>
            <a:r>
              <a:rPr lang="en-US" i="1" dirty="0"/>
              <a:t>e.g.</a:t>
            </a:r>
            <a:r>
              <a:rPr lang="en-US" dirty="0"/>
              <a:t> </a:t>
            </a:r>
            <a:r>
              <a:rPr lang="en-US" dirty="0">
                <a:solidFill>
                  <a:srgbClr val="006699"/>
                </a:solidFill>
                <a:latin typeface="Source Code Pro" panose="020B0509030403020204" pitchFamily="49" charset="0"/>
              </a:rPr>
              <a:t>image</a:t>
            </a:r>
            <a:r>
              <a:rPr lang="en-US" dirty="0">
                <a:latin typeface="Source Code Pro" panose="020B0509030403020204" pitchFamily="49" charset="0"/>
              </a:rPr>
              <a:t>(</a:t>
            </a:r>
            <a:r>
              <a:rPr lang="en-US" dirty="0" err="1">
                <a:latin typeface="Source Code Pro" panose="020B0509030403020204" pitchFamily="49" charset="0"/>
              </a:rPr>
              <a:t>myImg</a:t>
            </a:r>
            <a:r>
              <a:rPr lang="en-US" dirty="0">
                <a:latin typeface="Source Code Pro" panose="020B0509030403020204" pitchFamily="49" charset="0"/>
              </a:rPr>
              <a:t>, 0, 0);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2B416-FB4F-4EAB-A5C6-50D77BDBC192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B7F19D8-FB92-274B-8EC3-0D77FA417617}"/>
                  </a:ext>
                </a:extLst>
              </p14:cNvPr>
              <p14:cNvContentPartPr/>
              <p14:nvPr/>
            </p14:nvContentPartPr>
            <p14:xfrm>
              <a:off x="4882680" y="445680"/>
              <a:ext cx="2931120" cy="51084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B7F19D8-FB92-274B-8EC3-0D77FA41761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73320" y="436320"/>
                <a:ext cx="2949840" cy="512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158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Canvas as an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drawing canvas itself is also treated as an image!</a:t>
            </a:r>
          </a:p>
          <a:p>
            <a:pPr lvl="1"/>
            <a:r>
              <a:rPr lang="en-US" dirty="0"/>
              <a:t>Retrieve the current canvas image data (</a:t>
            </a:r>
            <a:r>
              <a:rPr lang="en-US" i="1" dirty="0"/>
              <a:t>i.e.</a:t>
            </a:r>
            <a:r>
              <a:rPr lang="en-US" dirty="0"/>
              <a:t> array of </a:t>
            </a:r>
            <a:r>
              <a:rPr lang="en-US" dirty="0">
                <a:solidFill>
                  <a:srgbClr val="E77F40"/>
                </a:solidFill>
                <a:latin typeface="Source Code Pro" panose="020B0509030403020204" pitchFamily="49" charset="0"/>
              </a:rPr>
              <a:t>color</a:t>
            </a:r>
            <a:r>
              <a:rPr lang="en-US" dirty="0"/>
              <a:t> data) using the </a:t>
            </a:r>
            <a:r>
              <a:rPr lang="en-US" dirty="0" err="1">
                <a:solidFill>
                  <a:srgbClr val="006699"/>
                </a:solidFill>
                <a:latin typeface="Source Code Pro" panose="020B0509030403020204" pitchFamily="49" charset="0"/>
              </a:rPr>
              <a:t>loadPixels</a:t>
            </a:r>
            <a:r>
              <a:rPr lang="en-US" dirty="0">
                <a:latin typeface="Source Code Pro" panose="020B0509030403020204" pitchFamily="49" charset="0"/>
              </a:rPr>
              <a:t>()</a:t>
            </a:r>
            <a:r>
              <a:rPr lang="en-US" dirty="0"/>
              <a:t> function</a:t>
            </a:r>
          </a:p>
          <a:p>
            <a:pPr lvl="2"/>
            <a:r>
              <a:rPr lang="en-US" dirty="0" err="1">
                <a:solidFill>
                  <a:srgbClr val="006699"/>
                </a:solidFill>
                <a:latin typeface="Source Code Pro" panose="020B0509030403020204" pitchFamily="49" charset="0"/>
              </a:rPr>
              <a:t>loadPixels</a:t>
            </a:r>
            <a:r>
              <a:rPr lang="en-US" dirty="0">
                <a:latin typeface="Source Code Pro" panose="020B0509030403020204" pitchFamily="49" charset="0"/>
              </a:rPr>
              <a:t>()</a:t>
            </a:r>
            <a:r>
              <a:rPr lang="en-US" dirty="0"/>
              <a:t> has no parameters or return value</a:t>
            </a:r>
          </a:p>
          <a:p>
            <a:pPr lvl="2"/>
            <a:r>
              <a:rPr lang="en-US" dirty="0"/>
              <a:t>The canvas image data will be automatically stored into the system variable </a:t>
            </a:r>
            <a:r>
              <a:rPr lang="en-US" dirty="0">
                <a:solidFill>
                  <a:srgbClr val="D94B7B"/>
                </a:solidFill>
                <a:latin typeface="Source Code Pro" panose="020B0509030403020204" pitchFamily="49" charset="0"/>
              </a:rPr>
              <a:t>pixels</a:t>
            </a:r>
            <a:r>
              <a:rPr lang="en-US" dirty="0">
                <a:latin typeface="Source Code Pro" panose="020B0509030403020204" pitchFamily="49" charset="0"/>
              </a:rPr>
              <a:t>[]</a:t>
            </a:r>
            <a:r>
              <a:rPr lang="en-US" dirty="0"/>
              <a:t> 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You can manually manipulate the data in </a:t>
            </a:r>
            <a:r>
              <a:rPr lang="en-US" dirty="0">
                <a:solidFill>
                  <a:srgbClr val="D94B7B"/>
                </a:solidFill>
                <a:latin typeface="Source Code Pro" panose="020B0509030403020204" pitchFamily="49" charset="0"/>
              </a:rPr>
              <a:t>pixels</a:t>
            </a:r>
            <a:r>
              <a:rPr lang="en-US" dirty="0">
                <a:latin typeface="Source Code Pro" panose="020B0509030403020204" pitchFamily="49" charset="0"/>
              </a:rPr>
              <a:t>[]</a:t>
            </a:r>
          </a:p>
          <a:p>
            <a:pPr lvl="2"/>
            <a:r>
              <a:rPr lang="en-US" i="1" dirty="0"/>
              <a:t>e.g.</a:t>
            </a:r>
            <a:r>
              <a:rPr lang="en-US" dirty="0"/>
              <a:t> </a:t>
            </a:r>
            <a:r>
              <a:rPr lang="en-US" dirty="0">
                <a:solidFill>
                  <a:srgbClr val="D94B7B"/>
                </a:solidFill>
                <a:latin typeface="Source Code Pro" panose="020B0509030403020204" pitchFamily="49" charset="0"/>
              </a:rPr>
              <a:t>pixels</a:t>
            </a:r>
            <a:r>
              <a:rPr lang="en-US" dirty="0">
                <a:latin typeface="Source Code Pro" panose="020B0509030403020204" pitchFamily="49" charset="0"/>
              </a:rPr>
              <a:t>[0] = </a:t>
            </a:r>
            <a:r>
              <a:rPr lang="en-US" dirty="0">
                <a:solidFill>
                  <a:srgbClr val="006699"/>
                </a:solidFill>
                <a:latin typeface="Source Code Pro" panose="020B0509030403020204" pitchFamily="49" charset="0"/>
              </a:rPr>
              <a:t>color</a:t>
            </a:r>
            <a:r>
              <a:rPr lang="en-US" dirty="0">
                <a:latin typeface="Source Code Pro" panose="020B0509030403020204" pitchFamily="49" charset="0"/>
              </a:rPr>
              <a:t>(0);  </a:t>
            </a:r>
            <a:r>
              <a:rPr lang="en-US" dirty="0">
                <a:solidFill>
                  <a:srgbClr val="5A5A5A"/>
                </a:solidFill>
                <a:latin typeface="Source Code Pro" panose="020B0509030403020204" pitchFamily="49" charset="0"/>
              </a:rPr>
              <a:t>// set to black</a:t>
            </a:r>
          </a:p>
          <a:p>
            <a:pPr lvl="2"/>
            <a:endParaRPr lang="en-US" dirty="0">
              <a:solidFill>
                <a:srgbClr val="5A5A5A"/>
              </a:solidFill>
              <a:latin typeface="Source Code Pro" panose="020B0509030403020204" pitchFamily="49" charset="0"/>
            </a:endParaRPr>
          </a:p>
          <a:p>
            <a:pPr lvl="1"/>
            <a:r>
              <a:rPr lang="en-US" dirty="0"/>
              <a:t>Update the drawing canvas with the current/new data in </a:t>
            </a:r>
            <a:r>
              <a:rPr lang="en-US" dirty="0">
                <a:solidFill>
                  <a:srgbClr val="D94B7B"/>
                </a:solidFill>
                <a:latin typeface="Source Code Pro" panose="020B0509030403020204" pitchFamily="49" charset="0"/>
              </a:rPr>
              <a:t>pixels</a:t>
            </a:r>
            <a:r>
              <a:rPr lang="en-US" dirty="0">
                <a:latin typeface="Source Code Pro" panose="020B0509030403020204" pitchFamily="49" charset="0"/>
              </a:rPr>
              <a:t>[]</a:t>
            </a:r>
            <a:r>
              <a:rPr lang="en-US" dirty="0"/>
              <a:t> using the </a:t>
            </a:r>
            <a:r>
              <a:rPr lang="en-US" dirty="0" err="1">
                <a:solidFill>
                  <a:srgbClr val="006699"/>
                </a:solidFill>
                <a:latin typeface="Source Code Pro" panose="020B0509030403020204" pitchFamily="49" charset="0"/>
              </a:rPr>
              <a:t>updatePixels</a:t>
            </a:r>
            <a:r>
              <a:rPr lang="en-US" dirty="0">
                <a:latin typeface="Source Code Pro" panose="020B0509030403020204" pitchFamily="49" charset="0"/>
              </a:rPr>
              <a:t>()</a:t>
            </a:r>
            <a:r>
              <a:rPr lang="en-US" dirty="0"/>
              <a:t> function</a:t>
            </a:r>
          </a:p>
          <a:p>
            <a:pPr lvl="2"/>
            <a:r>
              <a:rPr lang="en-US" dirty="0" err="1">
                <a:solidFill>
                  <a:srgbClr val="006699"/>
                </a:solidFill>
                <a:latin typeface="Source Code Pro" panose="020B0509030403020204" pitchFamily="49" charset="0"/>
              </a:rPr>
              <a:t>updatePixels</a:t>
            </a:r>
            <a:r>
              <a:rPr lang="en-US" dirty="0">
                <a:latin typeface="Source Code Pro" panose="020B0509030403020204" pitchFamily="49" charset="0"/>
              </a:rPr>
              <a:t>()</a:t>
            </a:r>
            <a:r>
              <a:rPr lang="en-US" dirty="0"/>
              <a:t> also has no parameters or return value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2B416-FB4F-4EAB-A5C6-50D77BDBC192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697C92A-20BD-744C-8C93-94F7387FF346}"/>
                  </a:ext>
                </a:extLst>
              </p14:cNvPr>
              <p14:cNvContentPartPr/>
              <p14:nvPr/>
            </p14:nvContentPartPr>
            <p14:xfrm>
              <a:off x="3862800" y="2315160"/>
              <a:ext cx="5011560" cy="43542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697C92A-20BD-744C-8C93-94F7387FF34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53440" y="2305800"/>
                <a:ext cx="5030280" cy="437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68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Linearizing an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Despite being 2-D in nature (</a:t>
            </a:r>
            <a:r>
              <a:rPr lang="en-US" i="1" dirty="0"/>
              <a:t>i.e.</a:t>
            </a:r>
            <a:r>
              <a:rPr lang="en-US" dirty="0"/>
              <a:t> x- and y- coordinates), we deal with image data in a 1-D array (</a:t>
            </a:r>
            <a:r>
              <a:rPr lang="en-US" i="1" dirty="0"/>
              <a:t>i.e.</a:t>
            </a:r>
            <a:r>
              <a:rPr lang="en-US" dirty="0"/>
              <a:t> </a:t>
            </a:r>
            <a:r>
              <a:rPr lang="en-US" dirty="0">
                <a:solidFill>
                  <a:srgbClr val="D94B7B"/>
                </a:solidFill>
                <a:latin typeface="Source Code Pro" panose="020B0509030403020204" pitchFamily="49" charset="0"/>
              </a:rPr>
              <a:t>pixels</a:t>
            </a:r>
            <a:r>
              <a:rPr lang="en-US" dirty="0">
                <a:latin typeface="Source Code Pro" panose="020B0509030403020204" pitchFamily="49" charset="0"/>
              </a:rPr>
              <a:t>[]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As we increment our array index, we move left-to-right horizontally and then top-to-bottom vertically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2B416-FB4F-4EAB-A5C6-50D77BDBC192}" type="slidenum">
              <a:rPr lang="en-US" smtClean="0"/>
              <a:t>9</a:t>
            </a:fld>
            <a:endParaRPr lang="en-US"/>
          </a:p>
        </p:txBody>
      </p:sp>
      <p:pic>
        <p:nvPicPr>
          <p:cNvPr id="7170" name="Picture 2" descr="https://courses.cs.washington.edu/courses/cse120/18wi/labs/img/pixels_arra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66160"/>
            <a:ext cx="8229600" cy="307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4" name="Ink 25">
                <a:extLst>
                  <a:ext uri="{FF2B5EF4-FFF2-40B4-BE49-F238E27FC236}">
                    <a16:creationId xmlns:a16="http://schemas.microsoft.com/office/drawing/2014/main" id="{D615BA68-9B05-5345-BAC3-0C681F3D2F9F}"/>
                  </a:ext>
                </a:extLst>
              </p14:cNvPr>
              <p14:cNvContentPartPr/>
              <p14:nvPr/>
            </p14:nvContentPartPr>
            <p14:xfrm>
              <a:off x="4392702" y="2424887"/>
              <a:ext cx="1114920" cy="207360"/>
            </p14:xfrm>
          </p:contentPart>
        </mc:Choice>
        <mc:Fallback xmlns="">
          <p:pic>
            <p:nvPicPr>
              <p:cNvPr id="24" name="Ink 25">
                <a:extLst>
                  <a:ext uri="{FF2B5EF4-FFF2-40B4-BE49-F238E27FC236}">
                    <a16:creationId xmlns:a16="http://schemas.microsoft.com/office/drawing/2014/main" id="{D615BA68-9B05-5345-BAC3-0C681F3D2F9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85500" y="2417327"/>
                <a:ext cx="1130045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5" name="Ink 26">
                <a:extLst>
                  <a:ext uri="{FF2B5EF4-FFF2-40B4-BE49-F238E27FC236}">
                    <a16:creationId xmlns:a16="http://schemas.microsoft.com/office/drawing/2014/main" id="{029B7E24-5ED1-AE4E-82EC-F75CB543365E}"/>
                  </a:ext>
                </a:extLst>
              </p14:cNvPr>
              <p14:cNvContentPartPr/>
              <p14:nvPr/>
            </p14:nvContentPartPr>
            <p14:xfrm>
              <a:off x="2724462" y="2439287"/>
              <a:ext cx="1507320" cy="378000"/>
            </p14:xfrm>
          </p:contentPart>
        </mc:Choice>
        <mc:Fallback xmlns="">
          <p:pic>
            <p:nvPicPr>
              <p:cNvPr id="25" name="Ink 26">
                <a:extLst>
                  <a:ext uri="{FF2B5EF4-FFF2-40B4-BE49-F238E27FC236}">
                    <a16:creationId xmlns:a16="http://schemas.microsoft.com/office/drawing/2014/main" id="{029B7E24-5ED1-AE4E-82EC-F75CB543365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16900" y="2431727"/>
                <a:ext cx="1522444" cy="39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5" name="Ink 35">
                <a:extLst>
                  <a:ext uri="{FF2B5EF4-FFF2-40B4-BE49-F238E27FC236}">
                    <a16:creationId xmlns:a16="http://schemas.microsoft.com/office/drawing/2014/main" id="{FC2E6ECF-75F1-EE43-AF5C-909C374C54DC}"/>
                  </a:ext>
                </a:extLst>
              </p14:cNvPr>
              <p14:cNvContentPartPr/>
              <p14:nvPr/>
            </p14:nvContentPartPr>
            <p14:xfrm>
              <a:off x="5622462" y="2436047"/>
              <a:ext cx="999000" cy="202320"/>
            </p14:xfrm>
          </p:contentPart>
        </mc:Choice>
        <mc:Fallback xmlns="">
          <p:pic>
            <p:nvPicPr>
              <p:cNvPr id="35" name="Ink 35">
                <a:extLst>
                  <a:ext uri="{FF2B5EF4-FFF2-40B4-BE49-F238E27FC236}">
                    <a16:creationId xmlns:a16="http://schemas.microsoft.com/office/drawing/2014/main" id="{FC2E6ECF-75F1-EE43-AF5C-909C374C54D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14902" y="2428487"/>
                <a:ext cx="101412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1" name="Ink 41">
                <a:extLst>
                  <a:ext uri="{FF2B5EF4-FFF2-40B4-BE49-F238E27FC236}">
                    <a16:creationId xmlns:a16="http://schemas.microsoft.com/office/drawing/2014/main" id="{81844BA4-4F7F-FD4B-B14F-04F5C5EEFD8E}"/>
                  </a:ext>
                </a:extLst>
              </p14:cNvPr>
              <p14:cNvContentPartPr/>
              <p14:nvPr/>
            </p14:nvContentPartPr>
            <p14:xfrm>
              <a:off x="5446030" y="3530049"/>
              <a:ext cx="364680" cy="235800"/>
            </p14:xfrm>
          </p:contentPart>
        </mc:Choice>
        <mc:Fallback xmlns="">
          <p:pic>
            <p:nvPicPr>
              <p:cNvPr id="41" name="Ink 41">
                <a:extLst>
                  <a:ext uri="{FF2B5EF4-FFF2-40B4-BE49-F238E27FC236}">
                    <a16:creationId xmlns:a16="http://schemas.microsoft.com/office/drawing/2014/main" id="{81844BA4-4F7F-FD4B-B14F-04F5C5EEFD8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438470" y="3522477"/>
                <a:ext cx="379800" cy="2509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7" name="Ink 47">
                <a:extLst>
                  <a:ext uri="{FF2B5EF4-FFF2-40B4-BE49-F238E27FC236}">
                    <a16:creationId xmlns:a16="http://schemas.microsoft.com/office/drawing/2014/main" id="{5D780B77-B5EB-B643-A01B-6623AC87F978}"/>
                  </a:ext>
                </a:extLst>
              </p14:cNvPr>
              <p14:cNvContentPartPr/>
              <p14:nvPr/>
            </p14:nvContentPartPr>
            <p14:xfrm>
              <a:off x="3510310" y="3573249"/>
              <a:ext cx="388440" cy="219960"/>
            </p14:xfrm>
          </p:contentPart>
        </mc:Choice>
        <mc:Fallback xmlns="">
          <p:pic>
            <p:nvPicPr>
              <p:cNvPr id="47" name="Ink 47">
                <a:extLst>
                  <a:ext uri="{FF2B5EF4-FFF2-40B4-BE49-F238E27FC236}">
                    <a16:creationId xmlns:a16="http://schemas.microsoft.com/office/drawing/2014/main" id="{5D780B77-B5EB-B643-A01B-6623AC87F97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03103" y="3565677"/>
                <a:ext cx="403574" cy="2351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6" name="Ink 56">
                <a:extLst>
                  <a:ext uri="{FF2B5EF4-FFF2-40B4-BE49-F238E27FC236}">
                    <a16:creationId xmlns:a16="http://schemas.microsoft.com/office/drawing/2014/main" id="{D624C55C-452D-B848-8E49-D3E8171C6DD4}"/>
                  </a:ext>
                </a:extLst>
              </p14:cNvPr>
              <p14:cNvContentPartPr/>
              <p14:nvPr/>
            </p14:nvContentPartPr>
            <p14:xfrm>
              <a:off x="2746390" y="3609249"/>
              <a:ext cx="756720" cy="465840"/>
            </p14:xfrm>
          </p:contentPart>
        </mc:Choice>
        <mc:Fallback xmlns="">
          <p:pic>
            <p:nvPicPr>
              <p:cNvPr id="56" name="Ink 56">
                <a:extLst>
                  <a:ext uri="{FF2B5EF4-FFF2-40B4-BE49-F238E27FC236}">
                    <a16:creationId xmlns:a16="http://schemas.microsoft.com/office/drawing/2014/main" id="{D624C55C-452D-B848-8E49-D3E8171C6DD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738830" y="3601689"/>
                <a:ext cx="771480" cy="48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2" name="Ink 7167">
                <a:extLst>
                  <a:ext uri="{FF2B5EF4-FFF2-40B4-BE49-F238E27FC236}">
                    <a16:creationId xmlns:a16="http://schemas.microsoft.com/office/drawing/2014/main" id="{9E0BDA4E-BC65-F740-B372-8A04714A01B6}"/>
                  </a:ext>
                </a:extLst>
              </p14:cNvPr>
              <p14:cNvContentPartPr/>
              <p14:nvPr/>
            </p14:nvContentPartPr>
            <p14:xfrm>
              <a:off x="3996310" y="4082649"/>
              <a:ext cx="243360" cy="125640"/>
            </p14:xfrm>
          </p:contentPart>
        </mc:Choice>
        <mc:Fallback xmlns="">
          <p:pic>
            <p:nvPicPr>
              <p:cNvPr id="62" name="Ink 7167">
                <a:extLst>
                  <a:ext uri="{FF2B5EF4-FFF2-40B4-BE49-F238E27FC236}">
                    <a16:creationId xmlns:a16="http://schemas.microsoft.com/office/drawing/2014/main" id="{9E0BDA4E-BC65-F740-B372-8A04714A01B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988750" y="4075089"/>
                <a:ext cx="25848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3" name="Ink 7168">
                <a:extLst>
                  <a:ext uri="{FF2B5EF4-FFF2-40B4-BE49-F238E27FC236}">
                    <a16:creationId xmlns:a16="http://schemas.microsoft.com/office/drawing/2014/main" id="{C3B453FB-D6A3-184C-AAA5-16C37DA0CADC}"/>
                  </a:ext>
                </a:extLst>
              </p14:cNvPr>
              <p14:cNvContentPartPr/>
              <p14:nvPr/>
            </p14:nvContentPartPr>
            <p14:xfrm>
              <a:off x="3628030" y="4090209"/>
              <a:ext cx="231120" cy="114120"/>
            </p14:xfrm>
          </p:contentPart>
        </mc:Choice>
        <mc:Fallback xmlns="">
          <p:pic>
            <p:nvPicPr>
              <p:cNvPr id="63" name="Ink 7168">
                <a:extLst>
                  <a:ext uri="{FF2B5EF4-FFF2-40B4-BE49-F238E27FC236}">
                    <a16:creationId xmlns:a16="http://schemas.microsoft.com/office/drawing/2014/main" id="{C3B453FB-D6A3-184C-AAA5-16C37DA0CAD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620470" y="4082649"/>
                <a:ext cx="24624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171" name="Ink 7170">
                <a:extLst>
                  <a:ext uri="{FF2B5EF4-FFF2-40B4-BE49-F238E27FC236}">
                    <a16:creationId xmlns:a16="http://schemas.microsoft.com/office/drawing/2014/main" id="{9C8EA0CD-C242-5242-A6F9-16F7065E7603}"/>
                  </a:ext>
                </a:extLst>
              </p14:cNvPr>
              <p14:cNvContentPartPr/>
              <p14:nvPr/>
            </p14:nvContentPartPr>
            <p14:xfrm>
              <a:off x="4466470" y="4172649"/>
              <a:ext cx="8280" cy="360"/>
            </p14:xfrm>
          </p:contentPart>
        </mc:Choice>
        <mc:Fallback xmlns="">
          <p:pic>
            <p:nvPicPr>
              <p:cNvPr id="7171" name="Ink 7170">
                <a:extLst>
                  <a:ext uri="{FF2B5EF4-FFF2-40B4-BE49-F238E27FC236}">
                    <a16:creationId xmlns:a16="http://schemas.microsoft.com/office/drawing/2014/main" id="{9C8EA0CD-C242-5242-A6F9-16F7065E760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458910" y="4165089"/>
                <a:ext cx="23400" cy="1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172" name="Ink 7171">
                <a:extLst>
                  <a:ext uri="{FF2B5EF4-FFF2-40B4-BE49-F238E27FC236}">
                    <a16:creationId xmlns:a16="http://schemas.microsoft.com/office/drawing/2014/main" id="{526128EE-0854-C743-89D1-B905356599B3}"/>
                  </a:ext>
                </a:extLst>
              </p14:cNvPr>
              <p14:cNvContentPartPr/>
              <p14:nvPr/>
            </p14:nvContentPartPr>
            <p14:xfrm>
              <a:off x="4627030" y="4156809"/>
              <a:ext cx="16200" cy="8280"/>
            </p14:xfrm>
          </p:contentPart>
        </mc:Choice>
        <mc:Fallback xmlns="">
          <p:pic>
            <p:nvPicPr>
              <p:cNvPr id="7172" name="Ink 7171">
                <a:extLst>
                  <a:ext uri="{FF2B5EF4-FFF2-40B4-BE49-F238E27FC236}">
                    <a16:creationId xmlns:a16="http://schemas.microsoft.com/office/drawing/2014/main" id="{526128EE-0854-C743-89D1-B905356599B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619470" y="4149609"/>
                <a:ext cx="3096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173" name="Ink 7172">
                <a:extLst>
                  <a:ext uri="{FF2B5EF4-FFF2-40B4-BE49-F238E27FC236}">
                    <a16:creationId xmlns:a16="http://schemas.microsoft.com/office/drawing/2014/main" id="{2E50AB8F-B799-F44F-A1EC-7D69EC55101B}"/>
                  </a:ext>
                </a:extLst>
              </p14:cNvPr>
              <p14:cNvContentPartPr/>
              <p14:nvPr/>
            </p14:nvContentPartPr>
            <p14:xfrm>
              <a:off x="4756270" y="4156809"/>
              <a:ext cx="31680" cy="8280"/>
            </p14:xfrm>
          </p:contentPart>
        </mc:Choice>
        <mc:Fallback xmlns="">
          <p:pic>
            <p:nvPicPr>
              <p:cNvPr id="7173" name="Ink 7172">
                <a:extLst>
                  <a:ext uri="{FF2B5EF4-FFF2-40B4-BE49-F238E27FC236}">
                    <a16:creationId xmlns:a16="http://schemas.microsoft.com/office/drawing/2014/main" id="{2E50AB8F-B799-F44F-A1EC-7D69EC55101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749070" y="4149609"/>
                <a:ext cx="4680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174" name="Ink 7173">
                <a:extLst>
                  <a:ext uri="{FF2B5EF4-FFF2-40B4-BE49-F238E27FC236}">
                    <a16:creationId xmlns:a16="http://schemas.microsoft.com/office/drawing/2014/main" id="{1EB5A011-36A5-0244-86C7-FDB45382CCDF}"/>
                  </a:ext>
                </a:extLst>
              </p14:cNvPr>
              <p14:cNvContentPartPr/>
              <p14:nvPr/>
            </p14:nvContentPartPr>
            <p14:xfrm>
              <a:off x="4866070" y="4149249"/>
              <a:ext cx="27360" cy="8280"/>
            </p14:xfrm>
          </p:contentPart>
        </mc:Choice>
        <mc:Fallback xmlns="">
          <p:pic>
            <p:nvPicPr>
              <p:cNvPr id="7174" name="Ink 7173">
                <a:extLst>
                  <a:ext uri="{FF2B5EF4-FFF2-40B4-BE49-F238E27FC236}">
                    <a16:creationId xmlns:a16="http://schemas.microsoft.com/office/drawing/2014/main" id="{1EB5A011-36A5-0244-86C7-FDB45382CCD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858510" y="4141689"/>
                <a:ext cx="4248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7189" name="Ink 7189">
                <a:extLst>
                  <a:ext uri="{FF2B5EF4-FFF2-40B4-BE49-F238E27FC236}">
                    <a16:creationId xmlns:a16="http://schemas.microsoft.com/office/drawing/2014/main" id="{27DD66DB-5378-9B40-814B-47479069DFDB}"/>
                  </a:ext>
                </a:extLst>
              </p14:cNvPr>
              <p14:cNvContentPartPr/>
              <p14:nvPr/>
            </p14:nvContentPartPr>
            <p14:xfrm>
              <a:off x="6280510" y="3961329"/>
              <a:ext cx="1190880" cy="227520"/>
            </p14:xfrm>
          </p:contentPart>
        </mc:Choice>
        <mc:Fallback xmlns="">
          <p:pic>
            <p:nvPicPr>
              <p:cNvPr id="7189" name="Ink 7189">
                <a:extLst>
                  <a:ext uri="{FF2B5EF4-FFF2-40B4-BE49-F238E27FC236}">
                    <a16:creationId xmlns:a16="http://schemas.microsoft.com/office/drawing/2014/main" id="{27DD66DB-5378-9B40-814B-47479069DFDB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272950" y="3954118"/>
                <a:ext cx="1206000" cy="2426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7193" name="Ink 7193">
                <a:extLst>
                  <a:ext uri="{FF2B5EF4-FFF2-40B4-BE49-F238E27FC236}">
                    <a16:creationId xmlns:a16="http://schemas.microsoft.com/office/drawing/2014/main" id="{90722776-BEDE-2940-B15D-15BE8982C7B0}"/>
                  </a:ext>
                </a:extLst>
              </p14:cNvPr>
              <p14:cNvContentPartPr/>
              <p14:nvPr/>
            </p14:nvContentPartPr>
            <p14:xfrm>
              <a:off x="3631990" y="4270929"/>
              <a:ext cx="106200" cy="117000"/>
            </p14:xfrm>
          </p:contentPart>
        </mc:Choice>
        <mc:Fallback xmlns="">
          <p:pic>
            <p:nvPicPr>
              <p:cNvPr id="7193" name="Ink 7193">
                <a:extLst>
                  <a:ext uri="{FF2B5EF4-FFF2-40B4-BE49-F238E27FC236}">
                    <a16:creationId xmlns:a16="http://schemas.microsoft.com/office/drawing/2014/main" id="{90722776-BEDE-2940-B15D-15BE8982C7B0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624430" y="4263369"/>
                <a:ext cx="12132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199" name="Ink 7199">
                <a:extLst>
                  <a:ext uri="{FF2B5EF4-FFF2-40B4-BE49-F238E27FC236}">
                    <a16:creationId xmlns:a16="http://schemas.microsoft.com/office/drawing/2014/main" id="{4B397937-7BE2-9349-8F9F-0D2A3F12240F}"/>
                  </a:ext>
                </a:extLst>
              </p14:cNvPr>
              <p14:cNvContentPartPr/>
              <p14:nvPr/>
            </p14:nvContentPartPr>
            <p14:xfrm>
              <a:off x="3600670" y="4454889"/>
              <a:ext cx="172800" cy="313920"/>
            </p14:xfrm>
          </p:contentPart>
        </mc:Choice>
        <mc:Fallback xmlns="">
          <p:pic>
            <p:nvPicPr>
              <p:cNvPr id="7199" name="Ink 7199">
                <a:extLst>
                  <a:ext uri="{FF2B5EF4-FFF2-40B4-BE49-F238E27FC236}">
                    <a16:creationId xmlns:a16="http://schemas.microsoft.com/office/drawing/2014/main" id="{4B397937-7BE2-9349-8F9F-0D2A3F12240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593110" y="4447329"/>
                <a:ext cx="187920" cy="32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7201" name="Ink 7200">
                <a:extLst>
                  <a:ext uri="{FF2B5EF4-FFF2-40B4-BE49-F238E27FC236}">
                    <a16:creationId xmlns:a16="http://schemas.microsoft.com/office/drawing/2014/main" id="{71A0B6E5-0CFF-E64E-8816-52E12B25A6F6}"/>
                  </a:ext>
                </a:extLst>
              </p14:cNvPr>
              <p14:cNvContentPartPr/>
              <p14:nvPr/>
            </p14:nvContentPartPr>
            <p14:xfrm>
              <a:off x="4815310" y="4595649"/>
              <a:ext cx="188280" cy="212040"/>
            </p14:xfrm>
          </p:contentPart>
        </mc:Choice>
        <mc:Fallback xmlns="">
          <p:pic>
            <p:nvPicPr>
              <p:cNvPr id="7201" name="Ink 7200">
                <a:extLst>
                  <a:ext uri="{FF2B5EF4-FFF2-40B4-BE49-F238E27FC236}">
                    <a16:creationId xmlns:a16="http://schemas.microsoft.com/office/drawing/2014/main" id="{71A0B6E5-0CFF-E64E-8816-52E12B25A6F6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807750" y="4588089"/>
                <a:ext cx="20340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7213" name="Ink 7214">
                <a:extLst>
                  <a:ext uri="{FF2B5EF4-FFF2-40B4-BE49-F238E27FC236}">
                    <a16:creationId xmlns:a16="http://schemas.microsoft.com/office/drawing/2014/main" id="{77004FC2-33A3-B647-914F-71D527695121}"/>
                  </a:ext>
                </a:extLst>
              </p14:cNvPr>
              <p14:cNvContentPartPr/>
              <p14:nvPr/>
            </p14:nvContentPartPr>
            <p14:xfrm>
              <a:off x="6022030" y="4659729"/>
              <a:ext cx="623160" cy="167760"/>
            </p14:xfrm>
          </p:contentPart>
        </mc:Choice>
        <mc:Fallback xmlns="">
          <p:pic>
            <p:nvPicPr>
              <p:cNvPr id="7213" name="Ink 7214">
                <a:extLst>
                  <a:ext uri="{FF2B5EF4-FFF2-40B4-BE49-F238E27FC236}">
                    <a16:creationId xmlns:a16="http://schemas.microsoft.com/office/drawing/2014/main" id="{77004FC2-33A3-B647-914F-71D527695121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014466" y="4652153"/>
                <a:ext cx="638289" cy="1829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7214" name="Ink 7215">
                <a:extLst>
                  <a:ext uri="{FF2B5EF4-FFF2-40B4-BE49-F238E27FC236}">
                    <a16:creationId xmlns:a16="http://schemas.microsoft.com/office/drawing/2014/main" id="{ECA55AC8-3095-9A4C-8129-41F49460D077}"/>
                  </a:ext>
                </a:extLst>
              </p14:cNvPr>
              <p14:cNvContentPartPr/>
              <p14:nvPr/>
            </p14:nvContentPartPr>
            <p14:xfrm>
              <a:off x="5337310" y="4678089"/>
              <a:ext cx="547920" cy="184680"/>
            </p14:xfrm>
          </p:contentPart>
        </mc:Choice>
        <mc:Fallback xmlns="">
          <p:pic>
            <p:nvPicPr>
              <p:cNvPr id="7214" name="Ink 7215">
                <a:extLst>
                  <a:ext uri="{FF2B5EF4-FFF2-40B4-BE49-F238E27FC236}">
                    <a16:creationId xmlns:a16="http://schemas.microsoft.com/office/drawing/2014/main" id="{ECA55AC8-3095-9A4C-8129-41F49460D077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329750" y="4670529"/>
                <a:ext cx="56304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7219" name="Ink 7219">
                <a:extLst>
                  <a:ext uri="{FF2B5EF4-FFF2-40B4-BE49-F238E27FC236}">
                    <a16:creationId xmlns:a16="http://schemas.microsoft.com/office/drawing/2014/main" id="{7D27E470-ED04-BF40-A2F3-928CAD76135B}"/>
                  </a:ext>
                </a:extLst>
              </p14:cNvPr>
              <p14:cNvContentPartPr/>
              <p14:nvPr/>
            </p14:nvContentPartPr>
            <p14:xfrm>
              <a:off x="6515590" y="4646769"/>
              <a:ext cx="164880" cy="153000"/>
            </p14:xfrm>
          </p:contentPart>
        </mc:Choice>
        <mc:Fallback xmlns="">
          <p:pic>
            <p:nvPicPr>
              <p:cNvPr id="7219" name="Ink 7219">
                <a:extLst>
                  <a:ext uri="{FF2B5EF4-FFF2-40B4-BE49-F238E27FC236}">
                    <a16:creationId xmlns:a16="http://schemas.microsoft.com/office/drawing/2014/main" id="{7D27E470-ED04-BF40-A2F3-928CAD76135B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508030" y="4639209"/>
                <a:ext cx="18000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7232" name="Ink 7232">
                <a:extLst>
                  <a:ext uri="{FF2B5EF4-FFF2-40B4-BE49-F238E27FC236}">
                    <a16:creationId xmlns:a16="http://schemas.microsoft.com/office/drawing/2014/main" id="{6C750124-DE1B-3341-A9AA-1E7ABCBB09B0}"/>
                  </a:ext>
                </a:extLst>
              </p14:cNvPr>
              <p14:cNvContentPartPr/>
              <p14:nvPr/>
            </p14:nvContentPartPr>
            <p14:xfrm>
              <a:off x="6797830" y="4620129"/>
              <a:ext cx="762120" cy="170280"/>
            </p14:xfrm>
          </p:contentPart>
        </mc:Choice>
        <mc:Fallback xmlns="">
          <p:pic>
            <p:nvPicPr>
              <p:cNvPr id="7232" name="Ink 7232">
                <a:extLst>
                  <a:ext uri="{FF2B5EF4-FFF2-40B4-BE49-F238E27FC236}">
                    <a16:creationId xmlns:a16="http://schemas.microsoft.com/office/drawing/2014/main" id="{6C750124-DE1B-3341-A9AA-1E7ABCBB09B0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790270" y="4612569"/>
                <a:ext cx="77724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3">
            <p14:nvContentPartPr>
              <p14:cNvPr id="7234" name="Ink 7233">
                <a:extLst>
                  <a:ext uri="{FF2B5EF4-FFF2-40B4-BE49-F238E27FC236}">
                    <a16:creationId xmlns:a16="http://schemas.microsoft.com/office/drawing/2014/main" id="{C0860842-21CA-7741-B008-2599CDF42313}"/>
                  </a:ext>
                </a:extLst>
              </p14:cNvPr>
              <p14:cNvContentPartPr/>
              <p14:nvPr/>
            </p14:nvContentPartPr>
            <p14:xfrm>
              <a:off x="6413710" y="4623369"/>
              <a:ext cx="12240" cy="752760"/>
            </p14:xfrm>
          </p:contentPart>
        </mc:Choice>
        <mc:Fallback xmlns="">
          <p:pic>
            <p:nvPicPr>
              <p:cNvPr id="7234" name="Ink 7233">
                <a:extLst>
                  <a:ext uri="{FF2B5EF4-FFF2-40B4-BE49-F238E27FC236}">
                    <a16:creationId xmlns:a16="http://schemas.microsoft.com/office/drawing/2014/main" id="{C0860842-21CA-7741-B008-2599CDF42313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405070" y="4614369"/>
                <a:ext cx="29880" cy="77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5">
            <p14:nvContentPartPr>
              <p14:cNvPr id="7237" name="Ink 7237">
                <a:extLst>
                  <a:ext uri="{FF2B5EF4-FFF2-40B4-BE49-F238E27FC236}">
                    <a16:creationId xmlns:a16="http://schemas.microsoft.com/office/drawing/2014/main" id="{9FA555C2-0678-9F45-8F22-8AF303446887}"/>
                  </a:ext>
                </a:extLst>
              </p14:cNvPr>
              <p14:cNvContentPartPr/>
              <p14:nvPr/>
            </p14:nvContentPartPr>
            <p14:xfrm>
              <a:off x="3588790" y="4797249"/>
              <a:ext cx="2841120" cy="617760"/>
            </p14:xfrm>
          </p:contentPart>
        </mc:Choice>
        <mc:Fallback xmlns="">
          <p:pic>
            <p:nvPicPr>
              <p:cNvPr id="7237" name="Ink 7237">
                <a:extLst>
                  <a:ext uri="{FF2B5EF4-FFF2-40B4-BE49-F238E27FC236}">
                    <a16:creationId xmlns:a16="http://schemas.microsoft.com/office/drawing/2014/main" id="{9FA555C2-0678-9F45-8F22-8AF303446887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580150" y="4788609"/>
                <a:ext cx="2858760" cy="63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7">
            <p14:nvContentPartPr>
              <p14:cNvPr id="7241" name="Ink 7241">
                <a:extLst>
                  <a:ext uri="{FF2B5EF4-FFF2-40B4-BE49-F238E27FC236}">
                    <a16:creationId xmlns:a16="http://schemas.microsoft.com/office/drawing/2014/main" id="{3D8400CF-02C4-714D-AF0E-64602A768290}"/>
                  </a:ext>
                </a:extLst>
              </p14:cNvPr>
              <p14:cNvContentPartPr/>
              <p14:nvPr/>
            </p14:nvContentPartPr>
            <p14:xfrm>
              <a:off x="3753310" y="4783929"/>
              <a:ext cx="192600" cy="637200"/>
            </p14:xfrm>
          </p:contentPart>
        </mc:Choice>
        <mc:Fallback xmlns="">
          <p:pic>
            <p:nvPicPr>
              <p:cNvPr id="7241" name="Ink 7241">
                <a:extLst>
                  <a:ext uri="{FF2B5EF4-FFF2-40B4-BE49-F238E27FC236}">
                    <a16:creationId xmlns:a16="http://schemas.microsoft.com/office/drawing/2014/main" id="{3D8400CF-02C4-714D-AF0E-64602A768290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744654" y="4774929"/>
                <a:ext cx="210273" cy="65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9">
            <p14:nvContentPartPr>
              <p14:cNvPr id="7256" name="Ink 7256">
                <a:extLst>
                  <a:ext uri="{FF2B5EF4-FFF2-40B4-BE49-F238E27FC236}">
                    <a16:creationId xmlns:a16="http://schemas.microsoft.com/office/drawing/2014/main" id="{9194DCDB-76BE-9C49-89AC-65789E8FABF7}"/>
                  </a:ext>
                </a:extLst>
              </p14:cNvPr>
              <p14:cNvContentPartPr/>
              <p14:nvPr/>
            </p14:nvContentPartPr>
            <p14:xfrm>
              <a:off x="4106110" y="4549209"/>
              <a:ext cx="2155320" cy="885600"/>
            </p14:xfrm>
          </p:contentPart>
        </mc:Choice>
        <mc:Fallback xmlns="">
          <p:pic>
            <p:nvPicPr>
              <p:cNvPr id="7256" name="Ink 7256">
                <a:extLst>
                  <a:ext uri="{FF2B5EF4-FFF2-40B4-BE49-F238E27FC236}">
                    <a16:creationId xmlns:a16="http://schemas.microsoft.com/office/drawing/2014/main" id="{9194DCDB-76BE-9C49-89AC-65789E8FABF7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097110" y="4540569"/>
                <a:ext cx="2172960" cy="90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1">
            <p14:nvContentPartPr>
              <p14:cNvPr id="7258" name="Ink 7257">
                <a:extLst>
                  <a:ext uri="{FF2B5EF4-FFF2-40B4-BE49-F238E27FC236}">
                    <a16:creationId xmlns:a16="http://schemas.microsoft.com/office/drawing/2014/main" id="{FF71E61F-B90E-C045-A358-AC516E15988B}"/>
                  </a:ext>
                </a:extLst>
              </p14:cNvPr>
              <p14:cNvContentPartPr/>
              <p14:nvPr/>
            </p14:nvContentPartPr>
            <p14:xfrm>
              <a:off x="4956430" y="4799409"/>
              <a:ext cx="1477080" cy="31680"/>
            </p14:xfrm>
          </p:contentPart>
        </mc:Choice>
        <mc:Fallback xmlns="">
          <p:pic>
            <p:nvPicPr>
              <p:cNvPr id="7258" name="Ink 7257">
                <a:extLst>
                  <a:ext uri="{FF2B5EF4-FFF2-40B4-BE49-F238E27FC236}">
                    <a16:creationId xmlns:a16="http://schemas.microsoft.com/office/drawing/2014/main" id="{FF71E61F-B90E-C045-A358-AC516E15988B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947430" y="4790769"/>
                <a:ext cx="149472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3">
            <p14:nvContentPartPr>
              <p14:cNvPr id="7259" name="Ink 7258">
                <a:extLst>
                  <a:ext uri="{FF2B5EF4-FFF2-40B4-BE49-F238E27FC236}">
                    <a16:creationId xmlns:a16="http://schemas.microsoft.com/office/drawing/2014/main" id="{C50D64FB-244C-2345-912D-94C9AE6F2008}"/>
                  </a:ext>
                </a:extLst>
              </p14:cNvPr>
              <p14:cNvContentPartPr/>
              <p14:nvPr/>
            </p14:nvContentPartPr>
            <p14:xfrm>
              <a:off x="3573310" y="4991649"/>
              <a:ext cx="2867040" cy="43560"/>
            </p14:xfrm>
          </p:contentPart>
        </mc:Choice>
        <mc:Fallback xmlns="">
          <p:pic>
            <p:nvPicPr>
              <p:cNvPr id="7259" name="Ink 7258">
                <a:extLst>
                  <a:ext uri="{FF2B5EF4-FFF2-40B4-BE49-F238E27FC236}">
                    <a16:creationId xmlns:a16="http://schemas.microsoft.com/office/drawing/2014/main" id="{C50D64FB-244C-2345-912D-94C9AE6F2008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564310" y="4982649"/>
                <a:ext cx="288468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5">
            <p14:nvContentPartPr>
              <p14:cNvPr id="7260" name="Ink 7259">
                <a:extLst>
                  <a:ext uri="{FF2B5EF4-FFF2-40B4-BE49-F238E27FC236}">
                    <a16:creationId xmlns:a16="http://schemas.microsoft.com/office/drawing/2014/main" id="{BA8AF7A6-3BBD-3349-8A0D-9A6750F91843}"/>
                  </a:ext>
                </a:extLst>
              </p14:cNvPr>
              <p14:cNvContentPartPr/>
              <p14:nvPr/>
            </p14:nvContentPartPr>
            <p14:xfrm>
              <a:off x="3588790" y="5168409"/>
              <a:ext cx="2836080" cy="58680"/>
            </p14:xfrm>
          </p:contentPart>
        </mc:Choice>
        <mc:Fallback xmlns="">
          <p:pic>
            <p:nvPicPr>
              <p:cNvPr id="7260" name="Ink 7259">
                <a:extLst>
                  <a:ext uri="{FF2B5EF4-FFF2-40B4-BE49-F238E27FC236}">
                    <a16:creationId xmlns:a16="http://schemas.microsoft.com/office/drawing/2014/main" id="{BA8AF7A6-3BBD-3349-8A0D-9A6750F91843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580150" y="5159409"/>
                <a:ext cx="285372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7282" name="Ink 7282">
                <a:extLst>
                  <a:ext uri="{FF2B5EF4-FFF2-40B4-BE49-F238E27FC236}">
                    <a16:creationId xmlns:a16="http://schemas.microsoft.com/office/drawing/2014/main" id="{501AF810-2A86-5346-8A39-39B1A65EC097}"/>
                  </a:ext>
                </a:extLst>
              </p14:cNvPr>
              <p14:cNvContentPartPr/>
              <p14:nvPr/>
            </p14:nvContentPartPr>
            <p14:xfrm>
              <a:off x="1419566" y="4798641"/>
              <a:ext cx="1320120" cy="1003680"/>
            </p14:xfrm>
          </p:contentPart>
        </mc:Choice>
        <mc:Fallback xmlns="">
          <p:pic>
            <p:nvPicPr>
              <p:cNvPr id="7282" name="Ink 7282">
                <a:extLst>
                  <a:ext uri="{FF2B5EF4-FFF2-40B4-BE49-F238E27FC236}">
                    <a16:creationId xmlns:a16="http://schemas.microsoft.com/office/drawing/2014/main" id="{501AF810-2A86-5346-8A39-39B1A65EC097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412006" y="4791081"/>
                <a:ext cx="1335240" cy="10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7284" name="Ink 7283">
                <a:extLst>
                  <a:ext uri="{FF2B5EF4-FFF2-40B4-BE49-F238E27FC236}">
                    <a16:creationId xmlns:a16="http://schemas.microsoft.com/office/drawing/2014/main" id="{92E0F5AC-63B5-A640-93C2-1D730B039740}"/>
                  </a:ext>
                </a:extLst>
              </p14:cNvPr>
              <p14:cNvContentPartPr/>
              <p14:nvPr/>
            </p14:nvContentPartPr>
            <p14:xfrm>
              <a:off x="1567166" y="5096721"/>
              <a:ext cx="87120" cy="93600"/>
            </p14:xfrm>
          </p:contentPart>
        </mc:Choice>
        <mc:Fallback xmlns="">
          <p:pic>
            <p:nvPicPr>
              <p:cNvPr id="7284" name="Ink 7283">
                <a:extLst>
                  <a:ext uri="{FF2B5EF4-FFF2-40B4-BE49-F238E27FC236}">
                    <a16:creationId xmlns:a16="http://schemas.microsoft.com/office/drawing/2014/main" id="{92E0F5AC-63B5-A640-93C2-1D730B039740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559606" y="5089161"/>
                <a:ext cx="10224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7285" name="Ink 7284">
                <a:extLst>
                  <a:ext uri="{FF2B5EF4-FFF2-40B4-BE49-F238E27FC236}">
                    <a16:creationId xmlns:a16="http://schemas.microsoft.com/office/drawing/2014/main" id="{56643B86-09C2-924F-A8BB-6516537C22F3}"/>
                  </a:ext>
                </a:extLst>
              </p14:cNvPr>
              <p14:cNvContentPartPr/>
              <p14:nvPr/>
            </p14:nvContentPartPr>
            <p14:xfrm>
              <a:off x="1615406" y="5243241"/>
              <a:ext cx="6840" cy="117360"/>
            </p14:xfrm>
          </p:contentPart>
        </mc:Choice>
        <mc:Fallback xmlns="">
          <p:pic>
            <p:nvPicPr>
              <p:cNvPr id="7285" name="Ink 7284">
                <a:extLst>
                  <a:ext uri="{FF2B5EF4-FFF2-40B4-BE49-F238E27FC236}">
                    <a16:creationId xmlns:a16="http://schemas.microsoft.com/office/drawing/2014/main" id="{56643B86-09C2-924F-A8BB-6516537C22F3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607846" y="5235704"/>
                <a:ext cx="21960" cy="1324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7286" name="Ink 7285">
                <a:extLst>
                  <a:ext uri="{FF2B5EF4-FFF2-40B4-BE49-F238E27FC236}">
                    <a16:creationId xmlns:a16="http://schemas.microsoft.com/office/drawing/2014/main" id="{D577E943-9142-F24B-9ED4-CFDA9E4A458F}"/>
                  </a:ext>
                </a:extLst>
              </p14:cNvPr>
              <p14:cNvContentPartPr/>
              <p14:nvPr/>
            </p14:nvContentPartPr>
            <p14:xfrm>
              <a:off x="1583726" y="5408481"/>
              <a:ext cx="75600" cy="132120"/>
            </p14:xfrm>
          </p:contentPart>
        </mc:Choice>
        <mc:Fallback xmlns="">
          <p:pic>
            <p:nvPicPr>
              <p:cNvPr id="7286" name="Ink 7285">
                <a:extLst>
                  <a:ext uri="{FF2B5EF4-FFF2-40B4-BE49-F238E27FC236}">
                    <a16:creationId xmlns:a16="http://schemas.microsoft.com/office/drawing/2014/main" id="{D577E943-9142-F24B-9ED4-CFDA9E4A458F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576166" y="5400921"/>
                <a:ext cx="9072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7287" name="Ink 7286">
                <a:extLst>
                  <a:ext uri="{FF2B5EF4-FFF2-40B4-BE49-F238E27FC236}">
                    <a16:creationId xmlns:a16="http://schemas.microsoft.com/office/drawing/2014/main" id="{010F480F-6CF1-0646-B8BE-054CB543BD5B}"/>
                  </a:ext>
                </a:extLst>
              </p14:cNvPr>
              <p14:cNvContentPartPr/>
              <p14:nvPr/>
            </p14:nvContentPartPr>
            <p14:xfrm>
              <a:off x="1576886" y="5604321"/>
              <a:ext cx="93600" cy="128880"/>
            </p14:xfrm>
          </p:contentPart>
        </mc:Choice>
        <mc:Fallback xmlns="">
          <p:pic>
            <p:nvPicPr>
              <p:cNvPr id="7287" name="Ink 7286">
                <a:extLst>
                  <a:ext uri="{FF2B5EF4-FFF2-40B4-BE49-F238E27FC236}">
                    <a16:creationId xmlns:a16="http://schemas.microsoft.com/office/drawing/2014/main" id="{010F480F-6CF1-0646-B8BE-054CB543BD5B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569326" y="5596740"/>
                <a:ext cx="108720" cy="1440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7288" name="Ink 7287">
                <a:extLst>
                  <a:ext uri="{FF2B5EF4-FFF2-40B4-BE49-F238E27FC236}">
                    <a16:creationId xmlns:a16="http://schemas.microsoft.com/office/drawing/2014/main" id="{3F60D2A6-762F-264E-AE6B-E814849D7353}"/>
                  </a:ext>
                </a:extLst>
              </p14:cNvPr>
              <p14:cNvContentPartPr/>
              <p14:nvPr/>
            </p14:nvContentPartPr>
            <p14:xfrm>
              <a:off x="2232086" y="5058201"/>
              <a:ext cx="106200" cy="90360"/>
            </p14:xfrm>
          </p:contentPart>
        </mc:Choice>
        <mc:Fallback xmlns="">
          <p:pic>
            <p:nvPicPr>
              <p:cNvPr id="7288" name="Ink 7287">
                <a:extLst>
                  <a:ext uri="{FF2B5EF4-FFF2-40B4-BE49-F238E27FC236}">
                    <a16:creationId xmlns:a16="http://schemas.microsoft.com/office/drawing/2014/main" id="{3F60D2A6-762F-264E-AE6B-E814849D7353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224552" y="5050641"/>
                <a:ext cx="121269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289" name="Ink 7288">
                <a:extLst>
                  <a:ext uri="{FF2B5EF4-FFF2-40B4-BE49-F238E27FC236}">
                    <a16:creationId xmlns:a16="http://schemas.microsoft.com/office/drawing/2014/main" id="{4803C8EE-E95B-234D-BED0-2D0D99E42A76}"/>
                  </a:ext>
                </a:extLst>
              </p14:cNvPr>
              <p14:cNvContentPartPr/>
              <p14:nvPr/>
            </p14:nvContentPartPr>
            <p14:xfrm>
              <a:off x="2251166" y="5188521"/>
              <a:ext cx="13320" cy="101520"/>
            </p14:xfrm>
          </p:contentPart>
        </mc:Choice>
        <mc:Fallback xmlns="">
          <p:pic>
            <p:nvPicPr>
              <p:cNvPr id="7289" name="Ink 7288">
                <a:extLst>
                  <a:ext uri="{FF2B5EF4-FFF2-40B4-BE49-F238E27FC236}">
                    <a16:creationId xmlns:a16="http://schemas.microsoft.com/office/drawing/2014/main" id="{4803C8EE-E95B-234D-BED0-2D0D99E42A76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243396" y="5180934"/>
                <a:ext cx="28860" cy="1166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290" name="Ink 7289">
                <a:extLst>
                  <a:ext uri="{FF2B5EF4-FFF2-40B4-BE49-F238E27FC236}">
                    <a16:creationId xmlns:a16="http://schemas.microsoft.com/office/drawing/2014/main" id="{D7FA0336-3606-3340-8FE9-781F5CB3A00F}"/>
                  </a:ext>
                </a:extLst>
              </p14:cNvPr>
              <p14:cNvContentPartPr/>
              <p14:nvPr/>
            </p14:nvContentPartPr>
            <p14:xfrm>
              <a:off x="2280326" y="5189961"/>
              <a:ext cx="74160" cy="100080"/>
            </p14:xfrm>
          </p:contentPart>
        </mc:Choice>
        <mc:Fallback xmlns="">
          <p:pic>
            <p:nvPicPr>
              <p:cNvPr id="7290" name="Ink 7289">
                <a:extLst>
                  <a:ext uri="{FF2B5EF4-FFF2-40B4-BE49-F238E27FC236}">
                    <a16:creationId xmlns:a16="http://schemas.microsoft.com/office/drawing/2014/main" id="{D7FA0336-3606-3340-8FE9-781F5CB3A00F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272766" y="5182374"/>
                <a:ext cx="89280" cy="1152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291" name="Ink 7290">
                <a:extLst>
                  <a:ext uri="{FF2B5EF4-FFF2-40B4-BE49-F238E27FC236}">
                    <a16:creationId xmlns:a16="http://schemas.microsoft.com/office/drawing/2014/main" id="{9E4BA63B-2104-FF46-A1FD-837360419785}"/>
                  </a:ext>
                </a:extLst>
              </p14:cNvPr>
              <p14:cNvContentPartPr/>
              <p14:nvPr/>
            </p14:nvContentPartPr>
            <p14:xfrm>
              <a:off x="2232086" y="5363481"/>
              <a:ext cx="73800" cy="119160"/>
            </p14:xfrm>
          </p:contentPart>
        </mc:Choice>
        <mc:Fallback xmlns="">
          <p:pic>
            <p:nvPicPr>
              <p:cNvPr id="7291" name="Ink 7290">
                <a:extLst>
                  <a:ext uri="{FF2B5EF4-FFF2-40B4-BE49-F238E27FC236}">
                    <a16:creationId xmlns:a16="http://schemas.microsoft.com/office/drawing/2014/main" id="{9E4BA63B-2104-FF46-A1FD-837360419785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224526" y="5355944"/>
                <a:ext cx="88920" cy="1342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292" name="Ink 7291">
                <a:extLst>
                  <a:ext uri="{FF2B5EF4-FFF2-40B4-BE49-F238E27FC236}">
                    <a16:creationId xmlns:a16="http://schemas.microsoft.com/office/drawing/2014/main" id="{12491A7D-28D4-4F47-A4C7-65E2AD795DCA}"/>
                  </a:ext>
                </a:extLst>
              </p14:cNvPr>
              <p14:cNvContentPartPr/>
              <p14:nvPr/>
            </p14:nvContentPartPr>
            <p14:xfrm>
              <a:off x="2334686" y="5366721"/>
              <a:ext cx="75600" cy="110880"/>
            </p14:xfrm>
          </p:contentPart>
        </mc:Choice>
        <mc:Fallback xmlns="">
          <p:pic>
            <p:nvPicPr>
              <p:cNvPr id="7292" name="Ink 7291">
                <a:extLst>
                  <a:ext uri="{FF2B5EF4-FFF2-40B4-BE49-F238E27FC236}">
                    <a16:creationId xmlns:a16="http://schemas.microsoft.com/office/drawing/2014/main" id="{12491A7D-28D4-4F47-A4C7-65E2AD795DCA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327126" y="5359185"/>
                <a:ext cx="90720" cy="1259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303" name="Ink 7303">
                <a:extLst>
                  <a:ext uri="{FF2B5EF4-FFF2-40B4-BE49-F238E27FC236}">
                    <a16:creationId xmlns:a16="http://schemas.microsoft.com/office/drawing/2014/main" id="{11A10767-5BB4-D44A-9646-F225A2BF09A8}"/>
                  </a:ext>
                </a:extLst>
              </p14:cNvPr>
              <p14:cNvContentPartPr/>
              <p14:nvPr/>
            </p14:nvContentPartPr>
            <p14:xfrm>
              <a:off x="2212646" y="5565801"/>
              <a:ext cx="183600" cy="125280"/>
            </p14:xfrm>
          </p:contentPart>
        </mc:Choice>
        <mc:Fallback xmlns="">
          <p:pic>
            <p:nvPicPr>
              <p:cNvPr id="7303" name="Ink 7303">
                <a:extLst>
                  <a:ext uri="{FF2B5EF4-FFF2-40B4-BE49-F238E27FC236}">
                    <a16:creationId xmlns:a16="http://schemas.microsoft.com/office/drawing/2014/main" id="{11A10767-5BB4-D44A-9646-F225A2BF09A8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205086" y="5558241"/>
                <a:ext cx="19836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305" name="Ink 7304">
                <a:extLst>
                  <a:ext uri="{FF2B5EF4-FFF2-40B4-BE49-F238E27FC236}">
                    <a16:creationId xmlns:a16="http://schemas.microsoft.com/office/drawing/2014/main" id="{C6E53767-D1F9-7144-A82C-5A609C1D589B}"/>
                  </a:ext>
                </a:extLst>
              </p14:cNvPr>
              <p14:cNvContentPartPr/>
              <p14:nvPr/>
            </p14:nvContentPartPr>
            <p14:xfrm>
              <a:off x="2312366" y="5793681"/>
              <a:ext cx="11880" cy="13320"/>
            </p14:xfrm>
          </p:contentPart>
        </mc:Choice>
        <mc:Fallback xmlns="">
          <p:pic>
            <p:nvPicPr>
              <p:cNvPr id="7305" name="Ink 7304">
                <a:extLst>
                  <a:ext uri="{FF2B5EF4-FFF2-40B4-BE49-F238E27FC236}">
                    <a16:creationId xmlns:a16="http://schemas.microsoft.com/office/drawing/2014/main" id="{C6E53767-D1F9-7144-A82C-5A609C1D589B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304806" y="5786481"/>
                <a:ext cx="2700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7306" name="Ink 7305">
                <a:extLst>
                  <a:ext uri="{FF2B5EF4-FFF2-40B4-BE49-F238E27FC236}">
                    <a16:creationId xmlns:a16="http://schemas.microsoft.com/office/drawing/2014/main" id="{3894D1A3-C561-A34D-879C-D5C6C2F756E0}"/>
                  </a:ext>
                </a:extLst>
              </p14:cNvPr>
              <p14:cNvContentPartPr/>
              <p14:nvPr/>
            </p14:nvContentPartPr>
            <p14:xfrm>
              <a:off x="2315606" y="5848401"/>
              <a:ext cx="10080" cy="13320"/>
            </p14:xfrm>
          </p:contentPart>
        </mc:Choice>
        <mc:Fallback xmlns="">
          <p:pic>
            <p:nvPicPr>
              <p:cNvPr id="7306" name="Ink 7305">
                <a:extLst>
                  <a:ext uri="{FF2B5EF4-FFF2-40B4-BE49-F238E27FC236}">
                    <a16:creationId xmlns:a16="http://schemas.microsoft.com/office/drawing/2014/main" id="{3894D1A3-C561-A34D-879C-D5C6C2F756E0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308046" y="5840841"/>
                <a:ext cx="2520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7307" name="Ink 7306">
                <a:extLst>
                  <a:ext uri="{FF2B5EF4-FFF2-40B4-BE49-F238E27FC236}">
                    <a16:creationId xmlns:a16="http://schemas.microsoft.com/office/drawing/2014/main" id="{3DF70D81-D6DA-8644-9ED5-15AAC72D9F32}"/>
                  </a:ext>
                </a:extLst>
              </p14:cNvPr>
              <p14:cNvContentPartPr/>
              <p14:nvPr/>
            </p14:nvContentPartPr>
            <p14:xfrm>
              <a:off x="2322086" y="5909601"/>
              <a:ext cx="6840" cy="13320"/>
            </p14:xfrm>
          </p:contentPart>
        </mc:Choice>
        <mc:Fallback xmlns="">
          <p:pic>
            <p:nvPicPr>
              <p:cNvPr id="7307" name="Ink 7306">
                <a:extLst>
                  <a:ext uri="{FF2B5EF4-FFF2-40B4-BE49-F238E27FC236}">
                    <a16:creationId xmlns:a16="http://schemas.microsoft.com/office/drawing/2014/main" id="{3DF70D81-D6DA-8644-9ED5-15AAC72D9F32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314526" y="5902041"/>
                <a:ext cx="2196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7308" name="Ink 7307">
                <a:extLst>
                  <a:ext uri="{FF2B5EF4-FFF2-40B4-BE49-F238E27FC236}">
                    <a16:creationId xmlns:a16="http://schemas.microsoft.com/office/drawing/2014/main" id="{BD8A278C-B781-E34D-B760-36AD820BE25E}"/>
                  </a:ext>
                </a:extLst>
              </p14:cNvPr>
              <p14:cNvContentPartPr/>
              <p14:nvPr/>
            </p14:nvContentPartPr>
            <p14:xfrm>
              <a:off x="2328206" y="5986641"/>
              <a:ext cx="10080" cy="6840"/>
            </p14:xfrm>
          </p:contentPart>
        </mc:Choice>
        <mc:Fallback xmlns="">
          <p:pic>
            <p:nvPicPr>
              <p:cNvPr id="7308" name="Ink 7307">
                <a:extLst>
                  <a:ext uri="{FF2B5EF4-FFF2-40B4-BE49-F238E27FC236}">
                    <a16:creationId xmlns:a16="http://schemas.microsoft.com/office/drawing/2014/main" id="{BD8A278C-B781-E34D-B760-36AD820BE25E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320646" y="5979081"/>
                <a:ext cx="2520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7309" name="Ink 7308">
                <a:extLst>
                  <a:ext uri="{FF2B5EF4-FFF2-40B4-BE49-F238E27FC236}">
                    <a16:creationId xmlns:a16="http://schemas.microsoft.com/office/drawing/2014/main" id="{4075AB1C-F462-9745-B1F4-BB3BCCC69EED}"/>
                  </a:ext>
                </a:extLst>
              </p14:cNvPr>
              <p14:cNvContentPartPr/>
              <p14:nvPr/>
            </p14:nvContentPartPr>
            <p14:xfrm>
              <a:off x="1618646" y="5813121"/>
              <a:ext cx="6840" cy="6840"/>
            </p14:xfrm>
          </p:contentPart>
        </mc:Choice>
        <mc:Fallback xmlns="">
          <p:pic>
            <p:nvPicPr>
              <p:cNvPr id="7309" name="Ink 7308">
                <a:extLst>
                  <a:ext uri="{FF2B5EF4-FFF2-40B4-BE49-F238E27FC236}">
                    <a16:creationId xmlns:a16="http://schemas.microsoft.com/office/drawing/2014/main" id="{4075AB1C-F462-9745-B1F4-BB3BCCC69EED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1611086" y="5805561"/>
                <a:ext cx="2196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7310" name="Ink 7309">
                <a:extLst>
                  <a:ext uri="{FF2B5EF4-FFF2-40B4-BE49-F238E27FC236}">
                    <a16:creationId xmlns:a16="http://schemas.microsoft.com/office/drawing/2014/main" id="{45F1BABC-EBFC-9D49-BD30-DD7C430DEAC9}"/>
                  </a:ext>
                </a:extLst>
              </p14:cNvPr>
              <p14:cNvContentPartPr/>
              <p14:nvPr/>
            </p14:nvContentPartPr>
            <p14:xfrm>
              <a:off x="1631246" y="5871081"/>
              <a:ext cx="3600" cy="16560"/>
            </p14:xfrm>
          </p:contentPart>
        </mc:Choice>
        <mc:Fallback xmlns="">
          <p:pic>
            <p:nvPicPr>
              <p:cNvPr id="7310" name="Ink 7309">
                <a:extLst>
                  <a:ext uri="{FF2B5EF4-FFF2-40B4-BE49-F238E27FC236}">
                    <a16:creationId xmlns:a16="http://schemas.microsoft.com/office/drawing/2014/main" id="{45F1BABC-EBFC-9D49-BD30-DD7C430DEAC9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1623686" y="5863521"/>
                <a:ext cx="1872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7311" name="Ink 7310">
                <a:extLst>
                  <a:ext uri="{FF2B5EF4-FFF2-40B4-BE49-F238E27FC236}">
                    <a16:creationId xmlns:a16="http://schemas.microsoft.com/office/drawing/2014/main" id="{FA949D14-D48E-A045-8239-6BA84B5F8DE1}"/>
                  </a:ext>
                </a:extLst>
              </p14:cNvPr>
              <p14:cNvContentPartPr/>
              <p14:nvPr/>
            </p14:nvContentPartPr>
            <p14:xfrm>
              <a:off x="1637726" y="5918961"/>
              <a:ext cx="3600" cy="6840"/>
            </p14:xfrm>
          </p:contentPart>
        </mc:Choice>
        <mc:Fallback xmlns="">
          <p:pic>
            <p:nvPicPr>
              <p:cNvPr id="7311" name="Ink 7310">
                <a:extLst>
                  <a:ext uri="{FF2B5EF4-FFF2-40B4-BE49-F238E27FC236}">
                    <a16:creationId xmlns:a16="http://schemas.microsoft.com/office/drawing/2014/main" id="{FA949D14-D48E-A045-8239-6BA84B5F8DE1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630166" y="5911401"/>
                <a:ext cx="1872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7312" name="Ink 7311">
                <a:extLst>
                  <a:ext uri="{FF2B5EF4-FFF2-40B4-BE49-F238E27FC236}">
                    <a16:creationId xmlns:a16="http://schemas.microsoft.com/office/drawing/2014/main" id="{5891441D-164F-674B-BAB7-2B1775192AA4}"/>
                  </a:ext>
                </a:extLst>
              </p14:cNvPr>
              <p14:cNvContentPartPr/>
              <p14:nvPr/>
            </p14:nvContentPartPr>
            <p14:xfrm>
              <a:off x="1647446" y="5986641"/>
              <a:ext cx="3600" cy="3600"/>
            </p14:xfrm>
          </p:contentPart>
        </mc:Choice>
        <mc:Fallback xmlns="">
          <p:pic>
            <p:nvPicPr>
              <p:cNvPr id="7312" name="Ink 7311">
                <a:extLst>
                  <a:ext uri="{FF2B5EF4-FFF2-40B4-BE49-F238E27FC236}">
                    <a16:creationId xmlns:a16="http://schemas.microsoft.com/office/drawing/2014/main" id="{5891441D-164F-674B-BAB7-2B1775192AA4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639886" y="5979081"/>
                <a:ext cx="1872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7325" name="Ink 7325">
                <a:extLst>
                  <a:ext uri="{FF2B5EF4-FFF2-40B4-BE49-F238E27FC236}">
                    <a16:creationId xmlns:a16="http://schemas.microsoft.com/office/drawing/2014/main" id="{D226C280-D67D-7E49-9F39-41F3D4E87CDC}"/>
                  </a:ext>
                </a:extLst>
              </p14:cNvPr>
              <p14:cNvContentPartPr/>
              <p14:nvPr/>
            </p14:nvContentPartPr>
            <p14:xfrm>
              <a:off x="3160166" y="5753361"/>
              <a:ext cx="944640" cy="168840"/>
            </p14:xfrm>
          </p:contentPart>
        </mc:Choice>
        <mc:Fallback xmlns="">
          <p:pic>
            <p:nvPicPr>
              <p:cNvPr id="7325" name="Ink 7325">
                <a:extLst>
                  <a:ext uri="{FF2B5EF4-FFF2-40B4-BE49-F238E27FC236}">
                    <a16:creationId xmlns:a16="http://schemas.microsoft.com/office/drawing/2014/main" id="{D226C280-D67D-7E49-9F39-41F3D4E87CDC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3152606" y="5746161"/>
                <a:ext cx="95976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7341" name="Ink 7341">
                <a:extLst>
                  <a:ext uri="{FF2B5EF4-FFF2-40B4-BE49-F238E27FC236}">
                    <a16:creationId xmlns:a16="http://schemas.microsoft.com/office/drawing/2014/main" id="{62CA8143-EBB2-FD43-8F51-39AD84B22796}"/>
                  </a:ext>
                </a:extLst>
              </p14:cNvPr>
              <p14:cNvContentPartPr/>
              <p14:nvPr/>
            </p14:nvContentPartPr>
            <p14:xfrm>
              <a:off x="4187966" y="5718441"/>
              <a:ext cx="1047600" cy="178560"/>
            </p14:xfrm>
          </p:contentPart>
        </mc:Choice>
        <mc:Fallback xmlns="">
          <p:pic>
            <p:nvPicPr>
              <p:cNvPr id="7341" name="Ink 7341">
                <a:extLst>
                  <a:ext uri="{FF2B5EF4-FFF2-40B4-BE49-F238E27FC236}">
                    <a16:creationId xmlns:a16="http://schemas.microsoft.com/office/drawing/2014/main" id="{62CA8143-EBB2-FD43-8F51-39AD84B22796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180403" y="5710881"/>
                <a:ext cx="1062725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7346" name="Ink 7346">
                <a:extLst>
                  <a:ext uri="{FF2B5EF4-FFF2-40B4-BE49-F238E27FC236}">
                    <a16:creationId xmlns:a16="http://schemas.microsoft.com/office/drawing/2014/main" id="{12EDF288-D3CE-7A4B-BE0E-15C2F2AA71FE}"/>
                  </a:ext>
                </a:extLst>
              </p14:cNvPr>
              <p14:cNvContentPartPr/>
              <p14:nvPr/>
            </p14:nvContentPartPr>
            <p14:xfrm>
              <a:off x="3847406" y="6169521"/>
              <a:ext cx="237240" cy="144720"/>
            </p14:xfrm>
          </p:contentPart>
        </mc:Choice>
        <mc:Fallback xmlns="">
          <p:pic>
            <p:nvPicPr>
              <p:cNvPr id="7346" name="Ink 7346">
                <a:extLst>
                  <a:ext uri="{FF2B5EF4-FFF2-40B4-BE49-F238E27FC236}">
                    <a16:creationId xmlns:a16="http://schemas.microsoft.com/office/drawing/2014/main" id="{12EDF288-D3CE-7A4B-BE0E-15C2F2AA71FE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3839846" y="6161961"/>
                <a:ext cx="25236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7363" name="Ink 7363">
                <a:extLst>
                  <a:ext uri="{FF2B5EF4-FFF2-40B4-BE49-F238E27FC236}">
                    <a16:creationId xmlns:a16="http://schemas.microsoft.com/office/drawing/2014/main" id="{C14185DF-9AFB-2F44-8385-1F91BC20B3BB}"/>
                  </a:ext>
                </a:extLst>
              </p14:cNvPr>
              <p14:cNvContentPartPr/>
              <p14:nvPr/>
            </p14:nvContentPartPr>
            <p14:xfrm>
              <a:off x="3992126" y="6087441"/>
              <a:ext cx="1429560" cy="201240"/>
            </p14:xfrm>
          </p:contentPart>
        </mc:Choice>
        <mc:Fallback xmlns="">
          <p:pic>
            <p:nvPicPr>
              <p:cNvPr id="7363" name="Ink 7363">
                <a:extLst>
                  <a:ext uri="{FF2B5EF4-FFF2-40B4-BE49-F238E27FC236}">
                    <a16:creationId xmlns:a16="http://schemas.microsoft.com/office/drawing/2014/main" id="{C14185DF-9AFB-2F44-8385-1F91BC20B3BB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3984566" y="6079881"/>
                <a:ext cx="1444680" cy="21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93706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120-Wi19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120-Wi19" id="{C50F3396-D7F3-4338-9BB4-75A820C6FB58}" vid="{2CA01196-D5BA-4104-9C63-25FAC9B753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UWTheme-120-Wi19</Template>
  <TotalTime>9289</TotalTime>
  <Words>2073</Words>
  <Application>Microsoft Macintosh PowerPoint</Application>
  <PresentationFormat>On-screen Show (4:3)</PresentationFormat>
  <Paragraphs>291</Paragraphs>
  <Slides>25</Slides>
  <Notes>19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Arial Narrow</vt:lpstr>
      <vt:lpstr>Calibri</vt:lpstr>
      <vt:lpstr>Courier New</vt:lpstr>
      <vt:lpstr>Roboto Regular</vt:lpstr>
      <vt:lpstr>Source Code Pro</vt:lpstr>
      <vt:lpstr>Times New Roman</vt:lpstr>
      <vt:lpstr>Wingdings</vt:lpstr>
      <vt:lpstr>UWTheme-120-Wi19</vt:lpstr>
      <vt:lpstr>Images, Strings CSE 120 Winter 2020</vt:lpstr>
      <vt:lpstr>Administrivia</vt:lpstr>
      <vt:lpstr>  Report</vt:lpstr>
      <vt:lpstr>Outline</vt:lpstr>
      <vt:lpstr>Images</vt:lpstr>
      <vt:lpstr>Images</vt:lpstr>
      <vt:lpstr>Using Images in Processing</vt:lpstr>
      <vt:lpstr>The Canvas as an Image</vt:lpstr>
      <vt:lpstr>Linearizing an Image</vt:lpstr>
      <vt:lpstr>Color as Data in Processing</vt:lpstr>
      <vt:lpstr>Color Filters</vt:lpstr>
      <vt:lpstr>Outline</vt:lpstr>
      <vt:lpstr>Compression</vt:lpstr>
      <vt:lpstr>Lossless Compression</vt:lpstr>
      <vt:lpstr>Lossless Image Format: RLE</vt:lpstr>
      <vt:lpstr>Lossless Image Format: GIF, PNG</vt:lpstr>
      <vt:lpstr>Lossy Image Format: JPEG/JPG</vt:lpstr>
      <vt:lpstr>Outline</vt:lpstr>
      <vt:lpstr>Strings</vt:lpstr>
      <vt:lpstr>Using Strings</vt:lpstr>
      <vt:lpstr>Strings vs. Arrays</vt:lpstr>
      <vt:lpstr>Example:  Recording User Input</vt:lpstr>
      <vt:lpstr>Example:  Recording User Input</vt:lpstr>
      <vt:lpstr>Word Guessing</vt:lpstr>
      <vt:lpstr>Strings and Arrays Worksheet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an App CSE 120 Spring 2017</dc:title>
  <dc:creator>Justin Hsia</dc:creator>
  <cp:lastModifiedBy>Sam S Wolfson</cp:lastModifiedBy>
  <cp:revision>120</cp:revision>
  <cp:lastPrinted>2017-05-10T21:54:22Z</cp:lastPrinted>
  <dcterms:created xsi:type="dcterms:W3CDTF">2017-05-08T23:47:31Z</dcterms:created>
  <dcterms:modified xsi:type="dcterms:W3CDTF">2020-02-13T19:10:47Z</dcterms:modified>
</cp:coreProperties>
</file>