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2.xml" ContentType="application/inkml+xml"/>
  <Override PartName="/ppt/notesSlides/notesSlide4.xml" ContentType="application/vnd.openxmlformats-officedocument.presentationml.notesSlide+xml"/>
  <Override PartName="/ppt/ink/ink3.xml" ContentType="application/inkml+xml"/>
  <Override PartName="/ppt/notesSlides/notesSlide5.xml" ContentType="application/vnd.openxmlformats-officedocument.presentationml.notesSlide+xml"/>
  <Override PartName="/ppt/ink/ink4.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5.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6.xml" ContentType="application/inkml+xml"/>
  <Override PartName="/ppt/notesSlides/notesSlide11.xml" ContentType="application/vnd.openxmlformats-officedocument.presentationml.notesSlide+xml"/>
  <Override PartName="/ppt/ink/ink7.xml" ContentType="application/inkml+xml"/>
  <Override PartName="/ppt/ink/ink8.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9.xml" ContentType="application/inkml+xml"/>
  <Override PartName="/ppt/notesSlides/notesSlide14.xml" ContentType="application/vnd.openxmlformats-officedocument.presentationml.notesSlide+xml"/>
  <Override PartName="/ppt/ink/ink10.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6"/>
  </p:notesMasterIdLst>
  <p:handoutMasterIdLst>
    <p:handoutMasterId r:id="rId27"/>
  </p:handoutMasterIdLst>
  <p:sldIdLst>
    <p:sldId id="280" r:id="rId2"/>
    <p:sldId id="258" r:id="rId3"/>
    <p:sldId id="287" r:id="rId4"/>
    <p:sldId id="259" r:id="rId5"/>
    <p:sldId id="261" r:id="rId6"/>
    <p:sldId id="262" r:id="rId7"/>
    <p:sldId id="283" r:id="rId8"/>
    <p:sldId id="260" r:id="rId9"/>
    <p:sldId id="285" r:id="rId10"/>
    <p:sldId id="265" r:id="rId11"/>
    <p:sldId id="288" r:id="rId12"/>
    <p:sldId id="266" r:id="rId13"/>
    <p:sldId id="267" r:id="rId14"/>
    <p:sldId id="270" r:id="rId15"/>
    <p:sldId id="271" r:id="rId16"/>
    <p:sldId id="272" r:id="rId17"/>
    <p:sldId id="273" r:id="rId18"/>
    <p:sldId id="284" r:id="rId19"/>
    <p:sldId id="274" r:id="rId20"/>
    <p:sldId id="281" r:id="rId21"/>
    <p:sldId id="282" r:id="rId22"/>
    <p:sldId id="275" r:id="rId23"/>
    <p:sldId id="276"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4793"/>
    <a:srgbClr val="E2661A"/>
    <a:srgbClr val="33997E"/>
    <a:srgbClr val="006699"/>
    <a:srgbClr val="D94B7B"/>
    <a:srgbClr val="4B2A85"/>
    <a:srgbClr val="669900"/>
    <a:srgbClr val="327B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4" autoAdjust="0"/>
    <p:restoredTop sz="83129"/>
  </p:normalViewPr>
  <p:slideViewPr>
    <p:cSldViewPr snapToGrid="0">
      <p:cViewPr varScale="1">
        <p:scale>
          <a:sx n="102" d="100"/>
          <a:sy n="102" d="100"/>
        </p:scale>
        <p:origin x="167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7C6544-BA65-4D42-8015-F05098064145}" type="datetimeFigureOut">
              <a:rPr lang="en-US" smtClean="0"/>
              <a:t>1/30/20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30A4A1-FA10-4334-A15D-7B4050238956}" type="slidenum">
              <a:rPr lang="en-US" smtClean="0"/>
              <a:t>‹#›</a:t>
            </a:fld>
            <a:endParaRPr lang="en-US"/>
          </a:p>
        </p:txBody>
      </p:sp>
    </p:spTree>
    <p:extLst>
      <p:ext uri="{BB962C8B-B14F-4D97-AF65-F5344CB8AC3E}">
        <p14:creationId xmlns:p14="http://schemas.microsoft.com/office/powerpoint/2010/main" val="105796100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30T18:50:22.546"/>
    </inkml:context>
    <inkml:brush xml:id="br0">
      <inkml:brushProperty name="height" value="0.053" units="cm"/>
      <inkml:brushProperty name="color" value="#FF0000"/>
    </inkml:brush>
  </inkml:definitions>
  <inkml:trace contextRef="#ctx0" brushRef="#br0">15870 7425 7895,'2'17'895,"5"-5"1,-3-3 0,6-12 0,-1-3-1,-5-6 1,-2-5 0,-2-4 0,2-2-143,4-2 1,-4-6-1,5 4 1,-5-2 0,0-2-1,2-1 1,2 1 0,0-2-468,3-3 1,-7-1 0,4-1 0,-2 1 0,0-1 0,3 1-1,-3-1 1,-2 1-77,-2-1 0,0 1 1,2-1-1,2 1 0,2 1-339,-1 5 1,-3 4-1,-2 6 1,2-2 0,2-2 762,2 2-548,0 3 1,-6 1-1,0 0 1,2 0 132,5 1 1,-5-1-68,4 0 1,-4 6 0,0 3 262,4 2-274,-3 2 1,5 8 0,-6 4 15,4 6 1,-4-1 0,7 1 0,-3 3 85,0 2 0,7-5 1,-7 1-1,0 1 0,0 3-181,1 2 1,5-1 0,-6 1 0,1 0 0,1 0-63,5-1 0,-3 1 0,2 0 0,-5-1 0,3 1 0,-2 0 0,7 0 0,-5 0 0,3-1 0,0 1 0,1 0 0,1 0 0,-1-1 0,-1 1 0,-1 0 0,-1 0 0,5-1 0,-3 1 0,4 0 0,1-1 0,1 1 0,0 0 0,0 0 0,-1 0 0,1-7 0,-2 0 0,-3 3 0,-1 0 0,-1-1 0,-1-1 0,3-1 0,-5 7 0,1 0 0,-6-7 0,5-1 0,-3-1 0,0 1 0,0-5 0,-6 6 0,0-8 0,0 7 0,-2-7 0,-4 2 0,-4 1 0,-11-7 0,-2 0 0,-4 0 0,-2 0 0,-3-9 0,-5-1 0,-1-3 0,1 1 0,-1-3 0,-5 1 0,-3-1 0,0 3 0,-2-3 0,0-2 0,4 5 0,-6 1 0,0 1 0,2 0 0,0 3 0,4-5 0,5 8 0,-5-5 0,4 3 0,3 0 0,6 0 0,2 3 0,1-1 0,5-2 0,-4 0 0,2 6 0,2-2 0,3-5 0,1 5 0,0-4 0,9 4 0,1 2 0,11 0 0,5 0 0,-3-6 0,8 0 0,3 1 0,2-3 0,1 2 0,1 2 0,0 2 0,0 2 0,-1 0 0,7 0 0,0 0 0,0 0 0,0 0 0,3 0 0,1 0 0,2-9 0,4-3 0,-1-3 0,-3 3 0,2-5 0,9 4 0,2-3 0,-2-1 0,-3 5 0,-1-3 0,-1 7 0,1-1 0,-1-1 0,1 0 0,1 5 0,3-3 0,2 2 0,-3 0 0,1-3 0,0 5 0,0-4 0,-5-1 0,-4-1 0,1-1 0,-7 5 0,-2-4 0,-4-1 0,-3 3 0,1 0 0,0-5 0,0 5 0,0-2 0,-1 5 0,-5-3 0,-1 8 0,-8 0 0,3 0 0,-14 0 0,3 0 0,-8 2 0,-3 4 0,-1 7 0,-3 3 0,-2 3 0,-4 0 0,-6 2 0,-5 4 0,-1 4 0,-3 9 0,-2-1 0,-3 1 0,-1-3 0,0-4 0,0 11 0,4-7 0,-1 3 0,1 1 0,2-12 0,3 11 0,1-3 0,3 1 0,4 1 0,2 1 0,-5-3 0,7-2 0,2-3 0,3-3 0,1-2 0,0-7 0,2 1 0,3-2 0,3-2 0,3-3 0,-4-6 0,3 5 0,1-1-4916,0 0 1,1-3 4796,7 5 0,0 9 0,0 8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30T18:50:23.786"/>
    </inkml:context>
    <inkml:brush xml:id="br0">
      <inkml:brushProperty name="width" value="0.05292" units="cm"/>
      <inkml:brushProperty name="height" value="0.05292" units="cm"/>
      <inkml:brushProperty name="color" value="#FF0000"/>
    </inkml:brush>
  </inkml:definitions>
  <inkml:trace contextRef="#ctx0" brushRef="#br0">16808 8700 14705,'19'0'2413,"-4"0"1,-9 0 0,-12 0-1,-9 2-1551,-4 4 0,1-4 1,-3 7-1,-4-3 1,-7 2-863,-3 3 0,-5-5 0,-1 7 0,-5 1 0,-2 3 0,-4-1 0,-2-1 0,-3-2 0,3-1 0,4-2 0,-4 5 0,6-7 0,0 1 0,2 1 0,0 1 0,9-7 0,-3 4 0,7-2 0,-1 0 0,7 1 0,-6-1 0,8 0 0,2 1 0,2 1 0,2-6 0,1 4 0,-1-4 0,2 0 0,5 5 0,-5-5 0,5 4 0,3-4 0,1-2 0,8-8 0,0-5 0,2-3 0,4-3 0,7 0 0,3 0 0,-3 0 0,-1-1 0,3-3 0,2-2 0,1 2 0,1 0 0,0-2 0,0 4 0,2-6 0,4 0 0,-5 6 0,5-4 0,-4 4 0,-2 3 0,0 1 0,0 4 0,-1 7 0,-7 6 0,-5 6 0,-14 7 0,-11 12 0,-2-2 0,-8 6 0,2-2 0,-4 6 0,3-3 0,1 1 0,-2-2 0,0-2 0,6 0 0,-2-6 0,6 0 0,5-5 0,1 1 0,9 0 0,-2 2 0,4-1 0,2 1 0,0 0 0,2-3 0,4-3 0,4 2 0,9-9 0,2-2 0,2-2 0,4-2 0,2 0 0,-6 0 0,2-2 0,-4-4 0,-2-5-2396,0 1 1,-9-7 2395,-4 5 0,-4-5 0,-2-2 0</inkml:trace>
  <inkml:trace contextRef="#ctx0" brushRef="#br0" timeOffset="1">17108 8569 10910,'9'10'1092,"3"-4"0,5 3 0,2-3 0,2-2 1,1-2-1,3-4 0,-2-2 0,-2-4 1,-2-3 0,0-3 1,0-3 0,-3-2 0,-3 1 0,-7-1 0,-4 0 0,-2 0-1040,0 1 1,-2-1 0,-4 2 0,-7 5 0,-6 3-55,-6 1 0,5 6 0,-5-4 0,4 4 0,0 2 0,-2 2-1663,-2 4 1,2 4 1498,11 9 0,-3 0 1,7 0-1,-1 1 509,1 5 1,2-2-1,6 6 1,0 1 173,0-1 1,2-4-1,4 4 1,7 0 0,3 0-520,3 5 0,0-7 0,2-2 0,1-4 0,3-3 0,-2 1 0,5-9 0,-3-3 0,0 1 0,-7-2 0,1-2-1364,0-1 1,0-12 0,-1-3 0,-1-5-312,-4-2 1,-3 1 0,-6-1-1,2 0 1675,-1 0 0,-3-8 0,-2-2 0</inkml:trace>
  <inkml:trace contextRef="#ctx0" brushRef="#br0" timeOffset="2">17559 8719 8782,'18'0'8390,"-1"-2"-6588,-4-5 0,-5 3 1,-8-8-1272,0-3 1,0-1 0,0-3 0,0-2 0,-2-2-1,-2-4-199,-3-2 0,-7-3 1,1-5-1,-3-3 1,-3-1-627,0-3 1,0 0 0,3 9 0,1 1-1,5 5-1935,1 2 0,1 9 252,2 5 0,6 9 1023,0-2 0,8 12 0,9 6 1,-3 5-1,-1 2 954,1 0 0,3-1 0,2 1 0</inkml:trace>
  <inkml:trace contextRef="#ctx0" brushRef="#br0" timeOffset="3">17803 8644 10098,'8'10'1853,"4"-4"0,-3-6-396,-3-6 0,-4-4 1,-2-9-1,0 0 1,0 1-719,0-1 1,0-8 0,-2-2 0,-2-3 0,-5 1 0,1 0 0,-2 0-531,-1-1 1,5 3-1,-4-2 1,-1 6 0,3 4-623,-1 2 1,3 1 0,6-1-2639,0 0 0,2 11 0,5 8-732,5 10 1,-1 7 3782,1 2 0,1-1 0,5 1 0</inkml:trace>
  <inkml:trace contextRef="#ctx0" brushRef="#br0" timeOffset="4">18009 8531 7925,'10'-8'4674,"-3"-5"1,-5-3-4410,-2-3 1,-2 7-1,-3-1 1,-3-2 0,0-1-1,-3-3-431,1 0 0,4 1 0,-7-1 0,1 0 0,1 0-2065,5 1 1,2 5-249,-3 1 0,7 7 2479,0-1 0,9 4 0,10 2 0</inkml:trace>
  <inkml:trace contextRef="#ctx0" brushRef="#br0" timeOffset="5">18178 8213 9127,'16'-3'7986,"-3"-3"-8052,-5 4 0,-10-6 1,-4 8-1,-7 0-170,-3 0 11,-3 0 0,0 0 1,0 0 166,1 0 1,9 0 1407,9 0 1,9 6-1,9 0 1,1-2 139,0-1 0,0-6-535,-1-3-1848,-7 4-1362,-3-6-943,-8 8 2048,0 0 0,-6 2 0,0 4-867,2 7 0,1-3 1778,3 2 1,0 1 1301,0 6 1,3-9-1,1-1 308,2-1 1,6-4-1,-3 9 1,-1 1 0,0 3-1,-1 2-588,1-1 0,-4 3 0,7 2 0,-3 4-1022,-4 2 1,0-4 0,1 4 0,1 1 0,0-3-17,2 0 1,-6-2 0,5-6 0,-5-1 0,0 1-614,4 0 1,-4 0 0,7-3-1,-3-1 829,0-3 421,0-8 1,-6 3-1,-2-14 1,-2-7-1,-4-7 1,-1-6-79,1-2 1,0-9 0,4-5 0,-3-1 54,3-2 0,-4 6 0,2-3 0,1 3 111,3 3 1,2 1-1,0 3 1,2 4 0,3 2-1,3 4-227,2 2 1,3-2 0,3 2 0,-1 4 0,-2 1 0,1 1-244,3 3 0,-5 3 0,1 9 0,1 0 0,1 9 0,-2 3 0,-7 7-255,-4 6 1,-4 4-1,-4 9 1,-7-1-1,-4 1 1,-4-3-938,-4-4 1,5 3 0,-7-9 0,2-5 0,0-3-822,2-4 1,2-9 0,2 2 2012,0-4 0,9-10 0,1-3 0</inkml:trace>
  <inkml:trace contextRef="#ctx0" brushRef="#br0" timeOffset="6">18797 7950 10180,'8'-6'1638,"-8"-1"0,-8 1 1,-11 6-1,0 0 0,0 0 1,1 2-1736,-1 5 1,6-3 0,3 8 0,0 1-1,1-1 213,1 1 0,2-1 0,6 7 0,0 0 241,0 0 1,8 1-1,5 3 1,1 2-1,1-2 278,-3-2 1,-8 4 0,3 2 0,-5 0 0,-2 2-586,0 1 1,-2-8 0,-5 3 0,-5-6-1143,-5-6 1,-2-5 1155,1-8 1,7-2-1,5-4 1,4-7 0,4-3 97,4-3 1,5 0 0,7 0-1,3 1-327,4-1 0,-2 0-64,8 0 1,-6 1-1,7-1 1,1 0-61,3 0 0,-1-6 1,-2 0-1,-3 2 1,-3 3-1,-7 1-113,-5 0 1,0 6 304,-9 1 0,-2 8 0,-10-2 0,-7 3 1,-3 3-1,-3 3 145,0 3 0,0 4 0,1 9 1,1 0 837,4 0 1,-3-1 0,5 1 0,1 2-53,4 4 0,4-4 0,2 4 0,0-4 1,0-3-641,0 1 1,8-9 0,4-1 0,5-3 0,2 0 0,0-2-813,-1-1 0,1-3 0,0 0 1,2-3-559,4-3 1,4-4-1,6-11 1,-3-2-3515,-7-2 0,-5 0 4690,-1 6 0,-8-8 0,-3-2 0</inkml:trace>
  <inkml:trace contextRef="#ctx0" brushRef="#br0" timeOffset="7">19904 7875 12678,'0'-19'0,"0"1"0,-3-1 0,-3 0 0,-6 2 0,-5 3 7345,-2 1-6976,9 9 0,-7-4 1,5 10-1,-5 4 1,-2 7-1,0 3 0,1 3 1,-1 0-324,0 0 0,3 6 1,1-1-1,5 1 1,1 0-1,5 3 0,2-1-106,2 0 1,0 4-1,2-4 1,6-2-1,9 0 302,6-2 0,4-13 0,-4 7 1,4-6 204,2-7 1,0-2 0,3-2-1,-7-2 1,-4-5-330,-3-5 1,-1-5-1,-2-4 1,-5-4 0,-2-6-17,-4-4 1,-1-5-1,-5-2 1,-3-3-1,-3-1-189,-2 0 0,-3-4 0,-4 6 0,3 3 0,1 3-788,-1 7 1,5 4 0,1 8 926,0 0 0,6 13-455,-5 12 1,14 7 0,3 18 0,3 2-1131,-1 3 0,1 1 519,5 1 0,-5-1 1,-1 1-1,1-3 242,-3-4 1,5-3-1,-7-10 1,1 1 529,-1 0 1,0-3 0,-4-1-1,5-5 2283,1-1 941,-6-3 1,5-8-2218,-9-4 1,6 1-1,0-7 1,-2-3 5,-2-1 0,-2-9 1,0-2-1,0-2 0,0-5-338,0-1 0,2-1 1,3 3-1,1 4 1,-2 0-434,-2-1 0,4 8 0,3-3 0,1 4 0,3 8-955,5 1 0,1 8 0,0-3 0,-2 7-355,-5 7 0,5-3 0,-5 8 0,5 3 0,2-1-55,-1-1 0,1 4 0,0-5 0,0 3-1596,0-3 0,-7-3 2961,1-9 188,-9-9 1,6-1 0,-6-9 912,3 0 0,-3 9 1,-8 2-268,-3-1 0,-7 7 1,1-4-1,-3 6 0,-3 6 4,0 7 0,7 3 0,-1 3 0,0 2 0,1 2 1,2 4-420,1 2 0,3-4 1,6 4-1,0-2-282,0-4 0,0-2 1,2-4-25,4-5 1,5 3 0,7-9-1,1-2 1,0-2 0,0-4 68,0-4 0,-1 2 1,1-9-1,0-1-159,0-3 1,-7-2 0,-2-2 0,-1-1 0,-5-3 0,-2 0-317,-2-3 0,0 5 1,0-6-1,0 2-277,0 4 0,0-4 173,0 2 1,2 9-1,2 11 362,3 10 1,5 7 0,-6 11-1,1 4 1,-1 0 0,2 0-439,3-4 1,-7-2 0,4-2 219,0 0 1,3-3 0,8-3 115,-1-7 0,1-6 1,-2-6 421,-5-7 1,-1-3-131,-5-3 0,-4 0 1,4 0-1,-4-2-66,-2-4 1,0 11-1,0-5 1,0 2-120,0 1 1,0 3-420,0 1 123,9 8 1,1 4 0,7 12 93,-5 5 0,3 1 1,-7 1-1,1 0 1,1 0-452,0 0 1,-3-1-154,5 1 1,-6-9 801,7-3 1,-9-7 0,5-7 0,-3-5 0,0-5 143,-2-1 0,-2-3 0,-2-2 0,0-2 0,0 2 0,0 2 260,0 2 0,2 1-407,5-1 1,-3 2-230,8 5 1,-1 12 0,3 12 0,-1 5-923,1 2 1,-3-3 0,-1-1 961,-1-3 0,-1-8 1,-2 3 756,7-5 1,3-2 0,1-2-244,-4-5 1,-5-3 0,-6-7 0,2 3 101,2 1 1,1 1 0,-7-7 0,0 0 0,0 1-580,0-1-186,0 8 1,0 11 0,2 13 0,2 3 349,2 3 0,0 0 1,-6 0 428,0 0 1,0-1-1,2-1 1568,5-5-1494,-5-3 0,6-11 1,-8-5-1,0-5 1,2-5-1,2-1-167,3-1 0,-1-6 0,-6 0 0,0 0 0,0 0-115,0 0 0,8 0 0,5 6 0,3 0 0,3 3 104,0 3 1,2-1 0,2 5 0,4 1-1,0-1 1,2 5-64,0 2 0,-4 11 0,4 3 0,-1 5-611,-6 1 1,3 3 0,-4 2 0,-4 4-667,0 3 0,-9-8 0,-2 3 1,-4-4-1,-2-2 1040,0 0 0,-8 0 0,-2-1 0</inkml:trace>
  <inkml:trace contextRef="#ctx0" brushRef="#br0" timeOffset="8">18440 9431 7888,'0'-18'492,"0"-1"1,-2 0-1,-2 0 1,-4 1 0,-3-1-1,-3 2 1146,-3 5 0,-2-3 1,1 9-1,-1 4 0,0 6 1,0 8-1045,0 5 1,1 4-1,-1 2 1,2 4-1,3 0-366,1 0 1,7 6 0,-4-1 0,1 1 0,5 0 93,2-1 0,10-3 1,3 4-1,3-4-7,5-2 0,-4-2 0,12-6 0,-2-2 0,2-3 0,0-3-140,0-3 1,0-2 0,-4-6 0,2-2-176,-2-4 0,-8 2 0,-3-9 0,-8 1 0,5-7 0,-3 0-383,0 1 0,0-10 0,-6-1 1,-2-2-75,-4 0 1,2 6 0,-7-4 0,1 2 0,2 4 0,-1 2-1033,5 2 1573,-6 9 0,8 3 0,-5 14 0,5 5 121,2 5 1,0 4-1,2 2 1,3 2 0,3-3-1,2-1 244,5-2 1,2 0 0,1 0-325,1-1 1,0-7 0,0-7 0,-1-6 0,1-7 0,-2-3 99,-5-9 1,5 0 0,-7-10 0,1 0 10,-5 2 0,-4-7 0,-2 7 0,0-2 1,0 0-237,0-3 0,-8-1 0,-5-5 0,-3-1 0,-5-3 0,-4 2 0,4 5 0,-6 3 0,0 5 0,-4 2 0,-3 2 0,1 8 0,2 5 0,-1 3 0,3 3 0,4 0 0,-2 0 0,0 8 0,0 2 0,0 2 0,2 9 0,6-3 0,0 5 0,0 2 0,3 0 0,3-1-1543,5-7 1,10-3 1542,4-8 0,5 8 0,7 3 0</inkml:trace>
  <inkml:trace contextRef="#ctx0" brushRef="#br0" timeOffset="9">19510 8738 10145,'0'-19'1404,"-9"19"0,-1 10 0,-3 13 1,1 6-1,-1 7 0,1 3 1,1 7-335,3 2 1,-4-6 0,5 4-1,3-3 1,2 1 0,2-2-1,0-5-830,0-6 0,6 5 1,3-7-1,1 0 1,5-4-241,1-4 0,3-2 0,2-1-1222,4 1 1,-4-8-1,4-5 1,-4-4-6277,-3-2 7498,-7 0 0,5 8 0,-5 3 0</inkml:trace>
  <inkml:trace contextRef="#ctx0" brushRef="#br0" timeOffset="10">19735 9019 7859,'0'-11'4672,"0"-5"1,0 3-2522,0-3 0,2 5 0,2 7 0,4 10-1986,3 13 0,-1 2 0,5 12 0,-3 5 0,5 5-165,6 5 0,-2 2 0,6 6 0,-2 1 1,0-1-1,-4-2-383,-7-4 0,3-2 0,-7-6 0,1 2 0,-3-5-230,0-6 0,-5 1 1,3-9-1,-4-2-109,-2-2 1,0-9 1091,0 1 1,-2-11 48,-4-2 0,3-5 1,-5-11-1,2-7 1,-2-4 41,-3-7 0,5-5 1,-7-9-1,-1-8 1,-3-3-1,-2-1-212,1-3 1,1-1-1,2-5 1,3 7-195,-3 3 0,7 9 1,2 2-1,4 3 0,2 3 138,0 2 0,0 11 0,0 4 0,2 4 1,4 3-194,6-1 0,5 8 0,2 5 0,6-2 0,0 2 0,0 6 0,2 10 0,-4 2 0,4 16 0,-4-1 0,-6 4 0,-5-2 0,1 2 0,-7 3 0,-4-1 0,-2-2 0,-2 2 0,-4-7 0,-5-4 0,-3-1-2356,-5-2 0,4-9 0,-10-3 1,4-5 2355,3-2 0,-1-9 0,0-1 0</inkml:trace>
  <inkml:trace contextRef="#ctx0" brushRef="#br0" timeOffset="11">20316 8756 10782,'-12'9'1638,"1"3"0,3 5 1,4 2-1,2-1 0,2 1 1,0 0-278,0-1 0,0 1 0,2-2 1,2-3-927,2-1 1,9 0 0,-3 3-1,5-3 1,2-5 0,0-2-436,-1 1 0,1-1 0,0-6 0,-3-2 0,-1-5 0,-5-5 0,-1-5 0,3-1 0,-5-1 0,-3-2 0,-2-4 0,-4 4 0,-4-6 0,-7 2 0,-4 2-214,-1 6 0,-7 1 0,-3 7 1,-1 1-1,-4 0-1432,-3 4 0,5 4 0,2 4 1,0 4-1,2 3 1646,0 3 0,2 11 0,6 4 0</inkml:trace>
  <inkml:trace contextRef="#ctx0" brushRef="#br0" timeOffset="12">20898 8588 10385,'-9'-19'0,"-3"0"0,-5 2 1092,-1 5 0,-1 4 0,0 8 0,-2 0 1,-2 0-1,-2 2 0,2 2 0,2 4 1,5 3-128,3 3 0,-3-3 0,5 1-971,1 3 0,1 1 1,9 3 314,0 0 0,9-3 0,3-1 0,5-2 0,2-1 0,2 1 617,4-1 1,-5-2-1,5 5 1,-4-2-921,-2 1 0,-9-4 0,-3 3-6,-5 2 0,-2 1 0,-2 3 0,-5 0-721,-5-1 1,-5 1 0,-2 0-1560,1 0 0,7-7-1402,5 1 885,4-9 0,4 4 2797,4-8 0,13 0 0,10 0 0</inkml:trace>
  <inkml:trace contextRef="#ctx0" brushRef="#br0" timeOffset="13">21010 8869 7947,'19'-11'823,"0"5"1,-2 6 216,-5 6 0,3 5 0,-9 10 0,-2 1 0,-4 6-1222,-6 1 1,2 0 0,-9 2 0,-1-6 0,-3-4 0,-2-4 181,0-5 0,1 5 0,-1-7 0</inkml:trace>
  <inkml:trace contextRef="#ctx0" brushRef="#br0" timeOffset="14">21855 8644 15581,'10'-9'1092,"-4"-3"0,-10-7 0,-4-4 0,-1-4 1,-1-2-1,-1-4 0,-3-1 0,-3 1 1,1 2-856,3-3 1,-4 7 0,7 2 0,-3 2 0,1 1 0,-1-3-1563,3 2 1,2 8 160,8 3 0,0 9-23,0 3 1,0 9 0,0 10 0,0-1 0,0 3-27,0 4 0,0-4 1,0 4-1,0-4 1,0-2-1,0-1 518,0 1 0,0 0 1,0 0 744,0-1 0,2-7 3837,4-5 1,-6-4-1587,0-2 0,-2-2 0,-11-2-1161,-1-2 0,-3-1 0,-2 7 0,1 0 1,-1 0-1,0 0-1020,0 0 1,1 0-1,-1 0 1,0 0-121,0 0 0,1 7 0,-1-1 0,0-2 0,0-2 0,1-2 0,-1 0-629,0 0 1,7-2 64,-1-4 0,9-5 0,-2-10 0,3-1-259,3-3 0,0-7 0,0 7 0,0 2-190,0 3 1,0 1-1,3 0 1,1 0-1,4 3 1,3 3 1012,3 7 0,11-5 0,4 1 0</inkml:trace>
  <inkml:trace contextRef="#ctx0" brushRef="#br0" timeOffset="15">22098 8175 8001,'-18'2'1790,"-1"4"-452,0 7 1,9 6 0,3 4 0,5 2 0,2-3 0,0-1 99,0-2 1,2 0 0,5 0-1,5-3-709,5-3 1,2 1 0,-1-7 0,3-3 0,2-2 0,2-2-552,-2 0 1,4-9-1,-2-3 1,-2-7-179,-2-6 0,-4 2 0,-5-6 0,-6 0 0,-4 0 0,-2-5 0,0-1 0,-2 4 0,-4 2 0,-8 1 0,-9 6 0,-7-6 0,-7 6 0,-1 3 0,1 6 0,-3 5-825,-3 4 1,3 4 0,-2 6 0,7 9-370,4 8 1,8-1 0,0 10 0,6-1-1,7 0-3057,1 1 0,3-7 4251,6 6 0,17 0 0,4 7 0</inkml:trace>
  <inkml:trace contextRef="#ctx0" brushRef="#br0" timeOffset="16">22642 8494 10188,'9'16'1710,"3"-3"0,-1-5 1,1-8-1,1-2 0,-1-4-72,1-7 0,-3-7 1,5-10-1,-5-7 0,-2-5 1,-3-4-1619,-3-4 0,-2 0 1,-2-2-1,-5 0 1,-5 4-21,-5 0 0,-2 9 0,-1-3 0,-3 7 0,-4 6 0,-3 2 0,-1-5 0,-4 7 0,1 2 0,3 5 0,-2 5 0,4-1 0,-1 7 0,3 1 0,4 0-521,2-1 0,3 1 0,-1 6 521,0 0 0,-8 9 0,-2 1 0</inkml:trace>
  <inkml:trace contextRef="#ctx0" brushRef="#br0" timeOffset="17">11331 3206 7955,'0'-18'851,"0"-1"1,0 0 0,0 0 0,-3 1-1,-3-1 1,-4 0 172,-1 0 0,-7 9 0,1 4 0,-6 6 0,-2 6 0,-2 8 0,-2 9-621,0 9 0,-7 9 0,5 5 1,-2 2-381,1 4 0,-1 0 0,8 0 0,2-2 0,2 0 0,4 0-19,5 0 0,4-2 1,8 4-1,0-2 0,2 2-12,4 3 0,6-5 205,13 0 0,5-9 1,9 3 354,5-4 0,-4-11 0,5-6 1,-1-9-1,2-8-209,2-3 0,2-14 1,4-10-1,-2-14 1,-2-15-95,2-11 0,-8-1 0,-6-11 0,-11-4 0,-6 0 118,-3 0-367,-7 10 0,-3 2 0,-10 11 0,-6 4 0,-11 7 0,-6-1 0,-10 6 0,-1 9 0,-6 6-42,-3 5 1,-5 1-1,-7 4 1,1 7-1,0 6-389,0 6 1,1 5-1,3 10 1,4 4 0,2 4-5438,5 0 5868,1 15 0,3-13 0,-1 15 0</inkml:trace>
  <inkml:trace contextRef="#ctx0" brushRef="#br0" timeOffset="18">12062 6525 7972,'13'17'1006,"-1"-5"0,-8-1 0,5-5 0,-3 6 0,0 5 147,-2 2 1,-2-7 0,-2 1-1,0 1 1,-2 3 0,-2 2-359,-2 0 0,-9-7 0,3 1 1,-7 1-1,-4 1-370,-2-3 1,-8 3 0,2-9-1,-5-2 1,-1 0 31,-1 3 1,-8-5 0,-2 4 0,-2-4 0,0-2-388,-2 0 1,-4 2 0,-5 2 0,-3 3 0,-1-1-71,1 2 0,-7-6 0,2 4 0,-4 3 0,0-3 0,2-2 0,2-2 0,3-2 0,-3 0 0,6 0 0,5 0 0,2 2 0,1 3 0,3 1 0,4-2 0,3-2 0,-5-2 0,6 0 0,4 2 0,5 2 0,3 3 0,10-1 0,-12-6 0,9 0 0,4 2 0,7 4 0,-3-4 0,5 4 0,-5-3 0,-2-3 0,7 2 0,-1 4 0,7-4 0,-7 4 0,9-6 0,-2-6 0,4-7 0,2-3 0,6-3 0,2 0 0,3 1 0,1-1 0,-1 0 0,5 0 0,-3-2 0,4 1 0,4-1 0,4 4 0,-5 3 0,5-3 0,-4 4 0,-2 7 0,0 4 0,-7 2 0,1 0 0,-9 2 0,0 4 0,-8 7 0,-9 4 0,-3 1 0,-9 1 0,-2 0 0,-3 2 0,-3 4 0,0-5 0,-1 5 0,5-4 0,2-2 0,2 0 0,6-1 0,1-1 0,1-2 0,4-3 0,7 3 0,-2 2 0,2 1 0,1 1 0,5-2 0,7-3 0,5-3 0,7-1 0,6 1 0,-2-7 0,6 2 0,0-4 0,0-2 0,-6 0 0,2 0 0,-4 0 0,-10 8 0,-3 3 0</inkml:trace>
  <inkml:trace contextRef="#ctx0" brushRef="#br0" timeOffset="19">12625 6469 13219,'0'19'1966,"0"-1"0,0 1 0,0 0 0,0 2 0,0 1-1538,0 4 1,0-2 0,0-5 0,0 0 0,0 0 0,2 0 0,2-1 0,2 1-1569,-1 0 0,3 0 0,0-3 26,3-3 1,1 1-1,5-10 1,-2-6 0,-5-8-3158,-2-7 0,5-1 4271,-7-1 0,9-8 0,-5-3 0</inkml:trace>
  <inkml:trace contextRef="#ctx0" brushRef="#br0" timeOffset="20">12775 6694 7868,'10'-2'846,"-1"-3"5675,-1-1-5550,-6 0 0,7-2 0,-9-5 0,-3-4 0,-1-1 0,-4-1-754,-2 0 1,3-6 0,-3 0-1,-1 2 1,3 3-565,0 1 0,-1 6 0,5 1 13,-2-3 1,0 9 0,8 6-311,4 10 0,-2 7 1,9 2-1,-1 0 1,1 1 49,-1 5 1,-8-4 0,5 4 0,-3-4 0,0-2-66,-2-1 845,-1-7 1,3 6 0,0-5 0,-2 5 298,-2 2 1,-2-7-1,2 1 4165,5 1-1665,-5-6-2544,6 1 1,-8-18 0,0-3 0,-2-5-113,-4-1 0,4-1 0,-5 0 0,5 0 0,2 0 210,0 1 0,0-1 0,2 0 0,3 1-539,1-1 0,2 6 0,-2 1 0,5 8 0,8-3 0,-1 5 0,1 4 0,0 3 0,-2 3 0,-5 2-601,5 3 0,-13 6 1,8-1-2458,3 1 1,2 0 3057,1-1 0,1 1 0,0 0 0</inkml:trace>
  <inkml:trace contextRef="#ctx0" brushRef="#br0" timeOffset="21">13188 6638 11188,'8'10'2627,"5"-4"0,-3-4 0,0-4-2320,-1-4 0,-9-5 0,-9-7 0,-1-1 0,-5-2 0,1-2-640,1-2 0,-3 0 1,5 4-1,-1-1 1,-1-3-763,-1 2 1,5 2-1,3 2 1,4 0-170,2 1 1,2 7 0,2 7 865,2 8 1,9 0 397,-2 9 0,3 8 0,3 8 0</inkml:trace>
  <inkml:trace contextRef="#ctx0" brushRef="#br0" timeOffset="22">13375 6581 8714,'19'0'3561,"0"0"0,-7 0-2029,1 0 0,-9-8 0,2-5 0,-4-3-952,-2-3 0,-2 0 1,-2 1-1,-4-1 1,-1-2 538,1-4-1020,-6 4 1,9-14 0,-7 6 0,-1-3-1,1 1-56,-1-2 1,1-3 0,-7-1 0,0 1-557,1 5 1,5-2-1,3 8 1,-1 2-778,1 2 0,8 11-1737,2 3 1,0 7 1533,6 7 1,-4 3 0,0 9-1,4 0 817,7-1 0,-3 1 0,1 0 0,-1-1 554,1 1 1,-5 0-1,6 0 1,3-3 170,2-3 0,-5-3 1,1-5-1,1 1 631,3-2 1,2 4 0,-1-1 0,1-3 2400,0-2 0,0-2 0,-3-2-384,-3-5 1,1 3-1624,-7-8 1,-9 8-1,-11-3 1,-4 5-1075,-1 2 0,-7 0 0,-2 0 0,-3 2 0,-3 3 0,-2 1 0,-1 6 0,5-5 0,4-1 0,2 0-2398,0 0 0,0 7 1,8-5-5115,5 3 7512,3 1 0,18-2 0,1-1 0</inkml:trace>
  <inkml:trace contextRef="#ctx0" brushRef="#br0" timeOffset="23">13713 6450 11370,'19'0'0,"-3"-2"1350,-3-4 0,-5 2 0,-8-9 0,0-2 0,-2-1-878,-4-3 0,-4-2 0,-7-2 1,2-4-1,3 0-522,-3 0 0,-2-4 1,-1 6-1,-1 2 1,2 0-409,5-2 0,3 10 0,9-3-1181,0 1 0,3 9 1,3 1 629,6 5 0,5 11 1,0 3-1,-3 5 1009,-1 1 0,8 1 0,8 0 0</inkml:trace>
  <inkml:trace contextRef="#ctx0" brushRef="#br0" timeOffset="24">13994 6188 7993,'11'-9'0,"-5"-3"0,-4-5 1751,-2-2 0,-2 3 0,-4 1 0,-7 5 1,-5 1-1211,-7 5 0,4 17 0,-4 5 0,4 5 1,2 4-1,2 5 0,3 1-405,1-2 1,9 5 0,-2-7 0,4 0 0,2-4-181,0-4 1,2-2 0,4-1 0,7-1 0,3-2 210,3-3 1,0-8 0,2 0 0,2-8 0,2-8 0,-2-5-24,-3-2 0,-1-6 1,0-2-1,0 0 0,-1-2-281,1 0 1,-8-2-1,-3-7 1,-2 1-219,0-1 0,1 3 0,-7 1 0,0 5 1,0 2-419,0 4 1,0 2 786,0 2 0,6 11 2,0 8 1,3 15 0,-5 12 0,4 2-85,2 4 1,1 3 0,1-1 0,-3-1-132,-1-3 1,-4-6 0,9 4 0,1-4 411,3-8 1,-4-7 0,-3-12 0,0-4 0,-1-7 0,-1-6 539,-4-6 0,0-2 0,1-6 0,1 2-311,-2-3 0,-2-1 0,-4-2 0,-2-1-391,-2 0 0,-9-7 1,5-3-1,-3-2 0,1 2 1,-1 0-121,3 0 0,-7 6 0,6 1 0,1 7 0,4 9-28,4 5 0,-5 7 0,1 5-107,2 6 0,8 8 1,5 19-1,1 8 0,5 7-699,1 4 0,-3 6 1,-1-5-1,1 1 1,-1 2 173,1 0 1,-7-6 728,7 1 0,-1-3 0,7-2 0</inkml:trace>
  <inkml:trace contextRef="#ctx0" brushRef="#br0" timeOffset="25">14482 6131 8801,'13'17'0,"-3"-2"997,-2-3 1,1 1 0,-5 5 242,2 1 0,0-11-745,-6-8 1,0-8-1,0-11 1,0-2-1,0-1 1,0-6 173,0-1 1,0 4 0,0-6-1,0-2 1,-2-3 0,-2-1-47,-2-1 0,-7-6 1,5 1-1,0-1-429,-1-2 1,-5 5 0,3-5 0,1 4-1,2 7 491,-1-1 0,7 9-438,-4 2 1,6 13-1,6 7 1,7 10-1,1 7-1218,-1 5 1,3 10-1,-5 2 1,1 2-469,1 1 1,-7-1 0,5 4 0,-1-1 0,-2-3-82,1 2 1,-1 0 1519,-2-1 0,5-5 0,7-8 0</inkml:trace>
  <inkml:trace contextRef="#ctx0" brushRef="#br0" timeOffset="26">14688 5906 7993,'0'-10'6965,"0"2"-6195,0 8 1,0 8-1,3 2 1,1 3 275,2-1 0,6 1 0,-3 5-800,1 1 0,3-2 0,6-7-209,-1-10 0,-5-8 1,-3-13-1,1-2 1,-3-4 136,0-2 0,-1 4 1,-5-4-1,2 2 248,2 4 0,2 4 0,-1 9-89,5 10 0,-1 8 1,1 13-1,3 4 1,1 6-295,3 5 1,-6 1 0,-1 3 0,1 1 0,-1 3-237,1-2 0,-7 4 0,4-3 0,-1-1 0,-3-2-722,2-3 0,-6-2 0,5-1 0,-5-5 0,-2-2-696,0-4 1,-2-8-1,-5-3 710,-5 3 1,-5-7 0,-2-2-1,-1-4 905,-5-2 0,-5 0 0,-7 0 0</inkml:trace>
  <inkml:trace contextRef="#ctx0" brushRef="#br0" timeOffset="27">15514 5869 7894,'2'10'1092,"4"-4"0,3-6 0,3-8 0,-6-11 1,-6-10-1,-4-8 0,-4-7 0,-3-6 1,-3-4-73,-3-3 1,-8 3 0,2 2 0,4 6 0,5 5 0,1 7 0,1 7 0,1 9-1438,3 3 666,2 11 0,6 6 0,2 17 0,4 10 1,7 8 13,3 7 1,-3 10 0,-1 7 0,1-5-462,-3-4 1,-1-10 0,-9-1-1,0-7 1,0-9-322,0-4 1,0-3 1978,0 1 0,2-9-1460,4-3 0,-2-7 0,7-7 0,-3-5 0,-4-5 0,0-2 0,0 1 0,5-1 0,1 0 0,3-2 0,5 1 0,1-3 0,0 4 0,0 2 0,8-1 0,2 11 0,0 3 0,-2 2-17,0 2 1,-8 8 0,2 5 0,-9 6-1,-3 4 1,-5 4-278,-2 2 1,-8 0 0,-5 4 0,-3-4 37,-7-2 1,-10 5 0,1-9 0,-1-5 0,0-5 0,-2-5-622,-3-4 1,5-2-1,0-2 1,-1 0-246,3 0 0,2-6-773,8 0 0,7-6 0,1 3-3229,3-1 5124,2-3 0,14-14 0,3-2 0</inkml:trace>
  <inkml:trace contextRef="#ctx0" brushRef="#br0" timeOffset="28">15983 5775 11429,'19'8'3687,"-1"5"0,1-5-2170,0-2 0,-9-12 1,-3-6-1,-5-5-1081,-2-2 0,-7-2 1,-1-4-1,-2-6 0,-5-4 1,-2-5-376,-1-4 1,5 5 0,1-5 0,-3 5 0,-2 1-757,-1 1 0,1 7 0,4 5 1,5 4-716,0 3 0,8 7 1,-2 7-1,8 8 0,4 9-1458,5 4 1,2 1-1,1 1 2868,1 0 0,8 8 0,2 2 0</inkml:trace>
  <inkml:trace contextRef="#ctx0" brushRef="#br0" timeOffset="29">16321 5438 7894,'6'-13'1276,"0"1"1,0-3 1237,3-2 0,-7-1 1,2 1-1222,-8 4 1,-7 5 0,-7 8-634,-1 0 1,0 4 0,0 7 0,0 7-248,1 3 0,1 8 0,5 1 0,3 1 0,3-2 0,0 0-134,2 0 1,4-4 0,4 4 0,4-1 0,2-8 0,5-3-280,2-4 0,1-9 0,1 2 0,0-6 0,0-6 0,-3-5 0,-1-8 0,-5-1 0,1-3 0,-1-2 0,-6-6 0,3 6 0,-5 2 0,-2 0 0,0-2-73,0 12 0,0-18 0,0 12-92,0-2 0,0 1 1,-2 3 877,-5 4-713,5 5 0,-4 8 0,10 2 0,5 4 0,1 7 0,5 4 0,1 8 0,3 0 0,-2 0 0,-5 2 0,5-7 0,-5 5 0,3-4 0,0-4-2177,-3-5 1,1 3 0,5-9-7655,1-2 8556,0-1 1,0-12 1274,-1-3 0,1-5 0,0-2 0</inkml:trace>
  <inkml:trace contextRef="#ctx0" brushRef="#br0" timeOffset="30">16808 5363 7894,'13'-19'396,"-3"0"0,1 0 0,-3 0 677,0 1 1,-1-1 0,-7 0 0,0 1 0,-3 1-153,-3 4 1,2-1 0,-8 7 0,-3 3 0,-2 4 0,-1 7-190,-1 5 1,0 7 0,2 4 0,3 4-517,1 2 0,9 0 0,-2 2 0,4-3 0,2-3 0,0 0 227,0-3 0,2-1 0,2-2 0,4 0-72,3 0 0,1-7 0,7-2 0,2-1 1,2-5-1,2-2-256,-2-2 1,-2-2 0,-3-4 0,-1-7-310,-5-3 0,5-3 1,-6-2-1,-1-2 1,-2-2-1,-1 2-487,-1 2 0,0-4 0,-6-2 0,0 0-76,0 0 0,0 0 0,0 2 0,0-4 848,0 0 1,0 8 313,0 8 0,0 11 0,0 2 0,0 11 0,2 7-21,4 7 0,-3-4 0,5 6 0,-2-2 0,2 0 74,3-2 1,-7-2 0,4-4 0,1-5-340,3-6 0,-1-3 0,1-3 0,1-3 0,-1-5 1,1-9-61,1-6 0,1-10 0,-1 2 0,-1-4-59,2-3 0,1 0 0,1 1 0,-3 0 0,-3 1 0,-3 5-60,-4 6 1,5 4 98,-3 2 1,-2 9 0,-10 6-40,-7 8 0,5 6 0,2 9 0,4 2 0,2 4 0,0-2 0,0 6 0,2-2 0,2-2 0,4 2 0,3 4 0,1-4 0,7-2 0,0-4 0,0-2 0,-7 0 0,1 0 0,1-3 0,1-1 0,1-5 0,3-2 0,-11-1 0,11-7-7527,-2 0 7527,-9-9 0,-8-1 0,-10-9 0</inkml:trace>
  <inkml:trace contextRef="#ctx0" brushRef="#br0" timeOffset="31">7035 10406 11372,'18'0'4915,"1"0"0,-10-2-3982,-9-4 1,-9 2-1,-12-7 1,-2 3 0,-4 2-1,0 0 1,-2-1 0,0 3-934,-4 2 0,3 2 0,-1 0 0,0 2 0,0 2 0,-1 3 0,9 7 0,-2-3 0,5 1 0,1 1 0,0 1 0,0 3 0,0 2 0,3 1 0,1 3 0,5 2 0,1-2 0,-3 4 0,4 0 0,-1 0 0,1 3 0,4-1 0,2 0 0,2 4 0,0-1 0,0-1 0,0-2 0,0 6 0,0-3 0,0 3 0,0 0 0,0-3 0,0 3 0,0-4 0,0 5 0,0 1 0,0 1 0,0-1 0,0 1 0,-2-3 0,-3 1 0,-1 1 0,0-10 0,6 11 0,0-3 0,0 0 0,0 3 0,0 0 0,0-1 0,0 1 0,0-1 0,0 1 0,0-1 0,0 1 0,0-1 0,0 0 0,0 1 0,0 0 0,0-1 0,0 1 0,-2-1 0,-2 1 0,-3-1 0,1 0 0,6 1 0,0-1 0,0 1 0,0 0 0,0-1 0,0 7 0,0 0 0,0-3 0,0-1 0,0-1 0,0 3 0,-2 2 0,-2 0 0,-2 1 0,-1 1 0,7 4 0,0-4 0,0-2 0,0 0 0,0 8 0,0-4 0,-2-1 0,-2-1 0,-2 0 0,0-6 0,6 12 0,0-6 0,0-1 0,0 1 0,0 0 0,0-4 0,0 2 0,0-1 0,0 3 0,0-6 0,0 6 0,0-3 0,0 1 0,0-2 0,0 4 0,0-1 0,0 1 0,0 2 0,0 0 0,0 2 0,0 0 0,0 0 0,-2 0 0,-5-2 0,5 6 0,-4-6 0,4 0 0,2-2 0,0 0 0,0-7 0,0 5 0,0-4 0,0-3 0,0 1 0,0-1 0,0 0 0,0 3 0,0 2 0,0 2 0,0-1 0,0-5 0,0 1 0,0 3 0,0 2 0,0-3 0,0-1 0,0-2 0,0-1 0,0 1 0,0-7 0,0 0 0,0 2 0,0 1 0,0-3 0,0 4 0,0-3 0,0 3 0,0 3 0,0-1 0,0 1 0,0 5 0,0 1 0,0-2 0,0-3 0,0-1 0,0-3 0,0-1 0,0-3 0,0 2 0,0 3 0,0-1 0,0-2 0,0-1 0,0 1 0,0 2 0,0 3 0,0-1 0,0 1 0,0-1 0,0 1 0,-6-1 0,-1 1 0,3-1 0,2 1 0,2-1 0,0 1 0,0-3 0,0-2 0,0-1 0,0-1 0,0 4 0,0-1 0,0-5 0,0-2 0,0 4 0,0-4 0,0 0 0,0 1 0,0-6 0,0 6 0,0-3 0,0 0 0,2 0 0,4 0 0,-3 0 0,3-5 0,-4 3 0,-2 2 0,0-2 0,0 4 0,0-2 0,0 0 0,2 2 0,4 5 0,-4-3 0,5 0 0,-5-2 0,-2-2 0,0 2 0,0-6 0,0 12 0,0-6 0,0 0 0,0 1 0,0-1 0,0-4 0,0 2 0,0-3 0,0-1 0,-7-2 0,1 0 0,2 0 0,2-1 0,2 1 0,0 0 0,0 0 0,0-1 0,0 1 0,0 0 0,0-1 0,2 1 0,2 0 0,2 0 0,1-7 0,-7 1 0,0 1 0,2 1 0,2-1 0,4-1 0,3 2 0,-5-5 0,6 0 0,1 1 0,-1-3 0,1 1 0,6-3 0,8-6 0,0 0 0,2 0 0,0 0 0,-6 0 0,2 0 0,-4 0 0,-2 0 0,0 0 0,-7 0 0,-2-2 0,-1-5 0,-3-3 0,-6-9 0</inkml:trace>
  <inkml:trace contextRef="#ctx0" brushRef="#br0" timeOffset="32">2795 12919 11497,'-19'-11'0,"1"5"0,-1 6 0,-2 6 1092,-4 7 0,4 6 0,-4 3 0,4 6 1,3 1-1,-1 2 0,0 0 0,0 1 1,0 1-732,1 2 1,5 3 0,3-1-1,1-1 1,5-3 0,2-4 0,4-2-263,5-4 0,3 2 1,11-4-1,2-6 260,2-5 0,8-4 1,-2-6-1,3-2 0,-1-2 1,-4-6 204,-2-7 1,-2 2 0,-8-12 0,-2 2-565,-3 0 0,-8-6 0,5 4 0,-3-2 0,0-5 0,-2 1-329,-2 2 0,-2-2 0,0 5 1,0 1-1622,0 0 1,0 8 1404,0 7 0,0 16 0,0 2 0,0 11 1,2 8-516,5 6 882,3-4 0,3 7 1,-3-7-1,-2 0-279,-3 0 1,3 4 0,0-6 0,1-2 390,-1-2 0,4-2 0,-3-3 1464,1-3 1,-4-5-427,7-8 0,-9-2-408,2-4 0,-4 2 0,-2-9 0,0-1 0,0-3-379,0-2 1,-6 1 0,0-1 0,2 0-1,2-2-34,2-4 0,0 4 0,0-6 1,0 2-1,0-2 135,0-2 1,2 6 0,4-4 0,4 2 0,3 0 766,-1 2-1053,-7 2 0,11 9 0,-3 1 0,4 3 0,-5 2 0,1 8 0,-1 6 0,1 9 0,-1 6 0,-6 10 0,5-2 0,-3 5 0,-4-1-202,-2-4 0,5 3 0,-1-9 0,-2-2 0,0-2-4036,2-3 1,-1-7 4237,7-5 0,9-21 0,8-5 0</inkml:trace>
  <inkml:trace contextRef="#ctx0" brushRef="#br0" timeOffset="33">3339 12956 14036,'-10'9'1051,"-1"1"1,7 9 0,-2 2-495,2 4 1,2-3-1,2 10 1,0-1 83,0-2 1,2 0 0,2-6 0,4 2-1,3-4-67,3-6 0,3-7 0,2-8 0,2-2 0,1-6 396,3-11-789,-8 0 1,0-16-1,-7 3 1,1-3 2,-5-2 0,2 1 0,-2 3 0,-1 2-75,-3-3 1,-2 7-1,0 2 1,0 4 41,0 3 0,2 7-151,4 5 0,-2 18 0,9 9 0,1 8 0,3 11 0,0-3 0,-3 9 0,-1 0 0,1 2 0,3 0 0,-7 6 0,5-6 0,-7 6 0,1-2 0,-1-2 0,0-2 0,-3 4 0,1-4 0,-2-4 0,-2-9 0,4 3 0,1-9 0,-3 2 0,-2-2 0,-2-1 0,-6-3 0,-3-7 0,-1-1 0,-5-2-1451,-1-3-255,-12-8 1,6 2 0,-10-14 1705,-1-11 0,-3-16 0,-1-13 0</inkml:trace>
  <inkml:trace contextRef="#ctx0" brushRef="#br0" timeOffset="34">4127 12919 8040,'0'18'0,"0"1"2457,0 0 1,0-7-1,2-1 1,2-5-1230,3-8 1,-1-8 0,-6-15 0,0-7-1,0-5 1,-2-5 0,-5-1 0,-3 1-987,0 2 1,-7 5 0,7 2 0,-3 3-243,1 3 0,7 9 0,-3 7 0,0 3 0,6 4 0,-5 10 0,5 8-144,2 9 1,0 0-1,2 9 1,2 1-1,3 2 127,-3 3 1,-2-3-1,0-4 1,2-6-1,3-4 1,-3-2 82,-2 0 0,6-3 0,5-3 57,3-7 1,3-4 0,0-4 0,0-2 0,-1-4-124,1-3 0,0-7 0,-2-10 0,-3-1 0,-3-2 0,-3 2 0,0-7 0,-4 5 0,3-2 0,-3 0 0,-2 1 0,-2 7 0,0-4 0,0 2 0,0 4 0,0 9 0,-2 3 0,-4 3 0,3 4 0,-3 12 0,4 9 0,2 6 0,0 8 0,0-4 0,0 2 0,0 4 0,0 3 0,2 1 0,4 1 0,5-1 0,1-1 0,1-5 0,-7 2 0,7-10 0,-1-4 0,1-7-1222,-1-3 0,1-3 0,3-8 1,-1-4-1,-3-9-2842,3-8 4064,-7-6 0,1-17 0,-9-2 0</inkml:trace>
  <inkml:trace contextRef="#ctx0" brushRef="#br0" timeOffset="35">4465 12638 8040,'12'6'1790,"-1"2"0,-1 3 667,0 3 1,3 1-1,4-1 1,-3-3 1845,-1-3-4138,-1-2 1,1-6 0,-1-2 0,1-4 0,-1-7-154,1-3 0,-3-3 0,3-2 0,-7-2 0,-4-2-19,-2 2 0,0 3 1,0 1-1,-2 2-164,-4 5 253,4-5 0,-15 15 0,4-4 81,-3 4 0,-3 8 0,2 2 0,3 3 0,1 5 70,-1 7 0,5 0 0,1 6 0,2 0 1,-1 1-234,3 3 0,4 0 0,4 0 0,5-3 0,1-3 0,5-4 0,-7-2 0,15-11 0,-4-4 0,2-4-1357,0-2 0,4-8 0,2-7 1,0-5-1,0-8-272,-4-1 0,-4 6 1,-5-4-1,-1 2 399,1 0 0,-3 2 0,-1 9 1,0 1 1445,1-1 1,-7 3 0,2-1 710,-4-3-81,-2-1 1,0 7 0,0 9 0,0 11-58,0 5 0,0 5 0,0 2 0,0 4 0,0 0 42,0 0 0,2 4 0,3-6 1,3-4-1,0-4-138,1-4 0,5-9 1,-1 2-1,3-8-328,3-11 0,0-1 1,0-18-1,-1-1 0,-1-2-290,-4-3 1,-3 7-1,-6 0 1,2 0-1,-1-1 102,-3 1-177,-2 8 0,0-4 0,0 8 0,2 9 0,2 6 0,2 10 0,-2 13 0,1 8 0,-1 10 0,2 3 0,0 2 0,3 1 0,-5 14 0,6-3 0,-1 0 0,-5 2 0,-2-4 0,-2 4 0,0 5 0,0-3 0,0 1 0,0-7 0,0 4 0,0-8 0,0 0 0,0-5 0,0-3 0,-9-5 0,-3-1 0,-5-5 0,-4-2-1952,-4-4 0,-4-4 0,-8-5 1952,-1-1 0,-8-9 0,-2 4 0</inkml:trace>
  <inkml:trace contextRef="#ctx0" brushRef="#br0" timeOffset="36">2664 14456 7880,'0'-19'716,"0"1"1,0-1 1740,0 0 1,-2 3-1,-2 5 1,-3 11-1267,3 11 0,2 11 0,2 8 0,0 3 0,0 9 0,2 4 0,2 6 0,5 2-1191,1 2 0,5 6 0,8 3 0,2 0 0,-2-3 0,-3-8 0,-1 3 0,0-10 0,0 1 0,-3-6 0,-3-9 0,1 3 0,-7-7 0,-3 2 0,-2-2 0,-2-1 0,0-1 0,0-5 0,0 3 0,0-2 0,0-2 0,0-8 0,-2-3 0,-4-1 0,-7-5 0,3-2 0,-1-4 0,1-5 0,-1-5 0,5-11 0,-6-4 0,-1-4 0,1-9 0,-1-8 0,1 2 0,-5-10 0,2 2 0,3-6 0,-3-1 0,5-3 0,-1 1 0,3 0 0,4 3 0,2 4 0,-4-5 0,-1 11 0,3-2 0,4 2 0,6 7 0,-1 5 0,7 5 0,3 4 0,1 1 0,5 6 0,2 9 0,2 7 0,0 4 0,0 4 0,0 4 0,-2 11 0,-8 10 0,-5 4 0,-2 9 0,-1 6 0,-7 10 0,0 0 0,-2-2 0,-5-4 0,-3 2 0,-9-8 0,0-4 0,3-7-753,3-8 1,-3-6-1,5-5 1,-1-3-5981,-1-3 5309,9-10 1,-2-9 0,12-9 1423,6-5 0,13-4 0,5-9 0</inkml:trace>
  <inkml:trace contextRef="#ctx0" brushRef="#br0" timeOffset="37">3039 14775 7880,'0'29'1732,"6"-8"1,3-11 2817,1-1 1,-4-3-3612,7-6 0,-9-2 0,2-4 1,-4-7-1,-2-3 0,0-3-517,0 0 0,-6 0 0,-2-2 0,-1-1 0,1-6-517,4-1 117,-7 6 1,7-10 0,-6 6 0,1 0-1425,5 0 0,2 2 968,2 6 1,2 11 0,2 8-1,3 12 103,-3 11 0,4-2 0,-1 6 0,-3-2 78,-2 0 0,-2 0 0,0-6 0,0 0 0,0-1-503,0 1 1017,0 0 1,2-9 0,4-6 656,7-8 1,3-6-1,5-11 1,2-2 0,4-4-322,2-2 1,1-2 0,3-7 0,-4 1 0,-2-1-598,-4 1 0,-2-1 0,-2 1 0,-3 1 0,-3 3 0,-7 2 0,-4 8 0,-2-2 0,0 4 0,-2 4 0,-4 5 0,2 3 0,-9 9 0,-1 2 0,-3 5 0,0 3 0,3 11 0,1 2 0,1 4 0,1 2 0,-3-4 0,7 4 0,3 0 0,2-2 0,2 0 0,0-2 0,0-6 0,0 0 0,0 0 0,0 0 0,8-1 0,5 1 0,4 0 0,1 0 0,1-9 0,0-2 0,0-1 0,-1-1 0,1 0 0,0-4 0,0 2-683,-1 3 1,1-1-1,0-6-2594,0 0 0,-1-9 0,1-3 3219,0-5 0,0-10 0,0-2 1</inkml:trace>
  <inkml:trace contextRef="#ctx0" brushRef="#br0" timeOffset="38">3714 14269 7880,'0'-19'3411,"0"0"-1245,0 1 1,-2 7 0,-2 3 0,-6 2-724,-7-1 1,-4 1-1,-10 8 1,6 4-857,4 7 1,4 4 0,5 1 0,6 1 0,3 0-588,3-1 0,9 1 0,5 0 0,7 0 0,4 0-76,-2-1 0,4 1 1,-2 0-1,-2-1 1,-4 1 453,-6 0-378,3 0 0,-12 0 0,7-1 0,-3 1 0,-4 0-70,-2 0 1,-10-7-1,-4-2 1,-5 1-857,-2-1 0,0-6 0,1 3 1,-1-7-1,0-4-403,0-3 0,1-7 1,1 1-1,4-3 0,7-3-3606,4 0 4183,2 0 752,0 1 0,8-1 0,3 0 0</inkml:trace>
  <inkml:trace contextRef="#ctx0" brushRef="#br0" timeOffset="39">3939 14231 7899,'19'-18'-21,"-6"-1"0,-3 0 1,-2 0 2562,-3 1 0,-3 5 0,-4 1-1372,-5-3 0,-3 7 0,-9 1 1,0 7-1,1 4 0,-1 5-337,0 1 1,0 3 0,1 6-1,-1-3 1,2-1 0,3-3-926,1 3 0,9-5 0,-2 3 0,4 1-72,2 3 1,8 0-1,7-3 1,5-1 0,7 1 829,3 3-240,1 2 0,-2-7 0,-4 1 0,-4 1-426,-2 3 0,-3 4 0,-3 2 0,-7 2 0,-4 0 0,-4-6 0,-4-1 0,-7 1-745,-3 0 0,-3-7 0,0-1 0,0-3 73,1-4 1,1-4 0,4-6-1,7-7 1,4-3 549,2-3 0,2-2 0,4-2 0,7-2 0,4 2 0,1 2-26,1 3 0,6-1 1,2 2-1,2 3 66,5 1 1,-1 1 0,1-7-1,-5 2 1,-2 3-643,-4 1 1,4 7 0,-2-4-1,-2-1 210,-2 1 1,-3 6-1,-1-5 1,-2 3 0,-5-2 186,-2-3 1,7 5 2822,-2-6-82,3-1-1371,-5 3-872,-3 1 1,-10 11 0,-4 5 0,-7 3-79,-4 0 0,-1 5 0,1-7 1,2 3-1,3 3 15,-3 3 0,1 2 1,-1 2-1,5 1 0,1 4 217,5-4-313,2-1 1,2-2 0,0 0 0,0-1 68,0 1 0,8-2 0,5-2 0,4-5 0,1-2 64,1-4 0,0-1 0,2-3 1,2 0-1,2 0-14,-2 0 1,-5-3 0,-3-1-1,-3-4 1,3 0-69,2-1 0,-5-3 1,-1 3-1,-1 1 0,-2-2-21,1-1 1,3 5 0,-3-4 0,-1-1 117,0 1 1,1 3-51,-3-5 1,-4 6-90,4-7 1,-2 3 0,1-5-331,1 3 981,0 8-430,-6-5 0,2 9-272,4 0-79,5 0 1,1-2-160,1-4 0,-9 2 356,2-9 0,-2 9 0,1-4 54,1-1-412,0 7 1,-6-8-416,0 4 769,0-5 0,2 1 1085,4 4-835,-3 4-1013,5 2 0,-10 0-1200,-4 0 0,1-3 0,-7-1 0,-3-2 1879,-1 2 0,-12-7 0,-1 1 0</inkml:trace>
  <inkml:trace contextRef="#ctx0" brushRef="#br0" timeOffset="40">4165 14269 11075,'18'2'0,"1"2"0,-2 4 1200,-5 3 0,5-5 0,-5 4 0,5-1 0,4-5 1,2-2-1,2-2 0,-2-2-503,-2-4 0,-3-5 1,1-10-1,0-1-651,0-3 1,-9-9 0,-2 3 0,-1-2 0,-1-1 379,-2 3 0,-2 2 0,-2-2-65,0 6 1,-2 6-1,-4 6 1,-7 7-1,-3 4-47,-3 2 1,0 6-1,0 5 1,-1 5-1,-3 9 1,-2 5-315,2 1 0,2-2 0,4 4 0,3-4 0,1-2 0,7 1 0,-5-5 0,3 2 0,4-3 0,2-1 0,2-2 0,2 0 0,2 0 0,4-3 0,3-3 0,1 1 0,7-5 0,2-1 0,4 0 0,6-4 0,-4-2 0,7-4 0,-7-2 0,0-2-2230,0 2 0,-2-7 0,-8-1-4454,-5-5 6684,-4 7 0,1-7 0,1 7 0</inkml:trace>
  <inkml:trace contextRef="#ctx0" brushRef="#br0" timeOffset="41">4690 14213 8113,'10'-9'344,"5"5"1032,-9-8 1,7-1 0,-7-6-183,-2 1 1,-2 5 0,-2 1-1,-2-1-496,-4 3 0,-3-1 0,-5 7 0,1-2 0,-1 4 740,-3 6-1217,7 6 1,-5 9 0,7 2-1,-1 2 54,1 2 0,2 2 0,6-4 0,0 4 0,0 0 31,0 0 1,2 0 0,2-4-1,4 2 1,3-4-59,3-7 0,3 1 0,2-9 0,0-2 0,-1-4-194,1-6 0,-6-4 0,-1-9 0,1-2-68,-3-4 1,5-4 0,-9-9 0,-2 1-1,-2-3 150,-2-3 1,0 1 0,0-6 0,0 2 0,0 5-35,0 1 0,0 3 0,0 1 0,0 5 1,0 6-103,0 4 0,-8 2 0,4 9 0,-9 4 0,7 6 0,-7 6 0,9 11 0,-2 10 0,4 2 0,2 6 0,0 7 0,0 0 0,2 5 0,2 3 0,4 3 0,3 5 0,-5-4 0,5-6 0,-1-2 0,-2-5 0,1-1 0,5-11 0,-10-2-308,9-8 1,-9-11-1,2-8 1,-4-12 307,-2-11 0,0-6 0,0-9 0</inkml:trace>
  <inkml:trace contextRef="#ctx0" brushRef="#br0" timeOffset="42">12400 11025 10483,'-13'0'9830,"3"2"-5651,2 4 0,1-1-4179,7 7 0,9-8 0,3 2 0,5-3 0,2-3 0,-1 0 0,-5 0 0,-1 0 0,3 0 0,2 0 0,1-7 0,1-1 0,0 0 0,0-1 0,-1-3 0,-1 3 0,-2 1 0,-3-2 0,3-1 0,1 7 0,3-2 0,-2 6 0,-5 6 0,-3-2 0,-7 9 0,2 1 0,2 3 0,3 10 0,-5 4 0,2 5 0,-2 1 0,-2 3 0,-2 4 0,7 3 0,-1 10 0,-2-1 0,-2-2 0,-2-4 0,0 2 0,0-6 0,0 0 0,0 2 0,0 0 0,0-7 0,0 3 0,0-4 0,0-3 0,0 1 0,0-1 0,0 1 0,0-3 0,0-2 0,0-1 0,6-9 0,1 4 0,-3-2 0,-2 0 0,-2 0 0,0-7 0,0 7 0,2 1 0,2-4 0,2-1 0,1-2 0,-7 0 0,0 0 0,0-1 0,0 1 0,0 0 0,0 0 0,2-3 0,2-1 0,2-3 0,0 1 0,-6 6 0,0-1 0,2-5 0,5-1 0,-5-5 0,4 5 0,-2-8 0,2 2 0,-4-3 0,5-3 0,-14 0 0,-5 0 0,-5 0 0,-1 0 0,-1 0 0,-2 0 0,-4 0 0,2-7 0,-8 1 0,-3 2 0,-1 2 0,-3 2 0,1 0 0,-1 2 0,3 2 0,2 2 0,1-2 0,1-1 0,-4-3 0,3 0 0,7 0 0,5 0 0,1 0 0,0 0 0,2 2 0,5 4 0,-5-4 0,17 6 0,0-8-1315,11 0 0,5-8 1315,3-5 0,0-3 0,0-3 0</inkml:trace>
  <inkml:trace contextRef="#ctx0" brushRef="#br0" timeOffset="43">15064 16463 10934,'8'-19'0,"5"2"3276,3 5 1,-5-1 0,-7 13-2289,-8 8 0,-7 7 1,-10 6-1,-4 4 0,-6 6 1,-4 5-1,-5 3 1,-2 3-989,-1 2 0,-7 8 0,6-2 0,2 2 0,0 0 0,-1-2 0,3-6 0,-4 3 0,7-1 0,5-4 0,-3-5 0,6-3 0,0-3 0,4 0 0,4-2 0,-2-1 0,0-10 0,4 1 0,0-2 0,5-5 0,-1 5 0,-4-15 0,1 4 0,7-6 0,5-6 0,4-7 0,2-5 0,0-7 0,0 2 0,2-8 0,2-3 0,5-1 0,1-3 0,-4 1 0,7 1 0,-1 5 0,-1 6 0,-5 4 0,-2 3 0,2-1 0,-4 10 0,5 9 0,-5 15 0,-2 12 0,0 4 0,0 7 0,0 4 0,-2 1 0,-2-5 0,-3-1 0,1-1 0,0-3 0,0-2 0,-1-8 0,7 2 0,0-4 0,0-2 0,0-1 0,0 1 0,0 0 0,2-9 0,5-3 0,5-5 0,5-2 0,2 0 0,-1 0 0,1-2 0,0-5 0,0-5 0,-1-5 0,-1 5 0,-2-1-3372,-3-1 3372,-8-3 0,13-2 0,-7 1 0</inkml:trace>
  <inkml:trace contextRef="#ctx0" brushRef="#br0" timeOffset="44">15870 16088 14681,'0'-19'0,"-2"0"0,-2 0 0,-4 3 0,-1 1 0,-1 5 0,0 1 1404,-5 5 0,-2 2 0,-1 4 1,-3 4-1,-2 7 0,-2 6 1,4 4-885,6 2 0,-1 8 0,3-4 0,-1 2 0,-1 1 0,5 1 0,1 2 0,5 1-520,2-5 0,2 4 0,2-5 0,4-1 0,5-4 0,10-13 0,1-6 0,3-3 0,-2-3 0,-2-3 0,-2-3 0,-2-8 0,-3-7 0,-1-4 0,-3-6 0,3 3 0,-5 1 0,-2-2 0,1 0 0,-1 4 0,-6-4 0,0 2 0,0 4 0,0 2 0,0 2 0,0 1 0,2 9 0,2 9-228,2 11 0,7 5 1,-7 5-1,0 2 0,1 2-288,-1-2 0,2-2 0,-4-2 0,5-3-29,1-3 0,-4 1 0,7-7 1491,1-3 1,-5-4 0,-1-7 0,-2-5-737,1-5 0,-1-8 0,-6-2 0,0-4 1,0-7-211,0-3 0,0-9 0,0 4 0,-2-2 0,-2-4 0,-3-2 0,-5 6 0,6 4 0,-1 5 0,-1 1 0,6 9 0,-4 4-1075,4 4 0,2 13 1,0 8-580,0 10 1,6 13 0,0 4-1,-2 0 1,0 0-2496,3-4 0,-3-2 4149,8-2 0,1 8 0,6 2 0</inkml:trace>
  <inkml:trace contextRef="#ctx0" brushRef="#br0" timeOffset="45">16077 15863 8497,'0'-19'3352,"2"10"1,2 9-2017,2 11 0,0 6 0,-6 1 1,0 3-1,0 4-845,0 6 0,3-1 0,1-1 1,2-2-1,0-4-183,3-2 0,1-5 1,9-3 225,-1-7 1,-5-4 0,-1-2 0,3-2-1,2-4-351,1-7 1,-7-3-1,-5-3 1,-4 0-184,-2 0 0,7 1 0,-1-1 0,0-6 0,-6 0 0,0 2 0,0 2 0,0 2 0,0 1-448,0-1 0,0 6 103,0 1 1,2 16-1,2 2 1,5 11-1,-1 6-64,0 2 0,1 0 0,-5-6 291,2-1 0,9-1 0,-3-5 1055,5-5 0,-5-5-555,1-2 1,-9-9 0,2-3 0,-4-5-1,-2-4-300,0-4 1,0 5-1,0-7 1,0-1 0,0-1-83,0 0 0,0 0 0,0 6 0,0-2 0,-2 2-3200,-4 11 1,6 5 2116,0 14 1,2 3-1,8 9 1,1 0-1,-1-1-395,5 1 0,-5-2 1,3-3-1,1-1 714,3 1 0,2-5 1,0-3-1,-1-4 532,1-2 0,0 0 1,-2-2-1,-3-2 0,-1-2 967,1 1 1,-3 3-1,-1 0 707,-2-4 1,5 2 0,-7-9 0,-2-1 0,-2-3 674,-2-2 1,0 7-1,0-1-1035,0-1 1,-2-1-1,-4 3-713,-6 5 0,3 7 0,1 7 1,2 5-312,-1 5 1,1 4 0,6 4 0,0 4-200,0 0 1,0 4-1,0-6 1,0 0-1,0 1-364,0-6 1,9-9-1,3-7 480,5-4 0,1-4 1,-1-4-1,-2-7 1,-5-3-1,1-3 239,-1 0 1,-4 1 0,5-1 0,-3 0-293,-4 0 0,-2 0 0,-2 1 0,2 1 1,3 2-341,1 3 0,0 0 0,-6-7-476,0 0 232,0 9 1,0 3 0,2 14 0,2 7-84,3 9 0,-1-2 1,-6 4-1,0-4 1,2-3-955,4 1 0,-2-8 1544,9-5 0,-7-4 1,7-4 2498,1-4-1980,-6-5 1,7-8 0,-9 1 0,-1-1 702,-3 0 0,0 7-871,4-1-144,-4 1 0,6-1 394,-8 1 131,0 8 1,0-3 203,0 14-501,0-5 1,0 8 0,2-6-208,5 2 1,-3 3 371,8-3 0,1 5-256,6 7 0,-7 1 1,-1 2-1,-1 2 1,-2 4-175,1 2 1,-3 2-1,-4 5 1,2-1-1,2-2 1,-1 3-685,-3-3 0,-2 1 0,0 1 0,0-2 232,0-1 0,0-8 0,0 6 1,0-3 233,0-4 1,0-3 872,0-1 0,0-6-1101,0-1-638,0-8 1,-2 5 0,-3-11 0,-1-5 66,2-5 1,2-5 0,2-2 0,0-1 0,0-3 8,0-2 1,2-6 0,2 3 0,4 1 992,3 0 0,1-6 0,7 4 0</inkml:trace>
  <inkml:trace contextRef="#ctx0" brushRef="#br0" timeOffset="46">17221 15787 7996,'12'-37'631,"1"2"1,2 1-1,1 5 1,3 2 1269,0 4 1,-3 2 0,-1 3 0,-5-1 0,1 2 5348,-1 5-7349,-6-5 0,5 23 0,-9 0 1,-2 11-1,-2 6-420,-3 2 1,1 0 0,6-6 149,0-1 0,0 1 1,0 0-1,0 0 1,2 0 492,4-1 413,5 1 0,8-2 323,-1-5 0,-7 5 0,-5-5 0,-4 5-931,-2 2 1,-2 0 0,-4-3 0,-7-1-795,-3-3 0,-5 1 0,-2 3 1,-4-1-1,-2-5 865,-5-1 0,-1-3 0,-3-6 0</inkml:trace>
  <inkml:trace contextRef="#ctx0" brushRef="#br0" timeOffset="47">18215 15469 9444,'9'16'1092,"3"-3"0,-2 2 0,3-9 0,2 0 1,1 0-1,3 1 0,0-3 0,2-2 1,2-4 249,2-5 0,0-3 1,-7-9-1,1-2 1,-2-1-1,-5-6 1,-5 1-1343,-5 0 0,-2 2 0,-2 7 0,-5 1 0,-5 4 0,-5 7 0,-4 4 0,-2 2 0,-2 2 0,2 4 0,-4 7 0,2 10 0,2 4 0,2 0 0,3 0 0,1 4 0,2-6 0,5 0 0,0 0 0,-1 0 0,7 2 0,-2-4 0,4 2 0,2-2 0,0-2 0,8-2 0,2 0 0,3-1 0,-1 1 0,3 0 0,-5-7 0,3-1 0,2-3 0,1-4-1913,3-2 0,0-2 0,2 0 1,4-2-5750,6-4 7662,-4-5 0,0-7 0,-8-1 0</inkml:trace>
  <inkml:trace contextRef="#ctx0" brushRef="#br0" timeOffset="48">18628 15413 8061,'19'-11'1053,"-1"3"0,1 2 0,0-1 2131,0 3 0,-7 2 0,1 2-551,1 0 0,1 2 0,-3 4-2633,-5 7 0,-5 12 0,-9 4 0,-3 9 0,-5-1 0,-5 0 0,-3-1 0,4-3 0,0-4 0,-2 1 0,-4-1 0,4-6 0,-4 2 0,5-5-604,1-1 1,6-6 0,1-3 0,-1 1-2096,3-1 1,-7-6-1,7 0 653,-1-8 0,3 0 1,10-6-1,2-1 317,3 1 1,7 6 1728,-1-3 0,3-3 0,3-1 0</inkml:trace>
  <inkml:trace contextRef="#ctx0" brushRef="#br0" timeOffset="49">18628 15769 9104,'19'2'4915,"-1"4"0,-5-4-1232,-1 4 0,-9-6-3091,-3-6 1,-9-4 0,-10-9 0,1 0-593,-1 1 0,-6-7 0,0-3 0,2 1 0,2-2 0,4 2-576,5 0 1,-5-4-1,7 6-1977,-1 2 850,3 2 0,10 11 0,4 3 311,7 5 1,10 4-1,2 5 1,0 5 512,2 5 1,0 2-1,6-1 1,-3 1-1,-3 0 1,-2 0 323,2-1 0,-6-5 0,4-3 0,-2 1 1766,2-1 0,-5-6-509,5 2 0,-4-4 0,-2-2 0,0 0 1247,0 0 1,-1-8-1,-1-4 1,-2-5-475,-3-2 1,-8 7-1,3-1 1,-5-1-773,-2-3 0,-9 5 0,-3 1 0,-7 3 1,-4 4-704,-2 2 0,0 10 0,6 4 0,1 5 0,-1 2 0,-4 0 0,2-1 0,4 1 0,3 0 0,3-1 0,3 1 0,8 0 0,0 0 0,0 0 0,8-7 0,5 0 0,6 1 0,6-3 0,4-3-1080,0-5 1,6-2 0,-3 0-1,1 0-373,-2 0 1,3-9-1,-9-1 1,-2-3-1,-3 3-491,-1 2 1,0-5 0,0 5 0,-3-2 654,-3-5 1289,-5 7 0,1-17 0,1 4 0</inkml:trace>
  <inkml:trace contextRef="#ctx0" brushRef="#br0" timeOffset="50">19266 15581 8920,'0'-18'0,"0"-1"0,0 0 6105,0 0-3370,0 9 0,0 4-1172,0 12 1,-7-2-1,-1 9-1893,-2 1 0,6-3-146,-3 1 1,3 1 0,0 5 240,-2 1 1,-1 0-1,7-1 97,0 1 1,9 0 806,3 0 0,5-9 1,0-1-1,-3-3-368,-1 0 0,-7 0 0,7-6 0,-1 2-1454,-2 5 0,1-5 50,-5 4 1,-2-4 80,9-2 0,-7 0 1,7 0 1489,1 0 0,-3 0 0,-1-2 1096,-2-4 0,1 4-890,-3-5-1464,-4-3 0,6 6 908,-8-9 0,0 7 280,0-7 1,7 7-155,-1-6 1,0 5 0,-6-5 0,0-3-422,0-1 0,0 3 1,0 1 155,0-3 852,0-1-641,0 5 272,0 3 0,0 10-551,0 4 0,2-4-3000,4 4-1132,-3-3 0,5-1 4221,-8 4 0,8-4 0,3 6 0</inkml:trace>
  <inkml:trace contextRef="#ctx0" brushRef="#br0" timeOffset="51">19660 15506 8061,'12'11'1704,"-1"-3"687,-3 0 0,4-3-1243,-5 7 1,-1 1-1748,-6 5 169,0-7 1,0-5 0,0-12 0,0-7-372,0-3 0,-6-3 0,-1 0 206,3 0 0,0 1 0,-2-1 1,-5 0-510,1 0 0,2 7 0,6-1 1104,-5-1 0,5-3 661,-4-2 0,4 7 6351,2-1-6016,0 9 0,0 4 1,0 13-1,0 3 1,0 3-271,0 0 0,0 6 0,0 0 0,0-2 0,0 0-515,0 2 0,0-5 0,0 5 0,2-4-226,4-2 0,5-9 1,7-3-1,1-5-103,0-2 0,0 0 0,-1 0 0,1-2 0,-2-5-114,-5-5 1,3-1 0,-7-1-1,1-5 80,-1-2 0,-2 5 0,-6-9 0,0 2 4,0-2 1,7 4 95,-1-4 0,0 4-15,-6 2 1,0 11-316,0 8 0,2 8 1,2 11-1,5 0 1,-1 0-264,0-1 1,7 7 0,-3 0 0,5-2 0,2-4 324,0-7 1,-7-1-1,1-7 1197,1 2 1,3-2 0,0-10-310,-5-6 0,-4-5 0,-8-4 0,0-4 0,0-6-138,0-4 1,-2-3 0,-2-2 0,-4-1 0,-1-3 0,-1 0 43,0-2 0,-1 1 1,-3-3-1,3 8-48,3 7 0,-5 10 1,7-2-1,0 6 1,0 5-434,-1 1 1,3 11-853,10 2 0,-1 2 1,5 11-1,0 1 9,1 3 1,-5 1-1,7 1 1,1 0 0,3 0-1,0 0 463,-5-1 1,5 1-1,-7 0 1,3-3-1,-3-1 808,-2-2 1,-1-1 211,-7 7 0,-9-7 1,-3-1-1,-5-3-111,-2-4 1,1-2-1,-1-2 1,0 0 0,0 0-1,3 2-53,3 5 1,-1-3 0,5 6-1,1 1 1,0-1-545,3 5 0,5 1 0,7 3 1,5 0-414,5 0 0,4-3 1,4-1-1,4-5 0,2-1 1,0-5-199,3-2 1,-5-2 0,2 0-1,3-2 318,1-5 0,-4 3 0,-2-6 1,1-1-1,-3 3 61,0 0 0,-2-5 1,-9 5-1,-1 0 1,-5-3 233,-1 1 1,3 4-1,-5-7 1,-3-2 480,-2-1 0,-4 5 1,-4 5 427,-7 4 0,-4 0 0,-1-2 0,-1-2-397,0 1 1,7 3 0,-1 4 0,-2 3 0,1 3 0,-1 2-177,3 5 0,8 2 0,-3 3 0,5 3 0,2 2 0,0-2 40,0-2 0,9 0 1,3 2-429,5 2 1,4-2 0,2-11 0,2-6-166,-3-3 0,6-3 1,-1 0-1,0-3 1,2-1-1,-2-4-333,0-2 0,-2 5 383,-6-1 1,0-2 0,-1 1 30,1 3 0,-6 2 0,-3 0 1,1-2 465,-1-2 1,-4-3 0,7 3 0,1-6 384,3-5 1,-7 5-1,-1 1 1,-3 1 545,0-1 0,1 5-1134,-7-6 0,0-1 0,2-4 0,2 3 0,2 1-98,-2-1 1,-2 3 0,0 1-1,3-1-31,1 1 0,0-2 69,-6-7 1,0 0 0,0 0-46,0 0 0,0 1-5,0-1 0,-2 6 0,-4 1 0,-7 0-13,-3 1 1,3 1-1,0 6-239,-1-3 1,-1 9 280,3 11 0,-5 12 0,7 6 0,-3 7 73,1 5 1,5-3 0,-3 4 0,2-5-1,4-3 223,1-5 1,3-4-1,0-8 1,3-3 1516,3-3-1786,4-5 0,11-22 0,2-9 0,4-11 0,2-11 0,5-7 0,-3-9 0,2-3 0,1-7 0,-5 0 0,0-2 0,-17 8 0,1 1 0,-9 3 0,-4 3 0,0 4 0,-2 10 0,-4 2 0,-7 7 0,-3 6 0,-3 2 0,6 4 0,1 10 0,-3 7 0,5 14 0,-1 11 0,3 12 0,4 13 0,2 12 0,4 3 0,2 10 0,2 1 0,1 1 0,1-2 0,0 2 0,7-9 0,-3-1 0,1-5 0,-1-6 0,1-6 0,-7-13 0,5-6-2395,-3-4 0,-2-13 0,-6-8 2395,0-10 0,-8-7 0,-3-2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30T18:50:23.838"/>
    </inkml:context>
    <inkml:brush xml:id="br0">
      <inkml:brushProperty name="width" value="0.05292" units="cm"/>
      <inkml:brushProperty name="height" value="0.05292" units="cm"/>
      <inkml:brushProperty name="color" value="#FF0000"/>
    </inkml:brush>
  </inkml:definitions>
  <inkml:trace contextRef="#ctx0" brushRef="#br0">16865 1425 7776,'0'-13'1519,"0"1"1,-3-3-1,-3-1 1,-6-1-691,-5 5 1,-2 3-1,1 9 1,-3 0-1,-2 2 1,-4 3-1,0 3 1,-1 2 0,6 5-1,1-1 1,0 1-381,-4-2 0,10-3 1,-4 5-1,3-3 0,1 3-105,3 1 0,3-3 0,11-3 0,5 1 0,5-3 0,7 2-251,6 1 1,-2-5 0,8 4 0,3 1 0,-1-1-269,-2 5 0,2-5 0,-7 3 0,-4 3-174,-1 7 388,-2-2 1,-2 8 0,-5-6 0,-3 2 0,-3 0 67,0 2 0,0-6 0,-8 2 0,-4-6-182,-7-5 0,-3-1 0,-3 1 0,0-4 1,1-1-1,-1-1-989,0-2 0,-6-2 0,0 0 0,2 3 0,2 1-2990,2-2 0,1-2 4054,-1-2 0,0 0 0,0 0 0</inkml:trace>
  <inkml:trace contextRef="#ctx0" brushRef="#br0" timeOffset="1">17221 1819 11037,'2'10'3526,"2"-1"-2298,2-1 1,1-14 0,-7-1 0,0-9-1,0-7 1,0-4 0,0-2 0,-2-7-618,-5-6 0,3 3 0,-6-5 0,-1 2 0,3 1 0,0-1 1,1 5-612,-1 3 0,6 9 0,-4-4-2302,4 2 1,2 2-487,0 6 0,0 11 1,0 8 1065,0 10 1,0 7 0,0 4 1721,0 4 0,-9-4 0,-1 6 0</inkml:trace>
  <inkml:trace contextRef="#ctx0" brushRef="#br0" timeOffset="2">17296 1575 7847,'19'0'0,"-7"0"0,-1-2 4915,-3-4 0,-4 1-3545,-10-7 1,-7 8 0,-9-2-1,-3 4 1,-1 2-974,-1 0 1,0 2 0,-6 2-1,4 4 1,0 0 0,1 3-1049,1-1 1,-4-6 0,6 5-1,2-3 1,2 0-2755,3-2 1,-1-1 2372,0-3 0,11 0 0,10 0 0,12 0 1032,9 0 0,11 0 0,-5 0 0</inkml:trace>
  <inkml:trace contextRef="#ctx0" brushRef="#br0" timeOffset="3">17465 1706 10566,'19'11'5550,"-7"-3"-4436,1-8 0,-9-8 0,0-5 0,-6-3-753,-4-3 0,-7 0 0,7 0 0,0 1 1,-1-1-1,1 0 0,0 0 173,-2 1 1,5 5-596,-3 1 0,2 7 0,0 1 1,-2 8-530,1 9 1,5 10-1,5 4 1,1 0 0,-2 0-1,-2-2-74,-2 2 1,6-6 0,1 4-1,-3-4 1146,-2-3 1,0 1-1,2 0 1,4-2 1973,3-5 1,-5-3-1093,7-9 0,-3-3 1,5-3-1365,-3-6 0,-8-5 0,3-4 0,-5-2 0,-2-2 0,0-2 0,0 4 0,0-2 0,0 0-37,0-2 1,-7 6 0,1-4 0,2 5 0,2 1-3845,2 0 1,0 7-275,0-1-1067,0 9 5222,0-4 0,8 16 0,3 2 0</inkml:trace>
  <inkml:trace contextRef="#ctx0" brushRef="#br0" timeOffset="4">17709 1725 8400,'18'10'4682,"-5"-1"-2434,-1-9 1,-7-2-2117,1-5 1,-4-3 0,-4-9 0,-2 1 0,-3-1 0,1 0 0,0 0-286,0 1 0,-1 5 0,7 0 0,0-1-2418,0-3 1,0 5 361,0-1 1,0 11 2208,0 2 0,0 9 0,0 9 0</inkml:trace>
  <inkml:trace contextRef="#ctx0" brushRef="#br0" timeOffset="5">17803 1781 7847,'8'11'7823,"-6"-3"-6851,15-8 1,-15-2 0,2-4-135,-8-7 1,2 3-1,-5-3-712,5-1 0,2 3 0,0-1 0,0-3 0,0-1-192,0-3 0,0 6 0,0 1 0,0-3 0,0-1 0,2-3 535,5 0 0,1 6 0,7 3 0,-3 2 119,3 4 0,-5 2 0,3 2-522,1 0 1,3 8-1,0 6 1,-3 7-1,-3 6-751,-3 3 1,4-8 0,-5 6 0,-3-3-2081,-2 0 0,4-1 1664,0-5 0,3-6 0,-3-3-476,6-1 0,-1-3 0,1-6 1577,3 0 0,2 0 0,1 0 0</inkml:trace>
  <inkml:trace contextRef="#ctx0" brushRef="#br0" timeOffset="6">18422 1650 8352,'18'-8'2332,"-5"4"0,-3-9-1277,-1-2 1,-3 5 0,-6-3-598,0-1 1,0 3-1,-2 1 1,-4 0 0,-7 1 363,-4 1-557,7 2-168,-7 6 0,7 6 0,-7 2 0,3 3 54,1 3 1,3 9 0,-3 2 0,7 0-1,4 0 221,2 0 0,0 0 0,0-6 0,0 0 0,2-1 677,4 1 1,-2-2-530,9-5 0,-1 3-203,7-9 1,0 1 0,0-10-155,-1-3 1,-1-4 0,-2-7 0,-5 3 0,-2 1-224,-3-2 0,-3-1 0,0-3-150,4 0 0,-4 7 343,4-1 0,-2 9 0,3 0 1,3 8 112,1 9 0,3 5 1,-6 7-1,1 4-192,-1 1 1,5 5-1,-7-4 1,-2 5 0,0-1-120,2-4 1,-3 5 0,3-7 0,-2 2-1,0-2-299,2-1 348,1 5 0,-7-10 1,0 6-1,0-2 124,0-4 1,0-2-1,-2-2 1,-3-1-1,-3 1-103,-2 0 1,3-7 0,-5 1-1,-3-1-168,-1-1 0,3 3 0,1-5 0,-3-1 0,-4 2-366,-6 1 0,4-7 1,-4 2-1,5-4 0,1-2 1,-2-2-1,-2-4-2029,-2-7 1,0-9 0,6-6 2557,0-1 0,-8 6 0,-2-4 0</inkml:trace>
  <inkml:trace contextRef="#ctx0" brushRef="#br0" timeOffset="7">19097 1538 7856,'8'-11'9830,"1"1"0,3 3-8675,-4 5-5606,-8-6 1174,0 8 0,-2 0 0,-2 2-1695,-2 4 4972,0-4 0,-3 15 0,-1-6 0</inkml:trace>
  <inkml:trace contextRef="#ctx0" brushRef="#br0" timeOffset="8">19078 1762 11658,'19'13'0,"0"-3"3524,-1-1 0,-5-3-2278,-1-6 1,-7-2-1979,1-4 1,-6 4-1,-6-7-5400,-7 1 6132,-4 6 0,-1-15 0,-1 7 0</inkml:trace>
  <inkml:trace contextRef="#ctx0" brushRef="#br0" timeOffset="9">19904 1463 16892,'6'12'0,"2"1"1404,3 1 0,-7-8 0,2-6 1,-4-10-1,-4-7 0,-2-1 1,-2-1-1081,1 0 1,-3-6 0,0 0 0,-1 2 0,-1 2 0,2 3-916,-1-1 0,1 6 0,4 1-6156,-2-3-658,-1 7 7405,7 0 0,0 16 0,0 2 0</inkml:trace>
  <inkml:trace contextRef="#ctx0" brushRef="#br0" timeOffset="10">20110 1463 17581,'10'-3'1527,"-3"-3"0,-7-6 1,-5-5-1,-3-4 0,-2-2 1,-3-4-2139,3-2 0,-7 6 0,7-4 1,-3 2-1055,1 0 1,7 0 0,-3 8-1,2 3-4125,0 1 5790,-1 9 0,7-4 0,0 8 0</inkml:trace>
  <inkml:trace contextRef="#ctx0" brushRef="#br0" timeOffset="11">20410 1781 9429,'17'-2'1638,"-5"-4"0,-6-7 1,-3-5-1,-3-5 0,0-4 1,-3-2-295,-3-5 1,2-3-1,-6-5 1,-1-4-1,1 0 1,-3-2 0,1 3-1345,-1-1 0,7 2 0,-4 9 0,1 3 0,5 7 0,-4 5 0,2 1 0,-1 10 0,9 12 0,5 13 0,1 13 0,7 13 0,-3 4 0,1 2-54,-3 4 0,5 0 0,-9 0 1,-2-4-1,-2-2-286,-2-5 1,0-1-1,0-2 1,0-3-1,0-4 1,0-6-416,0-4 3816,0-2-3061,0 0 0,0-17 0,0-9 0,2-7 0,2-5 0,3 0 0,-3 0 0,-2 1 0,-2 5 0,2 1 0,4-3 0,2-1 0,7-3 0,-2 0 0,-1 9 0,7 3 0,0 5 0,-1 2 0,1 11 0,-2 5 0,-5 9 0,-5 5 0,1-5 0,-2 4 0,-2-2 0,0-4-3284,3-2 0,-5-3 3284,4 1 0,-4-9 0,-2-1 0</inkml:trace>
  <inkml:trace contextRef="#ctx0" brushRef="#br0" timeOffset="12">20842 1669 7963,'18'10'1202,"-1"-1"1,-2-3 198,-3 0 1,-6 0-1,5-8 1,-1-2 0,-2-4-1,3-3-875,-1-3 1,-6-9 0,5-2-1,-3 2 1,0 2 92,-2 2 1,-1 1 0,-3-1 18,0 0 1,0 7 0,-2 1-1,-5 3-60,-5 4 0,1 2 0,-1 2-393,-3 0 1,-1 8 0,-1 4-1,4 5 1,7 2 0,2 0-186,-2-1 0,4 1 0,-5 0 0,5 2 0,2 4 0,0-5 0,0 5 0,0-4 0,0-2 0,0 0 0,7-1 0,1 1 0,2-2 0,5-5 0,-5 3-552,3-9 1,-1 1 0,7-7-1,0 0-202,0 0 1,-1-3 0,3-1 0,2-4-1524,2-2 0,-6 3 0,-9-5 2277,-1-3 0,-3-1 0,-6-3 0</inkml:trace>
  <inkml:trace contextRef="#ctx0" brushRef="#br0" timeOffset="13">21254 1819 7952,'0'12'2720,"2"1"-754,5 1 0,-5-7 0,6-7 0,-2-11 0,0-5-605,-1-3 1,-3-8-1,-2-2 1,0-3-1,0-1 1,-2-5-1362,-5-3 0,5-3 0,-6 4 0,2 1 0,-1 1 0,-5-3 0,6 11 0,2 1 0,1 4 0,1 5-998,-4 1 0,4 6-1411,-4 1 0,4 10 442,2 2 1,6 10 0,0 13 0,0 4 0,1 2 1915,-1 5 0,9 1 1,-5 3-1</inkml:trace>
  <inkml:trace contextRef="#ctx0" brushRef="#br0" timeOffset="14">21461 1838 8679,'16'12'8210,"-3"0"-4924,3-7 0,-7 1-2539,3-12 1,-3-5 0,-9-10 0,0-1 0,-2-6 0,-3-1-604,-1-4 1,-2-2-1,4-3 1,-5 0 0,1 1-145,0 0 0,-1 1 0,5 3 0,-2 4 0,2 2 0,2 4 0,-5 2 0,1 2-589,2 0 1,4 9-1474,6 4 0,2 12 0,7 6 1,-2 7-6369,1 6 8430,3 4 0,2 9 0,-1-1 0</inkml:trace>
  <inkml:trace contextRef="#ctx0" brushRef="#br0" timeOffset="15">21798 1650 8457,'-10'-8'1972,"-7"6"1,7-3-652,-1 10 1,-3-1 0,7 8-645,3 3 0,-4-5 1,2 3-1,2 1 0,1 3 1,6 2 236,3-1 0,-2-1 0,8-2 0,3-3 0,2 3 0,1-1-225,1-1 0,0 1 0,0-7 0,0-3-689,-1-2 0,7-2 0,0 0 0,-2-2 0,-2-4 0,-2-7 0,-7-3 0,-1-3 0,-1 0 0,-1-2 0,-1-4 0,-2 4 0,-6-4 0,-2 5 0,-4 3 0,-7 2 0,-3 3 0,-3 1 0,-2-3 0,-2 3 0,-2 3 0,-6 2 0,4 6 0,0 0 0,-3 0-488,1 0 1,6 0-1,-2 0 1,4 0-427,3 0 914,7 0 0,-5 0 0,5 0 0</inkml:trace>
  <inkml:trace contextRef="#ctx0" brushRef="#br0" timeOffset="16">22380 1144 7989,'2'-13'0,"2"1"4915,2-3 0,7-1-3427,-7-3 0,0 10 0,-8 7 1,-2 9-833,-2 3 0,-7 3 0,5 7 0,0 3-213,-1 2 1,-3 0 0,6-6-1,-1 0 1,1-1-688,0 1 1,-3 0 0,5 0-1,-2 0-1036,2-1 0,2-5 1,2-1-1227,0 3 0,0-5-4697,0 3 7203,0-9 0,0 13 0,0-7 0</inkml:trace>
  <inkml:trace contextRef="#ctx0" brushRef="#br0" timeOffset="17">22455 1219 7989,'19'-19'1613,"-9"7"1,-2 1 0,-1 1 144,-1-1 0,6 5 5335,-5-6-5924,-1 7 1,-12 5 0,-3 11 0,1 1-986,0 1 0,-5-1 1,5 7-185,-3 0 0,5-1 0,-4 1 0,1 0 0,5 0 0,-4 0 0,2-1-1163,1 1-3457,3-9 4620,2-1 0,-8-18 0,-2-1 0</inkml:trace>
  <inkml:trace contextRef="#ctx0" brushRef="#br0" timeOffset="18">16883 3056 8235,'0'-18'0,"-2"1"0,-4 4 1092,-7 7 0,-3 4 0,-3 2 0,0 0 1,-2 0-1,-1 2 0,-4 4 0,1 7 1,0 4 246,0 1 0,0 1 0,9 0 0,1 0 0,3-1 1,-1 1-826,3 0 0,1 0 0,9-1 0,0 1 1,2 0-515,5 0 0,5-1 0,11 1 0,2-2 0,0-3 0,2-1 0,-6-1 0,6 5 0,-2-5 0,0-3 0,-2-1 0,-2-6 0,-2 4 0,0-3-20,-1-3 0,1 0 0,0 0 0,0-3 0,-3-3-4896,-3-6 1,1 1 4814,-7-1 0,7-9 0,-3-8 0</inkml:trace>
  <inkml:trace contextRef="#ctx0" brushRef="#br0" timeOffset="19">17090 3356 12098,'8'11'1964,"-6"-5"1,4-12-1,-4-7 1,-2-3-1315,0-3-1,0-8 1,0-5 0,-2-3-196,-4-2 1,2-1 0,-9-2 0,-1-1-1,-3-3-341,-2 2 1,7 3 0,-1 1 0,1 3 0,1 4-266,5 6 0,2 6 0,0 4 151,-2 3 1,-1 10 86,7 2 0,2 8 0,5 13 0,3 4-657,1 6 1,5 13-1,-5 4 1,1 2 117,1 0 0,-7-6 0,4 3 0,-1-1 0,-5-4 206,-2-2 0,-2-5 0,0-4 0,2-6 0,2-4 1763,2-2-122,1 0 1,-7-7 179,0 0 0,2-7-977,4 1 0,-4-6-467,4-6 1,-4-5-1,-2-8 1,0 1-131,0-1 0,9-8 0,-7 6 0,4-6 0,-4 2 0,-2 0 0,6 0 0,3 6 0,-1 1 0,3 1 0,-1 4 0,-4-1 0,7 8 0,1 1 0,3 3 0,2 4 0,-3 5 0,-1 5 0,-2 5-356,1 2 0,-3 8 0,-1 2 0,0 2-1568,1 0 0,-7-6-307,2 7 1,-2-10 0,1 3 2230,1-4 0,8-10 0,-3-3 0</inkml:trace>
  <inkml:trace contextRef="#ctx0" brushRef="#br0" timeOffset="20">17784 3094 10685,'6'-19'3961,"0"0"1,-2 3-3479,-10 3 0,-4 5 0,-9 8 0,0 0 1,0 2-1,-1 4-330,-5 7 1,4 3 0,-4 3 0,4 0-1,2 0 65,0-1 0,7 1 0,1 0 0,3 0 0,4-1 204,2 1 1,2 2 0,0 2-1,2 2 1,6-2-17,11-2 1,0-5 0,6-1 0,-4-5-313,-3-2 0,3-1 0,2-7 1,2 0-1,-2-2-351,-2-5 0,-2 3 1,-3-8-1,-1-3-177,-2-1 1,-7-3-1,4 0 1,-1-2 0,-5-4-1,0-4-373,2 0 0,-4-7 1,4 7-1,-3 0 263,-3 4 0,0 4 669,0 3-287,0 7 1,0 11 0,0 13-1,2 3 1,2 5-149,2 4 1,7-4 0,-7 6 0,0-2 0,0 0 48,1-2 0,5-2 1,-4-5-1,1-1 281,-1-2 1,7-9 717,-3 2 1,-1-4-1,1-2-286,3 0 1,-5 0-1,1-2-249,-3-4 0,-2-5 0,-6-7 0,0-1-427,0 0 1,0 0 0,0 1 0,0-1-1,0 0-85,0 0 0,6 1 287,1-1 1,1 2 187,-2 5 0,-4 12 1,5 12-1,-5 5-10,-2 2 1,6 6-1,0 0 1,-2 0 0,-2 0 5,-2 0 0,0 0 0,0-7 0,0 1 0,0 0 1035,0 0 1,0-7 0,0 1 1498,0 1-2139,0-6 1,0-1-558,0-14 0,3 3 0,1-8 0,2-3 0,-2-1 0,-2-3 0,0 4 0,2-4 0,5-6 0,-1-2 0,0 2 0,5 5 0,-5 1 0,3 0-91,3 0 0,-3 7 0,-1-1-9740,-2-1 9760,-1 5 1,-24 9 0,-4 11 0</inkml:trace>
  <inkml:trace contextRef="#ctx0" brushRef="#br0" timeOffset="21">18534 3094 8003,'0'-13'2224,"2"3"1,2-1 2200,3 1 0,5 4-2853,-6-7 1,1 11-2567,-7 2 1,0 9 0,-2 7 0,-3-1 0,-1-3-6538,2 3 7531,2 2 0,-6 1 0,-3 1 0</inkml:trace>
  <inkml:trace contextRef="#ctx0" brushRef="#br0" timeOffset="22">18497 3244 8952,'18'0'2337,"1"0"0,-2 2 0,-3 2-1796,-1 2 1,-11 1-542,-2-7 0,-17-9 0,-12-1 0</inkml:trace>
  <inkml:trace contextRef="#ctx0" brushRef="#br0" timeOffset="23">19247 2925 11179,'8'10'9830,"-6"-3"-8736,5-14 1,-5-3-1,-2-9 1,0 1-1,0-1 1,0 0 0,-2 0-1095,-5 0 0,5-1 0,-6-3 0,2-2 0,-3 0 0,-1-2 0,6 6 0,-5-4-3757,1 4 1,4 2 3756,-9 1 0,9 7 0,-4 3 0</inkml:trace>
  <inkml:trace contextRef="#ctx0" brushRef="#br0" timeOffset="24">19585 3244 10941,'8'10'1787,"-6"-4"1,4-12-1,-4-6 1,-2-5 0,0-4-370,0-4 0,-6 2 1,-2-8-1,-1-2-1087,1-3 1,-4-1-1,5-1 1,1 1-1,0-1 149,0 1 1,-7 8 0,7 4-461,2 4-85,2 10 0,4 11 0,2 15 0,4 8 0,1 8 0,1 5-700,0 1 0,-5 1 1,1-1-1,-2 1 383,2-1 1,-4-6 0,5 1 0,-5-1 0,-2 0 288,0 0 0,0-14 0,0 2 1,0-3 1668,0 1 1,2-4 996,4-1-2573,-4-8 0,6 2 0,-8-12 0,0 2 0,0-8 0,0-3 0,0 5 0,0-3 0,0-2 0,0-1 0,7-3 0,1 0 0,0 1 0,1-1 0,-1 6 0,-2 1 0,7-3 0,3 5 0,3-1 0,0 1 0,0 2 0,-1-1 0,-5 3 0,-1 6 0,3 0 0,0 8 0,-1 5 0,-3 4 0,-3 1 0,-4 1 0,-2 0 0,5 6 0,-1 0-2696,-2-2 0,-4-5 2696,-6-5 0,-5-13 0,-7-10 0</inkml:trace>
  <inkml:trace contextRef="#ctx0" brushRef="#br0" timeOffset="25">20035 2869 15814,'19'0'1228,"-9"-9"1,-4-3 0,-4-5 0,-2-4-1,2-1 1,3-6 0,1 1 0,-2-2-220,-2 0 0,-2 4 0,0-4-1009,0 2 0,0 2 0,0 6 0,0 0 0,0 1-5508,0-1 5508,0 8 0,-8 11 0,-3 11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30T18:50:22.569"/>
    </inkml:context>
    <inkml:brush xml:id="br0">
      <inkml:brushProperty name="height" value="0.053" units="cm"/>
      <inkml:brushProperty name="color" value="#FF0000"/>
    </inkml:brush>
  </inkml:definitions>
  <inkml:trace contextRef="#ctx0" brushRef="#br0">10899 13613 7914,'0'-13'881,"0"1"0,-2-1 1,-2 1 177,-2-1 1,-9 7 0,3-5 0,-5 3-1,-2 2 1,-2 0 0,-2-1-562,-2 3 1,-2 2 0,4 2 0,-4 0 0,-2 0-1,-2 0 1,-1 0 0,1 0-111,-2 0 1,-3 0-1,-1 0 1,1 2 0,3 2-333,2 3 0,0 5 0,-5-4 1,3 3-1,2 3-224,-3 3 0,5 2 0,0-3 1,0 1-1,2 0 0,-1 4 19,6-1 0,1 1 1,2-2-1,0 2 60,0 4 0,7-4 0,1 4 0,1-2 0,2 0-3,-1 2 1,-3 0 0,6-7 0,1 1 0,3 2 368,2 4 1,0-2 0,0 6 0,0-2 0,2-2-33,5 2 0,-5-6 0,6 4 1,-2-4-1,3-2 10,1-1 0,-4 1 0,7 0 0,-1-1-153,-1 1 0,5 0 0,-3-2 1,2-1-1,-1-1 0,-1 2-257,1-3 0,3 1 1,4 3-1,2 1 148,2 0 1,2-9 0,-2-1 0,4-3 0,2 0-73,1-2 0,-7-1 1,4-3-1,0 0 0,-2 0 1,0 0-1,-2 0 1,0 0-1,2 0 150,2 0-50,-6 0 1,11 0-1,-7 0 1,0 0-59,0 0 0,0 0 0,-4-3 1,2-1-1,0-4-146,2-2 1,-6-1 0,4-3 0,-4 1 32,-2-2 0,-1 5 1,1 0-1,0-1 0,0 1 1,-1-3 27,1 3 1,0-7-1,0 5 1,-3-5-1,-1 0 67,-3 5 1,-1-5 0,3 5 0,-3-5 0,-1-2 34,1 1 1,-5-1 0,4 0 0,-1 0 238,-5 1 1,4-1 0,-2 0 0,1 0-129,1 1 0,-6-3 0,4-2 0,-3-2 28,-3 2 0,0 2 375,0 2 1,-3-6 0,-1 0-1,-4 2 155,-3 3 0,-1-5 0,-7-3 0,-2 1 0,-2-2-649,-2 0 0,-8 4 0,2-4 0,-5 2 0,-1 4 0,-1 2 0,-1 11 0,-3 3 0,-4 5 0,0 2 0,0 0 0,-6 9 0,2 3 0,-2 5 0,0 1-297,2 1 0,6-6 1,-2-1-1,5 3 1,5 2 296,1 1 0,0 1 0,-3 0 0</inkml:trace>
  <inkml:trace contextRef="#ctx0" brushRef="#br0" timeOffset="1">10655 15225 10690,'-2'-17'0,"-4"5"1119,-7 6 0,-5-3 0,-5 3 0,-2 2 0,0 4 1,-2 4-1,-5 4 0,-3 1-566,-3-1 1,-5 7 0,-1-3 0,2 5-432,3 2 0,1-1 0,1 3 0,-1 2 0,0 4 1,1 0-4,-1 0 0,7 4 1,2-3-1,0-1 0,2 2-309,0 0 1,2 0-1,6 5 1,2-3-1,3 0 2,1-2 0,9 4 0,-2-5 0,4 1 0,2 4 397,0 3 1,2-5 0,4 0 0,4 2 0,5 1 1,4-3 1,-5 4 0,13-5 0,0 1 0,3-2 19,-1-2 0,0-2 0,-6-6 1,4 0-239,2-1 1,-4 1-105,6 0 1,-6-3 0,5-1 0,1-5 71,4-1 0,-8 3 0,11-6 1,-3-1-1,1-3 106,1-2 1,1 0 0,-1-2 0,1-2 0,-1-5 51,1-1 1,-7 3 0,0-5 0,3-1-157,1 3 81,-6-7 1,7 7 0,-7-7-1,2 3 1,-1 1-114,-3-1 0,4-3 0,-6-2 0,-2 1 0,-2-1-63,-3 0 0,7-6 0,0 0 1,-2 2-1,-2 2 184,-2 3 0,-2-7 0,-3 0 0,-1 2 454,1 2-405,-5 2 0,5-6 0,-7 0 1,-1 0-1,0 0 102,0 0 1,1-2 0,-7 2 0,0-4 92,0 0 1,0-7 0,0 5-1,-3-4 1,-3-3-4,-6 1 1,-5 1 0,-4 3 0,-2 2 0,-4-1-294,-2 3 0,-2-6 0,-13 20 0,-2-2 0,0 7 0,-2 6 0,0 2 0,-2 4 0,-4 4 0,2 7 0,2 3 0,6 3 0,-4 0 0,2 0 0,5-1 0,1 1-408,3 0 1,5 0 0,1-1 0,-2 1-9424,-3 0 9808,7-9 0,-6 15 1,6-4-1</inkml:trace>
  <inkml:trace contextRef="#ctx0" brushRef="#br0" timeOffset="2">10712 17044 9413,'16'-9'870,"-3"-3"1,-5 2 0,-10-1 0,-2 1-1,-5 1 1,-1 1 0,-5 4 0,-1 2-1,-5 2-290,-4 0 1,2 0-1,-6 0 1,0 2 0,-1 2-1,-3 4 1,-2 3-294,-3 3 1,1 3 0,-1 2-1,1 0 1,-1-1-208,1 1 1,-1 2 0,3 2-1,1 4 1,5 0-258,2 0 0,-4 4 0,6-4 0,2 0 0,2 3 10,2-1 1,2-4 0,5 4 0,4 0 296,-1 0 0,7 0 1,-4 5-1,6-3 244,6 2 1,0 1-1,11-1 1,4-4-114,0-2 1,2 5 0,0-7 0,2-3 0,0-1-87,2-2 0,-6 0 1,4 0-1,-4-1 1,-1 1-206,5 0 1,-4-3 0,4-1 0,-2-2 0,2-1-288,6-2 1,5-1 0,1-9 0,1 0 0,-3 0 203,-3 0 0,3 0 0,-6 0 0,2 0 0,-1-2 0,-1-2-16,0-3 0,-6-1 0,4 4 1,-2-5 78,0-1 0,2 4 1,-4-5-1,4 1 0,0 0 40,0-5 0,0-2 0,-4 1 0,2 1 0,-2 3 82,-2-3 1,-2-2 0,0-1 0,-1-1-80,1 0 1,-6 7 41,-1-1 1,-6 1 0,5-7-1,-3 0 87,-4 0 0,5 1 1,-3-1-1,-2 0 99,-2 0 0,5 1 0,-1-1 0,-2 0 0,-2 0 42,-2 1 1,-2-1 0,-2 0 0,-5 0 0,1 1 125,0-1 1,-5-6 0,5-2 0,-3 0-153,-3 0 1,-3-7 0,-2 1 0,1-7 0,-3-3-238,-4 1 0,2-4 0,-6 2 0,0 3 0,1 1 0,1 3 0,-4 7 0,6 7 0,0 9 0,0 8 0,0 4 0,-8 4 0,4 4 0,-3 8 0,3 7 0,2 4 0,-4 0 0,6-6 0,2 0-9208,2 0 9208,2-9 0,9-18 0,1-13 0</inkml:trace>
  <inkml:trace contextRef="#ctx0" brushRef="#br0" timeOffset="3">11818 13350 10637,'11'2'1228,"-5"-4"1,-12-17 0,-7-2 0,-3-4-1,-3-6 1,0-4 0,0-3 0,1 1-444,-1-1 1,-2 1 0,-2-1 0,-2 3-1,4 1 1,4 5 0,5 2-3372,-3 4 1,5 3 0,-3 3-928,-1 4 0,6 1 833,1 12 2680,5 4 0,11 15 0,1 0 0</inkml:trace>
  <inkml:trace contextRef="#ctx0" brushRef="#br0" timeOffset="4">11687 12975 7001,'19'-2'0,"0"-2"1439,-1-3 0,-5-1 1,-1 4 1234,3-2 1,-7-3-1037,-2 3 0,-3 6 1,-6 0-1,-3 11 0,-6 5 1,-5 3-1277,-2 0 0,1 2 0,-1-1 0,0 3 0,-2-2 1,-2 2-1248,-2-2 0,0-6 1,9-3-1,1 1-863,2-3 1,7 5-1,-4-7 1,1 2-540,5 5 1,2-5 2286,2 3 0,17-1 0,4 7 0</inkml:trace>
  <inkml:trace contextRef="#ctx0" brushRef="#br0" timeOffset="5">11912 13181 8379,'8'11'0,"5"-5"1135,4-4 1,-7-4 0,-4-4-1,-4-7-279,-2-3 0,-8-3 0,-2-2 0,-3-4 198,1-6 0,-1 1 0,-6 1 0,1 2 0,1 4 0,2 2-718,3 3 0,6 1-1410,-7 5 698,9-5 0,-4 23 0,8 3 1,2 9-1,4 9-208,6 2 1,-1 1 0,-1 3 0,1-4 0,-3-2-138,0-4 1,-1-2-1,-5-4 1,2-3 1104,2-1 0,2-9 2657,-1 2-1897,-5-4 0,6-10 0,-8-5 1,0-3-1,0-3-881,0 0 0,-2-6 1,-2-2-1,-4-2 1,-1-2-719,1 2 0,-5 1 0,5 10 0,0-1 1,-1 0-1308,5 1 0,2 5-297,2 1 0,2 7 1,4-1 2058,7 4 0,4 2 0,1 0 0</inkml:trace>
  <inkml:trace contextRef="#ctx0" brushRef="#br0" timeOffset="6">12156 12750 7881,'10'-19'1219,"-1"7"1,-9-1 313,0-1 0,-2-1 0,-5 3-778,-5 5 0,-5 5 1,-2 4-1,1 5 1,1 5-1,2 7-496,3 6 0,2-4 0,-3 6 1,7 0-1,4 2 0,2 0-548,0-4 0,0 2 1,0-2-1,2-2 11,4-2 1,4-9 0,9-1 0,0-3 0,0-4 307,-1-1 0,1-3 1,0-3-1,-2-3 1,-3-6 234,-1-5 0,-3-2 0,3 0 0,-7 1 0,-2-3-333,2-4 1,-4 2 0,5-8 0,-7 0 0,-4 1-474,-3 5 0,-1 5 0,4 1 0,-2 0-1353,1 0 1619,3 9 0,11 10 0,3 12 0,3 7 164,-3 6 1,3-4-476,-9 4 1,7-10 0,-5-3 101,2 3 1,-3-7-1,5-2 829,3-4 1,-5-2-1,1-2-88,-3-4 0,-2 2 0,-6-9 1,0-1 42,0-3 1,-6-2 0,-2 1 0,-1-3 0,-1 0 0,1 0 72,1 4 1,-4 3-951,5-5 1,1 11 561,6 8 1,6 8 0,3 11 0,-1 0 673,0-1-580,-1-7 0,-1 5 1,2-3-1,1 4 423,-1 1 0,0 1 310,-2 0 1,-1-3 2158,7-3-2746,-8-5 1,5-16-1,-9-5 1,0-3-1,-2-5-173,-5-4 0,5 4 1,-6-4-1,2 2-63,-1-2 0,1 4 0,6-4 114,0 5 1,2 3 0,2 2 0,5 5 0,1 2 690,5 3 1,-5 3-1,3 4 1,1 3-833,3 1 1,0 8-1,-3-1 1,-1 4-1,-1 1-2205,-1 1 0,3-6 0,-5-1 0,1 1 2243,5-3 0,1 7 0,3-7 0</inkml:trace>
  <inkml:trace contextRef="#ctx0" brushRef="#br0" timeOffset="7">12738 12356 6772,'0'-18'-326,"0"-1"0,-3 0 0,-3 2 2561,-6 5 1,-5-3-1,-2 9 1,0 2-795,1 2 1,1 4 0,2 4 0,5 7 0,2 3-1543,4 3 1,1 0 0,3 0-1,3-1 1,3 1-90,6 0 1,11-7 0,2 1 0,0-1 450,2-1 1,-6 5 0,4-3-1,-4 1 1,-2 1 354,0-2 0,-7-1 1,-2 7-1,-1 0 1,-5-1-1,-2 1 1,-4 0-1836,-4 0 1,-5-9 0,-10-2 0,-1-1-3535,-3-1 4753,0 0 0,-3-14 0,-1-3 0</inkml:trace>
  <inkml:trace contextRef="#ctx0" brushRef="#br0" timeOffset="8">12925 12150 8043,'0'13'3276,"0"-1"1,2-6 0,4 7-2588,7 1 1,4 5-1,-1 4 1,-1 2-1,-3 0 1,1 2-1,-1 2 1,1 2-656,2 1 1,1-1-1,3 7 1,-2-3-308,-5-4 0,5 5 0,-7-7 1,3 2-1,-3-2-171,-2-2 0,1 0 0,-5-4 0,2 2 557,-2-2 1,1-4 0,-1-4 407,2-3 1,0-10-1,-6-2 1,-2-10-1,-2-9 110,-2-6 1,-9 0 0,3-11 0,-5-5-453,-2-5 1,0-4 0,1-6 0,-3 2 0,-2 2-20,-2 2 1,6 0 0,7-5 0,-1 5-1,1 7 24,-1 3 1,9 9-1,-2 2 1,4 2-1,2 2 1,2 2-185,4 4 0,2-4 0,7 13 0,-3-1 0,3 5 0,2 6 0,1 6 0,1 7 0,-2 5 0,-5 7 0,3 5 0,-9 9 0,0 3 0,1 4-732,-1 2 0,0-5 0,-8 5 1,-4-2-1,-7-6-951,-3-7 0,-5 0 1,-2-10 1682,-2-6 0,-8 2 0,3-9 0</inkml:trace>
  <inkml:trace contextRef="#ctx0" brushRef="#br0" timeOffset="9">13525 11794 7957,'0'-19'177,"0"0"1,-2 1-1,-4-1 915,-6 0 0,-5 9 0,0 1 0,3 3 1,1 0-1,-1 2 0,-3 4 0,-2 6 1,0 6-972,1 5 0,5 2 0,3 2 1,1 2-1,5 4 0,2 2 1,2 2-245,0-2 0,8 0 1,5-6-1,4 2 0,1 0 1,3-2 398,4-4 0,-4 2 0,6-13 1,-2 0-1,0 1 0,-2-5 0,-2-4 188,-2-6 0,-3 1 0,-1-7 0,-5-3-409,-1-1 0,-3-5 0,-6-2 0,0-4 1,-2-2-286,-4-5 0,1 7 0,-7 0 0,-3 0 0,1-2-249,1 0 1,-3 2-1,5 8-66,1 0 0,3 11 140,14 8 0,-3 8 1,8 11-1,3 0 1,0 2-39,-3 4 0,5-5 0,-5 5 0,3-2 0,-1-2-49,-1-2 1,-7 4 0,5-11 248,-3 5 1,0-7 4163,-1-3-3302,-5-5 1,6-11 0,-8-3 0,0-5 0,-2-1-270,-4-1 1,4-2 0,-7-2 0,3-2 0,0 2-197,2 2 1,1 9-1,6 1-179,3 3 0,-2-4 1,8 5-1,3 3 0,2 2-131,2 2 1,6 0-1,0 0 1,-3 0-1,-1 0-32,-2 0 1,-6-2 0,-1-4-1,1-7-367,-3-3 0,-2-3 0,-8 0 1,0 0-1,0 0 464,0 1 0,-8-1 0,-2 0 0,-3 1 121,1-1 0,-1 2 0,-6 5 0,1 5 308,-1 5 0,8 11 0,5 3 0,4 7-288,2 6 1,0-2-1,0 8 1,0 0 0,0 1-1,0-3-374,0-2 0,0-2 1,2-6 159,4-1 1,5-7 0,8-5 0,-1-4 0,1-2 422,0 0 0,0 0 0,-1-2 0,1-4 215,0-7 0,0-3 0,-1-5 0,1-2 0,0-2-436,0 2 0,-9-4 1,-2 0-1,-1 0 1,-1-3-250,-2 1 0,-2 6 0,-2-2 1,-2 5-247,-4 1 0,2 2 0,-7 2-424,3 3 836,-7 8 0,13-2 92,-4 12 1,4-2-1,2 8 1,0 3 0,0 2-7,0 1 1,6 3-1,2 2 1,1 4 0,1 0-139,1 1 0,-5 3 0,4-6 0,1-2 0,-3-2 49,0-3 1344,-1-7-611,1-3 1,-6-10 0,4-4-245,-4-7 1,-2-6-1,0-4 1,0-2-74,0 3 1,-2-5 0,-2-1 0,-2 1 0,0-2-112,-3 0 1,7 0 0,-6-4 0,2 3 0,-1 3 0,3 4 1,2 9-1,4 3 1,2 1 0,5 2 89,1-1 0,3 3 0,5 6 0,1 2 1,2 4-349,4 7 0,-4-1 0,4 5 0,-4 4 0,-2 0-393,-1 0 0,-1-3 0,-2-1 0,-5-2-2476,-2-3 0,7-2-5595,-3 3 8464,-3-13 0,7-19 0,-5-10 0</inkml:trace>
  <inkml:trace contextRef="#ctx0" brushRef="#br0" timeOffset="10">14595 11100 6785,'2'-17'0,"2"3"446,2 1 1,0 1 0,-6-7-1,-2 2 613,-4 5 0,-2-5 0,-7 7 1,3-1-1,-3 3 0,-2 2 1,-1 0-1,1 3-287,4 8 0,-1 5 0,6 11 0,-1 2-610,1 2 1,2 8 0,6-4 0,0 3 0,0-1 51,0 2 0,0-6 0,2-2 0,2-4 109,2-2 1,9-7 0,-5 1 0,3-1 0,-1-1-15,3-5 0,1-4 0,3-2 0,0 0-236,0 0 0,-1-10 0,1-7 0,0-8-3734,0-4 1,-1-9 1187,1-5 0,-8-7 2473,-5 6 0,4 8 0,1 9 0</inkml:trace>
  <inkml:trace contextRef="#ctx0" brushRef="#br0" timeOffset="11">14782 10725 9458,'-10'8'0,"4"5"894,4 3 0,2 10 0,2 1 0,2 2 0,4 4 0,3 3 0,3 1 0,3-2 0,-1-1-312,-3-3 0,4-8 1,-5 0-1,5-9 1,2-9-426,-1-10 0,1-7 0,0-11 1,-2-4-1,-3-4 126,-1-9 0,-9 3 0,2-7 0,-4 4 0,-2 1 368,0-5 0,0 11 0,-2-5 0,-2 5 1,-4 4-396,-3 4 1,5 6-1,-5 4-453,3 3 1,4 12-1,10 4 148,7 13 0,3 14 1,3 0-1,2 5 0,2 1-16,2 1 0,0 7 0,-6 3 0,-1 2 0,-1-2-200,-4-2 0,1 4 0,-8-4 0,-1 0 0,-3 2-38,-2 0 0,0-7 0,0 1 0,0-7 0,0-3 0,-2-1-820,-5-2 1,3-2-1,-8-8 1,-3 0-2409,-2-1 3531,-1 1 0,-9 0 0,-3 0 0</inkml:trace>
  <inkml:trace contextRef="#ctx0" brushRef="#br0" timeOffset="12">11387 13669 8725,'0'-19'6617,"0"6"-5608,0 1 0,0 6 0,0-7 0,2 1-740,4 1 0,-2 1 0,9 6 3,1-2 0,3-1 1,2 7-1,0 0 46,-1 0 1,1 2 0,0 5 0,0 5 0,-3 5-148,-3 1 0,4 1 0,-7 0 1,0 2-1,-3 2-271,-5 2 1,0 6 189,4-6 1,-4 6 0,4-4 0,-4 0-263,-2 1 0,0 5 1,0-4-1,0 2 18,0 1 0,0-1 0,0 6 0,-2 1 0,-2-1 195,-2 1 0,0-1 1,6 1-1,0-1 0,0 1 63,0-1 1,0-1 0,0-3-1,0-2 1,0 1-17,0-3 0,0 6 0,2-6 0,4 3 0,4-3 227,1-2 1,6 4 0,-5-4-1,5 0 1,2 2 133,-1 1 1,-1-1 0,-2 4 0,-3-4 0,3-2-280,1-4 1,-3 4-1,-1-2 1,3-2-159,2-2 0,-5-9-102,1 1 1,-7-3-1,6 5 10,3-2 0,-5-9 0,1 4 88,-3 0 0,0-3 0,-3 7 315,1 3 0,0-5 54,-6 3-377,0-9 0,-2 12-106,-4-3 0,2-3 1,-7 3-1,1-1 1,-1 1-148,-3-1 1,3 1-1,-1 6 1,-3-1 86,-1 1 0,3 0 0,3 0 0,-1-1 0,3 1 98,0 0 0,-1 0 0,5 1 1,-2 3-1,2 4 432,2 3 0,4-5-204,4 6 0,-4 0 0,6 7 1,1-1 50,3 1 0,5-1 0,2-2 0,-1 1-113,1 1 1,0-3 0,0 9 0,-1-1 0,1 0-99,0 1 0,6 1 0,0-4 0,-2 2 0,-2 3 0,-3 3 0,-1-4 0,-2 4 0,-5-2 0,-2-5 0,5 5 0,-7-2 0,-2-2 0,-1-5 0,-3-3 0,0-3 0,0-6 0,-3 6 0,-3 0-177,-6-2 0,1 5 1,-1-9-1,-1 0 1,1 0-1884,-1 0 0,1-2 0,-7-11 1,0-6 2059,0-3 0,1-12 0,-1-1 0</inkml:trace>
  <inkml:trace contextRef="#ctx0" brushRef="#br0" timeOffset="13">12550 13463 8008,'2'-19'1783,"4"0"0,-2 9 1,7 1 641,-3 1 0,7 6 0,-5-2-1638,1 8 1,-1 6-1,-6 9 1,2 0-285,-1-1 1,-3 8 0,0 1 0,2 2-304,2 4 1,0 2 0,-3 5 0,1 4 0,2 4-87,-2 0 0,-2 4 1,-2-4-1,0 2-72,0 2 0,0 6 0,0-10 0,0 0 0,0-4 0,-2-5-335,-4-1 1,2-3 0,-9-1 0,1-3 0,-1 2 219,1 3 0,-1-1 1,-3-2-1,1-1 0,2-1 190,-1-2 1,-1 0-1,1-6 1,1 2-1,1-2 32,1-2 0,-3-2 1,5-1-1,1 1-75,0 0 1,-5 0 0,5-3 0,-1-1-51,1-3 0,-4 1 0,5 6-391,3-1 0,-4-5 588,2-1 1,-1 1-1,7 5 1279,0 1-1500,0-8 0,2-3 0,5-10 0,5-4 0,-3-5 0,13-8 0,-3 1 0,2-1 0,2 0 0,2 1 0,-4-3 0,4-2 0,-4-2 0,-3 2-57,1 2 0,0 2 0,0 1 1,-1-1-938,1 0 1,-6 7-125,-1-1 1158,-8 1 0,5 3 1,-9 9-92,0 11 1,-2 7 0,-5 5 0,-7 4 0,-7 2-4,-4 5 1,-8-5 0,3 0-1,-1 0 55,0 1 1,2-8 0,-5 3 0,3-6 0,0-4 481,2-3 1,-1-8 0,8 3 0,-3-5-397,2-2 1,2-2 0,4-5 0,3-5-1181,1-5 1,9-4 0,-2-4 0,4-8-1,4-9 1093,4-8 0,13-12 0,10-5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30T18:50:23.218"/>
    </inkml:context>
    <inkml:brush xml:id="br0">
      <inkml:brushProperty name="height" value="0.053" units="cm"/>
      <inkml:brushProperty name="color" value="#FF0000"/>
    </inkml:brush>
  </inkml:definitions>
  <inkml:trace contextRef="#ctx0" brushRef="#br0">16002 7931 7945,'12'0'2495,"1"0"3608,1 0-3670,-5 0 0,-1 2 0,-10 2-1676,-4 3 0,-5-1 0,-8-6 0,1 0 1,-1 0-237,0 0 1,-6 6-522,0 1 0,0-1 0,6-6 0,1 0 0,-1 0 0,-2 0 0,-2 0 0,-2 0 0,2 0 0,2 0 0,2 0 0,1 0 0,-1 0 0,0 0 0,0 0 0,1 0 0,-1 0 0,0 0 0,0 0 0,1 0 0,-1 0 0,0 0 0,0-6 0,1-1 0,1-1 0,4 2 0,-3 4 0,12-7 0,-9 9 0,9 0 0,-4 9 0,8 3 0,0 5 0,2-5 0,2 1 0,2 1 0,-2 3 0,-2 2 0,-2 0 0,2-3 0,3-1 0,1-3 0,-2 3 0,-2 2 0,-2 1 0,0 1 0,0 0 0,0 0 0,0 1 0,0 3 0,0 2 0,0-2 0,0-2 0,0-2 0,0 0 0,0-1 0,0 1 0,0 0 0,2 0 0,2-1 0,3 1 0,-1 0 0,-6 0 0,0-1 0,0 1 0,0 0 0,0 0 0,0-1 0,0 1 0,0 0 0,0 0 0,0-1 0,0 1 0,0 0 0,0 0 0,0-1-97,0 1 0,0 0 1,0 0-284,0-1 0,0 1 1,0 0-1,0-1 301,0 1 1,0 0 0,0 0 0,0 0 0,2-1-54,4 1 0,-4 0 76,5 0 0,-5-1 0,-2 1 0,0 0-118,0 0 0,0-1 0,0 1 0,0 0 0,0 0 48,0-1 0,0 1 1,0 0-1,0 0 77,0-1 0,0 1 0,0 0 0,0 0 165,0-1 1,0 1 0,0 0 0,0-1 0,0 1-43,0 0 0,0 2 0,0 2 0,0 2-107,0-2 1,0-3 0,0-1 0,0 0-23,0 0 0,0 0 0,0-1 1,0 1-156,0 0 0,0-7 1,0 1-1,0 1 403,0 3 0,0 2-112,0 0 0,0-5 0,0 3-42,0 4 0,0 2 1,0-5-1,0 1-59,0 0 1,0 0 0,0-1-1,0 1-153,0 0 0,0 0 0,0-1 1,0 1 122,0 0 1,0 0 0,0-1 0,0 1 22,0 0 1,0 0 0,0-1-1,0 1 1,0 0 83,0-1 1,0-5 0,0 0 0,0 1-2,0 3 1,0 2 0,0-1 0,0 1 8,0 0 1,0 0 0,0-1 0,0 1-4,0 0 1,0 0-1,0-1 1,2 1-58,4 0 1,-4 0 0,4-1-195,-4 1 1,-2-6-1,0-1 1,0 3 202,0 1 0,0 3 0,0 0 0,0 0 0,0-1 241,0 1 0,0 0 1,0-1-1,0 1-58,0 0 0,0 0 0,2 0-215,5-1 1,-5 1 0,4 0 0,-4-1 0,-2 1-23,0 0 80,0 0 0,0 0 0,0-1 0,0 1 33,0 0 1,0-7 0,0 1 0,0 1 85,0 3 1,0 2-1,0 0-16,0-1 0,0 1 0,0 0 0,0 0 1,0-1-105,0 1 0,0 0 0,0 0 1,0-1-213,0 1 1,0 0 0,0 0 0,0-1 0,0 1 198,0 0 0,0 0 0,0-1 0,0 1 186,0 0 1,0 0-1,0-1 1,0 1-1,0 0-253,0-1 1,0 1-1,0 0 1,0 0-195,0 0 0,0-7 0,0 0 0,0 3 142,0 2 1,0-5 0,0 1-1,0 1 380,0 3 1,2 2 0,2 0-63,3-1 1,-1 1 0,-6 0 0,0 0 56,0-1 0,0 1-394,0 0 0,0 0 0,0-1 0,0 1 1,0 0 47,0 0 1,0-7 0,0 0 0,0 3 99,0 2 0,0-5 0,0 1 1,0 1 106,0 3 0,0-4 0,0-1-28,0 3 0,0 1 1,0 3-114,0 0 0,0-7 0,0 1 1,2-1-3,4-1 0,-4 5 0,5-3 0,-5 4 0,-2 1 0,0-5 0,0-1 0,0 3 0,0 2-96,0 1 0,0-5 0,0-1 0,0 3 7,0 2 0,0-5 1,0 1-1,0 1 1,0 3-55,0 2 1,0-7 0,0 1 171,0 1 1,0-3-1,0 1 1,0 3 236,0 1 0,0 3 1,0 0-158,0 0 1,0-1-259,0 1 0,0 0 0,0 0 0,0-1 38,0 1 1,0 0 0,0 0-1,0-1 30,0 1 1,0 0-1,0-1 517,0 1 1,0 0-334,0 0 0,0 0 0,0-1 1,0 1-1,0 0-122,0 0 0,0-7 0,0 1 1,0 1-169,0 3 0,0-5 1,0 1-1,0 1 137,0 3 0,0-4 0,0-1 0,0 3 0,0 1-38,0 3 1,0-6-1,0-1 51,0 3 1,0-5 0,0 3 0,0 1 110,0 3 1,0-5 0,0 1-1,0 1-110,0 3 1,0-4 0,0-1 0,0 3-159,0 1 0,0-3 1,0-1-1,0 3 92,0 2 1,0 1 0,0 1 96,0 0 0,0-1 1,0 1-1,0 0 1,0 0-74,0 0 0,0-7 0,0 0 10,0 3 1,0-5 0,0 3 0,0 2 112,0 1 1,0-3 0,0-1 0,0 3 80,0 2 0,0-5 0,0 1 1,0 1-87,0 3 0,0-5 0,0 1-117,0 1 0,0 3 0,0 2-13,0 0 0,0-7 0,0 1 0,0 1 0,0 3 234,0 2 1,-2-1 0,-3 1-133,-1 0 1,0-7 34,6 1 0,0-1 1,0 7 152,0 0 1,0-7 0,0 1 0,0 1 0,0 3-27,0 2 0,0-1 1,0 1-1,0 0-186,0 0 0,0 0 0,0-1-524,0 1 0,0-7 1,0 1 308,0 2 1,0 1 1087,0 3-594,0 0 1,0 0 6,0-1 1,0 1-581,0 0 0,0-7 1,0 1 194,0 1 0,0-3 1,0 1 151,0 3 0,0-5 11,0 3 0,0-7 0,0 7-128,0 1 1,0 3-219,0 2 0,0-7 0,0 0 196,0 3 1,0-4 0,0 1 0,0 3 597,0 1 1,0-3-297,0-1 1,0 1-483,0 6 0,0-7-34,0 1 0,0-7 466,0 6 0,0 1-203,0 5 0,0-5 130,0-1 0,0-5 1199,0 5-400,0-8-715,0 13 0,2-15-165,4 4 0,-4-1 0,5 1 0,-3-4-264,2 4 0,-4-2-135,4 3 587,-4-5 1,7 6-6,3-8 0,-1 0 1,1 0-184,3 0 0,-5 0 0,3 0 0,1 0 0,-3 0 0,1 0 0,1 0 0,5-2 0,1-4 0,-6 4 0,-1-7 0,3 1 0,-5 6 0,3-4 0,1 4 0,-3 2 0,1 0 0,3 0 0,2 0 0,-5 0 0,1 0-6653,-9 0 6653,4 0 0,-25 0 0,-3 0 0</inkml:trace>
  <inkml:trace contextRef="#ctx0" brushRef="#br0" timeOffset="1">19228 8456 7294,'9'11'0,"-7"-3"0,8-8 0,-6-2 480,2-4 0,3 2 0,-5-9 0,4 1 824,3 1 0,-7-6 1,4 5 484,1-5 1,-7 5 0,6 1 1229,0 3 0,-6 4-2590,5 10 0,-7 7 0,-7 10 0,-5 4 1,-5 2-1,-2 4-798,1 3 1,-1 1 0,0 1 0,0-3 0,1-2 0,-1-4-1566,0-1 1,7-3 0,-1-7-754,-1 1 1,-3 0 1293,-2 0 1,9-11 1392,3-8 0,5-8 0,2-11 0</inkml:trace>
  <inkml:trace contextRef="#ctx0" brushRef="#br0" timeOffset="2">19341 8756 7858,'10'-2'4915,"-4"-4"0,-6 4-3889,-6-4 1,-4-3-1,-9 1 1,0-2 0,0-5-1,1-2 1,-1-1-1,-2-1 1,-2 0-680,-2 0 1,0 1 0,9-1-1,1 0 1,2 0-345,-1 1 0,3 5-3,-1 1 0,8 5-1914,-3-5-2950,5 8 4864,2-13 0,9 7 0,1-9 0</inkml:trace>
  <inkml:trace contextRef="#ctx0" brushRef="#br0" timeOffset="3">20448 8438 8142,'-3'-17'0,"-1"2"1491,-2 3 0,0 10 0,6 2 1,0 10-1,0 7-473,0 2 1,0-1 0,0 1 0,0 2 0,0 2 0,0 2 0,0-2-166,0-2 1,8-9-439,5 0 1,10-7-1,2 1 1,-2-4-1,-3-4 16,-1-4 0,0-5 1,0-7-1,-3-1 1,-1 0-432,-3 0 0,-1 1 0,1-3 0,-5-2 0,-5-2 0,-2 2 0,0 2 0,0 2 0,0 1 0,0-1 0,0 6 0,0 1 0,0 10 0,0 2 0,0 10 0,0 7 0,0 2 0,2-1 0,2 3 0,2 4 0,0 4 0,3 0 0,-7 7 0,4-7 0,-4 2 0,-2 0 0,0-5 0,0 5 0,0-6 0,0 4 0,0-2 0,0-4 0,-8-2 0,-5-2 0,-3-1 0,-3 1 0,0 0 0,-2-1 0,-2-1 0,-2-2 0,0-3-225,-2 3 1,4-7-1,-6-2 1,2-3-3433,4-3 3657,2 0 0,3-9 0,-1-1 0</inkml:trace>
  <inkml:trace contextRef="#ctx0" brushRef="#br0" timeOffset="4">4859 17063 11849,'-2'-11'3908,"-5"5"-3130,-5 4 0,1 4 0,1 4 196,2 7 1,1 3-557,7 3 0,0-6 0,2-3-319,5-2 0,-3-4 0,8-8-257,3-2 1,-5-9 0,1 3 340,-3-5 0,-2 5 160,-6-1 1,0 7 0,-2-4-449,-4 1 1,2-3 0,-7 3 0,1 1-262,0 0 1,3 2 0,-5 6-207,-3 0 888,7 0 0,0 8 0,8 4 184,0 5 0,0-4 1,0-1-1,0 3 257,0 1 1,2-3 0,4-3-478,6-1 0,5-3 0,2-6-377,0 0 1,-3-2 0,-1-2 286,-3-3 0,-7-1 1,1 2-68,-4-7 0,-2-3 0,0-3 0,0 0 404,0 0-600,0 9 0,-2-5 0,-2 7 0,-5 0-256,-1-1 1,4 3 0,-7 6 94,-1 0 0,-3 2 0,0 4 185,5 7 287,-5-5 0,15 9 0,-4-5 163,4 5 1,2 2-160,0 0 0,6-7 1,2-2-1,3-1-316,3-5 0,-3 0 0,1 0-167,3 3 0,1-1 266,3-6 1,-8-2 0,-5-5 269,-4-5 1,-2-5-1,0-1-135,0-1-160,0 0 0,0 7 0,-2 1 0,-2 1 0,-3-1 0,-1 7 0,2-4-210,-7-1 1,-3 7-1,-1-2 1,2 8-100,3 9 0,8-3 1,-5 3-1,3 1 1,0 3-1,2 2 285,2 0 1,2-1 0,0 1 614,0 0 1,2 0 0,4-3-346,6-3 0,-1-5 0,1-8 1,3 0-247,2 0 0,-5-2 0,-1-4 0,-3-7 0,-2 3 0,-6-3 0,0-1 0,0-3 0,-6 5 0,0-1 0,-9 1 0,5-7 0</inkml:trace>
  <inkml:trace contextRef="#ctx0" brushRef="#br0" timeOffset="5">4596 17494 11742,'0'-19'1404,"-8"11"0,-3 8 0,-1 10 1,-1 7-1,-1 4 0,-3 1 1,-2 6-1271,0 1 0,7 2 0,2 7 0,-1-1 0,3 1 0,-1-1 0,5 0 0,2 1 682,2 0 0,0-1 0,0 1 0,0-1-264,0 1 1,9-1-1,3-2 1,5-3 0,1-7-553,1-5 0,0-3 0,0-2 0,-1-5-1176,1-1 1,-6-3-1,-3-8 1,-1-5 1175,-5-5 0,-2-5 0,-2-1 0</inkml:trace>
  <inkml:trace contextRef="#ctx0" brushRef="#br0" timeOffset="6">4877 18038 7777,'0'18'4915,"0"1"0,0-13-3550,0-12 0,0-6 0,-2-22 0,-2-3-1019,-2-5 0,-7-8 0,5 4 0,-2 0 0,-3 1-491,3 3 1,-5 4 0,7 7 0,-1 6-8318,1 4 8462,2 11 0,6 18 0,0 13 0</inkml:trace>
  <inkml:trace contextRef="#ctx0" brushRef="#br0" timeOffset="7">5103 17719 7722,'-19'0'2044,"0"0"0,6 0 0,3 2-1684,2 4 0,-1-2 1,5 9-1,-2 1 1,2 5-1,2 4 1,2 4-1,0 0 809,0 0 1,6 0 0,2-4 0,3 0-473,3-6 0,3 0 0,2-11 1,2-2-1,2-2 0,2-2-199,-3 0 0,-1-10 0,-2-7 1,0-6-1,-2-2-382,-5-2 0,-2 6 0,-5-6 0,1 2 1,-2-2-117,-2-2 0,-10 6 0,-5-4 0,-5 2 0,-5 2 0,-2 4-740,2 5 0,-4 7 1,-1-3-1,1 2 1,-2 3-270,0 3 0,6 4 1,-2 5-1,4 3 1,2 5-524,1 3 1,7-3-1,5 10 1,4-4-1,4-5 1532,4-3 0,5 4 0,7-7 0</inkml:trace>
  <inkml:trace contextRef="#ctx0" brushRef="#br0" timeOffset="8">5515 17663 8102,'-19'0'960,"7"6"0,2 2 1,1 3-1,3 3-532,-2 3 1,6-5-1,-7 1 1,3 1 0,0 3-139,2 2 1,1 0-1,3-1 1,0 1-1,3 0 339,3 0 1,-2-9 0,8-2 0,3-2 0,2 1 0,1-5 319,1-6 1,-2-3-1,-3-9 1,-1-5-1,-1-2-209,-1-4 1,4 4-1,-9-6 1,-2 0 0,-2 2 163,-2 0-904,0 2 0,-8 0 0,-5 2 0,-4 4 0,-1 4 0,-1 11 0,0-2 0,0 4 0,1 4 0,-1 2-875,0 2 1,0 15 0,1-2 0,-1 4-1,2 2 1,3 0-1457,1-2 1,9 4-1,-2 0 1,4 0 2330,2 0 0,0-2 0,0-6 0</inkml:trace>
  <inkml:trace contextRef="#ctx0" brushRef="#br0" timeOffset="9">5797 17831 7763,'0'36'1068,"0"-5"0,0 4 0,0-1 0,0 5 190,0 5 1,-2-2 0,-5-9-1,-3-4 1,-5-2 0,-1-4-5229,-5-2 0,-2-11 3970,4-3 0,0 3 0,1 0 0</inkml:trace>
  <inkml:trace contextRef="#ctx0" brushRef="#br0" timeOffset="10">6003 17681 11448,'0'19'2457,"0"-11"1,0-8-1,0-10 1,0-7-1617,0-1 0,2-1 0,4 2 0,5 3 0,1 3 0,1 3-476,1 4 1,3 2-601,2 2 0,-3 8 0,-3 4 0,-7 7 1,-4 4-1,-4 4-1155,-4 2 1,-2 3 0,-9 5 0,0-2 1314,-4-3 1,-2 1 0,5-6 0,1 0 0,2 0 963,3-4 0,6-8 1,-5-3 1205,3 3 0,4-1 0,10-1-2095,7-7 0,3-4 0,3-2 0,0 0 0,-1 0 0,1 0 0,0 0 0,0 0 0,6 0 0,-2-2 0,-5-2 0,-3-2 0,-2-3-2263,5 3 1,-1-4 2262,-5-9 0,5 0 0,-6 1 0</inkml:trace>
  <inkml:trace contextRef="#ctx0" brushRef="#br0" timeOffset="11">6603 17963 7789,'0'18'7192,"0"1"-4383,0-9 1,0-3-2105,0-14 1,0-3 0,0-11 0,0-2 0,0-2 0,0 2 0,-2 0 0,-2 1-359,-2-3 1,-3-7 0,5 5 0,-2 0-825,2 0 1,-5-4-1,1 6 1,0 0 0,-1 0-1163,5 0 1,0 6 0,0 7 264,-2-3 1,-1 9 0,7 6-1482,0 10 2243,0-2 1,7 9-1,-1-4 1,-2 3-1,-2 3-365,-2 0 0,0 0 1,2-1-1,2 1 977,3 0 0,-1 0 761,-6-1 1,0 1 4082,0 0 0,-2-3-3889,-4-3 1,1-5-1,-7-8 1,-3 0-1,-1 0 615,-3 0 1,0 0-1,0 0 1,1 0-1571,-1 0 0,0 0 0,0 0 0,1 0-1183,-1 0 1,0 0 0,2-2-347,5-4 1,-3 2 0,9-9 0,2-1 654,2-3 874,2-2 0,8 1 0,3-1 0</inkml:trace>
  <inkml:trace contextRef="#ctx0" brushRef="#br0" timeOffset="12">6716 17756 15799,'-6'19'0,"-1"0"0,3 0 0,2-1 0,2 1 1290,0 0 0,0 0 0,0-1 0,0 1 0,0 0 0,2-3-641,4-3 0,-1-5 0,7-8 0,5-2 0,4-4-335,4-7 1,0-3-1,-7-5 1,1-2-1,-2-2 1,-5 0-315,-5-2 0,-5 6 0,-2-6 0,0 2 0,-2 0 0,-5 2 0,-5 2 0,-5 3 0,-4 1 0,-2 4 0,-4 7-155,-2 4 0,0 2 1,-4 0-1,3 0 0,3 2-4761,4 4 1,2 5 4693,3 8 1,7-1 0,3 1 0</inkml:trace>
  <inkml:trace contextRef="#ctx0" brushRef="#br0" timeOffset="13">7129 17981 9338,'0'19'0,"0"0"0,0 0 1404,0-1 0,8-7 0,4-5 1,5-4-1,2-4 0,-3-4 1,-1-9 784,-2-8 0,-3 0 1,5-8-1,-5-2-2065,-2-3 0,5-1 1,-7-1-1,-2 3 0,-2 2 1,-2 3-125,0 3 0,-8-4 0,-5 4 0,-1 0 0,-1 0 0,3 4 0,-9 2 0,0 4 0,-4 3 0,2 3 0,-2 3 0,2 0 0,-6 4 0,0-3 0,2 3 0,0 2 0,0 2 0,4 0 0,-2 0 0,2 0 0,2 0 0,2 0 0,9-8-1968,3-5 0,5-3 1968,2-3 0,-8 0 0,-2 0 0</inkml:trace>
  <inkml:trace contextRef="#ctx0" brushRef="#br0" timeOffset="14">3677 17963 7807,'0'18'0,"2"1"2782,4 0 1,-4 0-1234,4-1 1,-3-9-1,-3-9 1,0-11 0,0-5-863,0-3 1,0-2 0,-3-2-1,-1-2-110,-2 2 0,-6-4 1,5 2-1,1 2 1,0 2-1421,0 3 0,-7-1-8440,7 0 3943,0 0 5340,6 9 0,0 10 0,0 10 0</inkml:trace>
  <inkml:trace contextRef="#ctx0" brushRef="#br0" timeOffset="15">4033 18150 7807,'-6'12'143,"0"1"720,2 2 0,-5-5 0,3 2 1863,2 3 1,2-5-1077,2 3 1,0-11 0,0-2 0,0-10-436,0-7 0,0-4 0,0-4 0,2-6 1,2-5-1216,2-1 0,0-7 0,-6 0 0,0 1 0,0-3 0,-2 6 0,-4-3 0,-6 3 0,-5 5 0,-2 3 0,0-1 0,1 10 0,-1 4 0,0 7 0,0 4 0,1 3 0,-1-3 0,0 2 0,0 2-1796,1 2 1,5 4-7437,1 4 9232,7-4 0,-3 6 0,8-8 0</inkml:trace>
  <inkml:trace contextRef="#ctx0" brushRef="#br0" timeOffset="16">16189 8888 7313,'0'12'1460,"0"1"-164,0 1 1,0-4 0,0-1 0,0-7-1,0-10 582,0-7 0,0-4 0,-2-2 0,-2-4 0,-4-4-1901,-3 0 0,5-4 0,-4 8 0,-1 2 0,3 2-1999,-1 2 0,-3 7 0,4 1 2022,-3 3 0,7 10 0,-4 9 0</inkml:trace>
  <inkml:trace contextRef="#ctx0" brushRef="#br0" timeOffset="17">16339 9019 12859,'-6'12'3246,"0"1"0,0-1-1363,6 7 0,8-11 0,4-8-1438,5-10 1,-4-9-1,-1-4 1,1-4-1,-1 0-205,1 0 1,-9-6 0,2 1-1,-4-3 1,-2 0 0,0 1-241,0 3 0,-2 6 0,-4-6 0,-5-3 0,1-1 0,-7 6 0,5 4 0,-5 4 0,-2 2 0,1 1 0,-1 1 0,0 4 0,0 7 0,0 4 0,7 4 0,2 4 0,-1 5 0,1-1 0,6-1 0,-5-9 0,9 0 0</inkml:trace>
  <inkml:trace contextRef="#ctx0" brushRef="#br0" timeOffset="18">6922 15769 15550,'-10'8'2395,"1"-6"1,11 6 0,5-8-2305,5 0 1,-3-2 0,-3-4-90,-4-6 1,-2-5 0,-2 0-258,-4 5 0,1 4 398,-7 8 1,6 0 0,-5 2-51,3 4 1,-5-2 0,7 8 73,2 3 11,2 2 1,2 1 0,2-1 336,4-4 0,5 1 1,7-7-330,1-3 1,-6-2 0,-1-2 0,1-2 0,-1-2-94,1-3 1,-9-7 0,4 3 0,-2-1 0,1-1 200,-3-1 0,-2 3-169,-2-1 0,0 5 1,-2-3-1,-4 2-133,-7 4 1,-4 2-1,-1 2-320,-1 0 0,0 2 1,0 2-1,3 4 0,1 0 113,3 1 0,5 3 1,-3-3-1,2 1 1,3 5 387,3 1 0,2-3 1,0-1 410,0 3 1,2-1-1,5 1 1,5-5 0,5-1-585,2-5 0,-1-2 0,1-2 0,0-2 0,0-2 0,-1-2 0,-1-9 0,-2 2 0,-5-3 0,-2-3 0,-1 0 0,-7 7 0,-2-1 0,-5 1 0,-5 1 0,4-5 0,-9 14 0,4-5 0,-3 5 0,-3 2 0,0 0 0,0 0 0,3 2 0,1 5 0,3 5 0,1 5 0,-3 1 0,3 1 0,3 0 0,2-6 0,6-1 0,0 3 0,0-7 0,8 7 0,4-9 0,5-2 0,-4-2-888,-1-2 1,-1-2 887,1-4 0,5-5 0,-7-7 0</inkml:trace>
  <inkml:trace contextRef="#ctx0" brushRef="#br0" timeOffset="19">16189 9431 8640,'-12'17'7424,"-1"-5"-6558,9-3 1,-4-11 0,8-5 0,0-5-1,0-5 1,2 1-90,4 3 1,-2-1 0,7 5-1,-1 1 1,-2-3-587,1 1 1,5 4-1,-1-5 1,3 3-664,3 4 0,-6 2 0,-3 4 55,-1 4 0,-3 11 0,-6 10 0,0 2 0,-2 4-160,-5 3 0,-3 1 1,-9 1-1,3-3 0,1-1 524,2-3 0,3-8 0,-5 2 1,5-4 1655,2-3 1,-5-5 1467,7-1 0,2-8-3071,10 3 0,-2-5 0,9-4 0,1-2 0,3-3 0,2 3 0,-1 0-894,1-2 1,0 2-1,-2-9 894,-5-2 0,-3-1 0,-9-3 0</inkml:trace>
  <inkml:trace contextRef="#ctx0" brushRef="#br0" timeOffset="20">16396 9844 7423,'8'10'1404,"4"-4"0,-1-3 0,1-6 1,3-5-1,2-9 0,1-5 1,1-3-304,0-3 1,0-1 0,-3-6 0,-1 2 0,-5 1 0,-1-1 0,-5 0 0,-2-1-452,-2 3 1,0 6 0,-2-4 0,-4 2-651,-7 4 0,-4 2 0,-1 2 0,-1 3 0,0 1 0,0 2 0,-6 7 0,0-4 0,2 2 0,3 3 0,1 3 0,0 2 0,0 0-2779,1 0 1,7-8 0,5-5 2778,4-3 0,10-11 0,3-2 0</inkml:trace>
  <inkml:trace contextRef="#ctx0" brushRef="#br0" timeOffset="21">6284 15563 7765,'-2'10'1318,"-4"-4"1,2-4-1,-7 0 1861,3 5-2190,-7-5 0,13 4 0,-4-12 0,4-7-354,2-3 0,0 3 0,0 1 0,2-3-381,4-2 0,-4 5 1,7 1-1,-3 1-95,0 0 1,9 3-1,-3-3-528,5 1 1,2 3-1,0 6 156,-1 0 1,-5 9-1,-3 5 1,-1 7-1,-5 6 74,-2 2 0,-10 2 0,-3 7 0,-1-3 0,-1-1 236,-1-3 0,-1-2 0,0 2 0,5-6 0,0-6 0,1-4 3963,1-3-3060,-7-8 1,15 5 0,0-9 0,11-2-1001,5-5 0,3 5 0,0-6 0,0 2 0,-1 0 0,1 1 0,0-5 0,6 8 0,0-6-2505,-2-1 0,-4 5 2505,-7-9 0,-12 9 0,-10-4 0</inkml:trace>
  <inkml:trace contextRef="#ctx0" brushRef="#br0" timeOffset="22">7354 14400 10340,'-13'0'8329,"3"2"-7913,1 4 1,-3-2 0,6 9 0,1 2 0,3 1 109,2 3 1,0 0-1,0 0 436,0-1 1,9-7-1,3-5-461,5-4 1,-5-4 0,-1-4 0,-1-7-149,1-3 0,-7-3 0,2 0 0,-4 0-337,-2 0 1,0 1-17,0-1 0,-2 9-385,-4 3 0,-5 7 0,-5 7 87,3 5 1,-1 5 0,7 1 0,3 1 1078,2 0 0,2 0 1,2-3-782,4-3 0,-1 2 0,7-9 0,3-2 0,-1-4 0,1-4 0,-3-2 0,-7-9 0,1 2 0,-4-3 0,-4-1-479,-4 5 0,-3 1 479,-3 5 0,-5 4 0,7-7 0</inkml:trace>
  <inkml:trace contextRef="#ctx0" brushRef="#br0" timeOffset="23">6641 14288 7858,'-13'-1'9830,"1"1"-5758,8 0-3572,-5 0 1,9-8 0,0-4-330,0-5 0,7 5 0,1 1 1,0 1-1,3 1-549,-1 1 156,3 2 1,5 0-1,1-1-20,0 3 1,0 4 0,-1 6-1,-1 7 175,-4 4 0,1 1 0,-8 1 0,-1 0 1,-3-1 30,-2 1 1,-2 0 0,-3 0 0,-3-3 228,-2-3 0,-3 1 1,-6-5-1,1 1 1,-1 5 296,0 2 1,0-5 0,1 1 0,-1 1 575,0 3 0,7-5 805,-1 1-1845,9-9 0,-2 4 0,12-8 0,6 0-26,5 0 0,2-2 0,0-2 0,-1-2 0,1 2 0,0 2 0,0 2 0,-1 0-957,1 0 1,-2 8-1,-5 4 564,-5 5 1,-14 2 0,-5 0 478,-5-1 0,-2 1 0,1 0 0,-3-3 0,-2-1 0,-2-5-52,2-1 1,2 3 0,2-5 0,0-3 0,1-2-1602,-1-2 0,6 0 1,1 0 1566,-3 0 0,7 0 0,0 0 0</inkml:trace>
  <inkml:trace contextRef="#ctx0" brushRef="#br0" timeOffset="24">16133 10144 7938,'-19'0'5047,"0"0"-2745,1 0 1,7-2 0,5-5-1574,4-5 0,2-5 1,0-1-1,2 1-371,4 4 0,-2 3 1,9 6-299,2-3 1,1-5 0,3 6-1,0 0-662,-1-3 0,1 7 0,0-4 292,0 4 0,-3 4 0,-3 4 306,-7 7 0,3-3 0,-3 2 0,-2 3 0,-2 2 78,-2 1 0,-8 1 83,-5 0 0,-4-2 0,1-3 0,1-1 227,3 1 1,-1 1 0,-3 0 712,3-3 0,5-6-655,8 7 0,2-9 0,4 0-387,7-8 0,-3 2 0,2-4-116,3 4 0,2-1 0,1-1 0,1-2 391,0 2 1,-6 4-310,-1 6 1,-8 4 0,2 9 0,-6 0 0,-6 0-1,-6 0-579,-5-1 0,-2 1 0,0 0 1,1-3-1645,-1-3 0,-6 2 1,0-9 2201,2-2 0,2-10 0,2-5 0</inkml:trace>
  <inkml:trace contextRef="#ctx0" brushRef="#br0" timeOffset="25">16358 10519 8408,'0'19'3047,"2"-3"1,2-5-1808,3-11 0,7-9 0,-1-12 0,3-4 1,3-4-1,0-2 0,-2 0-143,-5-3 0,3-5 1,-9-1-1,0 5 1,0-1-1098,1 1 0,-1-2 0,-8 1 0,-4 3 0,-7 2 0,3 8 0,-3-2 0,-1 4 0,-5 2 0,-4 0 0,-2 1 0,0-1 0,6 8 0,0 5 0,1 2 0,-1-2 0,0 4 0,0-5-5443,0 5 5443,9 2 0,2 9 0,8 1 0</inkml:trace>
  <inkml:trace contextRef="#ctx0" brushRef="#br0" timeOffset="26">15120 6056 10012,'19'-10'0,"-1"4"1966,1 4 0,-8-7 0,-7-1 0,-8-1 0,-9 5-1010,-4 4 1,-1 2-1,-1 0 1,0 0 0,-2 0-1,-2 0-338,-2 0 0,0 6 0,5 3 0,-3 1 0,-2 3-618,2-3 0,0 9 0,0-3 0,-2 7 0,2 0 0,2-2 0,2-2 0,3 2 0,3 4 0,-4-5 0,5 8 0,-5-1 0,5-5 0,-1 8 0,1-3 0,-1-2 0,3 2 0,1 4 0,-3-4 0,4 0 0,-1 0 0,1 3-144,4-1 0,-5 4 0,3-6 0,2 0 0,2 2-41,2 1 0,-6 1 1,-1 6-1,3-1 1,2-3-7,2-2 1,0 1-1,0 5 1,0 1 27,0-1 0,-2 1 0,-2-1 0,-2 1 1,1-1-1,3 1-75,2-1 0,0 1 1,-2-1-1,-2 1 134,-2-1 1,0 3-1,6 1 1,0 3 0,0-2 141,0-3 0,0-1 0,0-1 0,0 1 0,0-1 51,0 1 0,2-3 0,2-2 0,2-1 1,-2 1-155,-2 3 0,-2 1 0,0 1 1,0-1-1,2 1-41,5-1 0,-5-6 1,4 0-1,-4 3 0,-2 1 47,0 3 1,6-1-1,1 1 1,-3-1 0,-2 1 84,-2-1 1,0 1 0,2-1 0,2 1 0,2-1-99,-1 1 0,-3-7 0,-2 0 0,0 3 0,2 1-9,4 3 1,-4-1 0,4 1-1,-4-1 43,-2 1 1,0-1 0,0 1 0,0-1 0,0 1 46,0-1 0,0 7 1,0 0-1,0-5 1,0-1 50,0-1 0,0-10 0,0 11 1,0-3-1,0 1-9,0 1 1,0 7 0,0 0 0,0-3 0,0-1-25,0-3 0,0 7 0,0 0 0,0-3 0,0-1 7,0-2 0,-6-1 1,0 1-1,2-1 1,2-2 68,2-3 0,0 3 0,-2-4 0,-3 5 1,-1 1 15,2 1 0,2-1 1,0 1-1,-2-1 14,-3 1 0,-1-5 0,4 3 1,-2 3-1,1-1 329,3-5 0,-4 2-206,0-3 0,-2 3 1,3 2-1,-3 1 6,-2 0 0,5-1 0,-3 1 0,0-1-158,-5 1 1,3-3-1,-1-2 1,1-1 0,0 1-105,-5 2 0,5 1 0,-3-3 0,1-2 0,-1 3 0,1 1 0,-1 3 0,-4-1 0,3-2 0,1-3 0,3 3 0,-5-6 0,3 3 0,-1-3 0,3-2 0,-5 0 0,7-4 0,-3 2 0,-1-2 0,2-2 0,-5-3 0,7 1 0,-1 0 0,1 0 0,4-1 0,-5-5 0,3-1 0,0 3 0,-2 2 0,6-5 0,-5 1 0,5-7 0,2 6 0,0-5 0,0 5 0,9-8 0,3 2 0,5-3 0,1-3 0,1 0 0,0 0 0,0 0 0,-1 0 0,1 0 0,6 0 0,0 0 0,-2 0 0,-2 0 0,-2 6 0,0 0 0,-1 0 0,1 3 0,0 1 0,0 7 0,-3-3 0,-1-1 0,-3 1 0,1 3 0,4 2 0,-3 0 0,-1-1 0,-3 1 0,5 0 0,-5 2 0,1 1 0,-3 4 0,0-4 0,1 5 0,-5-2 0,2 1 0,-2 1 0,0 0 0,0 6 0,3-4 0,-3 0 0,-2 1 0,0-5 0,2 4 0,2-2 0,-1-2 0,-3 2 0,4-4 0,0 8 0,0-6 0,-6 6 0,0 3 0,0-1 0,0 0 0,0-2 0,0 3 0,0 1 0,0 3 0,0-3 0,-2-1 0,-2-5 0,-2-2 0,0 6 0,6-4 0,-2 3 0,-3-1 0,-1 2 0,0 0 0,6 1 0,-2-3 0,-4 2 0,4 3 0,-5 1 0,3 1 0,0-1 0,-2 1 0,-3-1 0,5 1 0,-2-1 0,0 1 0,-3-1 0,5 1 0,-6-3 0,1-1 0,3-3 0,-2 2 0,6 0 0,-7 1 0,3-3 0,0 2 0,2 3 0,-5-5 0,3 0 0,2 3 0,0-1 0,-2-2 0,3 9 0,-5-7 0,2-2 0,0 1 0,1-3 0,-3-4 0,2 4 0,2 0 0,2 0 0,-5 3 0,-1 3 0,0-2 0,-1-2 0,5 3 0,-4 1 0,2 1 0,-1-3 0,1-4 0,0-2 0,-3 4 0,5-3 0,-2-1 0,0 2 0,-3 0 0,7-4 0,-4 4 0,4 0 0,0 1 0,-4 3 0,4-4 0,-5 0 0,5 0 0,2 1 0,-6-5 0,0 4 0,2 0 0,2-2 0,2 0 0,-7 4 0,1-4 0,0 3 0,0 3 0,-1 2 0,-1-3 0,4-3 0,-5 0 0,1-2 0,0 0 0,1 0 0,7-4 0,0 2 0,0-2 0,0-2 0,0 4 0,0 0 0,0-2 0,0-2 0,0 4 0,0 0 0,0 0 0,0-1 0,0 1 0,0-2 0,0 5 0,0-4 0,0 2 0,0 1 0,0-7 0,0 5 0,0-2 0,0 0 0,0 2 0,0-2 0,0-2 0,0-2 0,0 0 0,0-1 0,3 1 0,1 0 0,4 0 0,3-1 0,-7-5 0,4-1 0,-2 3 0,3 2 0,1 1 0,-4 1 0,7 2 0,-1 2 0,1 2 0,-1-2 0,-5-2 0,3-3 0,-2 1 0,-1 0 0,1-1 0,-4 1 0,7 0 0,-3 0 0,-2 0 0,2-1 0,-3-5-2145,7-1 0,1-8 2145,5 3 0,-7-22 0,-3-6 0</inkml:trace>
  <inkml:trace contextRef="#ctx0" brushRef="#br0" timeOffset="27">7616 10481 7830,'0'13'926,"2"-3"166,5-1 0,-5-7 0,4-15 0,-4-12 1,-2-8-1,-2-5 0,-2-1 0,-5-3 1,1-4-90,0-2 1,-5 7-1,7-1 1,0 9 0,-1 8-1,1 4-1006,2 2 1,2 4-144,2 9 1,0 17 0,0 20-354,0 4 1,0 3 0,0-1 0,0-1 0,0-3 0,0-4-185,0-2 1,0 5-1,0-7 1,0-3 735,0-1 1,0-8 2725,0-1-1312,0-8 1,2 5-1,2-11 1,2-5 0,-1-5-1468,-3-5 0,-2-4 0,2-1 0,2-6 0,4 1 0,3 0 0,-5-4 0,7 6 0,-1 2 0,1 4-1798,-1 7 1,-2 1 0,5 7 0,-2-2 0,1 2-5679,3 2 7476,-7 10 0,7 3 0,-7 7 0</inkml:trace>
  <inkml:trace contextRef="#ctx0" brushRef="#br0" timeOffset="28">7823 10294 7830,'25'6'1084,"0"0"1,-2-2 0,-1-2-175,3-2-1,-4 0 1,6 0 0,-2-2-389,0-4 1,0-4-1,-6-9 1,-2 0 62,-5 0 1,-3 1 0,-9-1 0,-2 2 95,-5 5 0,3 1 0,-8 7 0,-3-2 1,-2 2-223,-1 2 1,-1 2-1,0 2 1,0 4 0,1 7-182,-1 3 0,2 3 0,3 2 0,1 2 0,-1 4 282,-3 2-525,6-6 1,1 10 0,6-6-1,-2 0 315,1 1 0,3-3 1,2-7-1,0 1 1,2 0-350,5 0 0,-3-1 0,8-1 0,5-5 0,4-3-2,4-1 1,6-6 0,-4 4-1,0-3 1,0-3-1823,-4 0 0,0-9 0,-2-3 0,0-5 1,-4 0-4276,-1 5 6099,1-5 0,2 7 0,0-9 0</inkml:trace>
  <inkml:trace contextRef="#ctx0" brushRef="#br0" timeOffset="29">8460 10219 9689,'7'-13'3452,"-1"1"1,-2 8-2188,-10-3 0,-5 7 0,-7 7 0,-1 5-1055,0 5 1,0 1-1,1 1 1,-1 0-1,0 0 1,2 2 136,5 4 0,-3-5 0,9 5 0,2-4 0,2-2 353,2 0 0,0 6 0,0 0 0,2-2 0,4-2-571,7-3 1,3 1 0,3-2 0,0-5-585,0-6 1,-1-3-1,1-3 1,0 0 0,0 0-1228,-1 0 1,1 0 0,0-3 0,0-3 0,-1-8 1681,1-9 0,0 2 0,0-6 0</inkml:trace>
  <inkml:trace contextRef="#ctx0" brushRef="#br0" timeOffset="30">8704 10444 7412,'19'16'5,"0"-3"0,-7-5 2452,1-8 1,-9-8-1,2-5 1,-4-3-1320,-2-3 1,-6-8 0,0-4 0,0-5-914,-3-1 1,5-1 0,-8 1 0,-1-1-1,1 3 1,1 2-589,3 1 0,-5 9 0,5-2-2394,-2 5-1602,5 1-1552,-3 8 5911,8 11 0,0 19 0,0 10 0</inkml:trace>
  <inkml:trace contextRef="#ctx0" brushRef="#br0" timeOffset="31">8873 10200 7968,'13'6'9830,"-1"1"-6592,-8-1 0,0-6 0,-14-2-3007,-9-5 1,-6 5 0,0-4 0,-6 4 0,-4 2-232,-3 0 0,1 0 0,-1 0 0,0 2 0,1 2-788,-1 3 0,7 5 1,2-6-1,2 1 0,4-1-8878,2 0 9666,2 9 0,1-5 0,-1 9 0</inkml:trace>
  <inkml:trace contextRef="#ctx0" brushRef="#br0" timeOffset="32">9079 10031 10353,'9'2'1404,"-9"5"0,-2-3 0,-11 8 1,-1 5-1,-3 4 0,0 4 1,3 0-954,1 2 0,1 0 1,-7 6-1,2-4 107,5-2 1,1 5-1,7-5 1,-2 0-1,2 0 1,4-2 107,6 2 0,-2-6 1,9 4-1,1-6 1,3-5-667,2-1 0,-1-7 0,3 4 0,2-1 0,2-5 0,-2-2-71,-2-2 0,-2-2 0,-3-4 71,-3-7 0,4-12 0,-7-4 0</inkml:trace>
  <inkml:trace contextRef="#ctx0" brushRef="#br0" timeOffset="33">9455 10519 12054,'18'10'0,"1"-4"0,0-3 1092,0-3 0,-7-3 0,1-3 0,-1-8 1,1-7-1,-3-6 0,-2-2 0,-3-5 1,-1-3-124,2-7 1,-4 4-1,4-3 1,-4 3-1,-4 5 1,-4 1 0,-4 5-970,-1 2 0,-5 2 0,3 8-502,-4 5 0,-1-3 0,1 11 0,2 6 0,5 9 0,0 5-2357,-1 3 1,1 0 2858,-3-1 0,-12 10 0,4 1 0</inkml:trace>
  <inkml:trace contextRef="#ctx0" brushRef="#br0" timeOffset="34">10411 10219 7969,'-10'0'2157,"2"2"1,8 4 0,2 4 0,4 1-754,6-5 0,5-4 0,2-2 1,2 0-1,2 0 0,2-2 1,-2-4-658,-3-7 0,-3-3 0,-2-3-747,-3 0 0,-8 1 0,1 1-315,-10 4 0,-5 5 0,-9 8 0,-2 0 0,-2 0-161,-2 0 0,0 8 0,7 3 0,-1 1 0,0 1 243,0 1 0,3 3 0,1 0 0,5-1 445,1 3 1,3-11 0,6 11 0,0-2 0,0 0 551,0 1 1,0 3-1,2 2 1,4 2 0,7-2-765,4-2 0,1-2 0,1-3 0,0-1 0,0-3 0,4-5 0,-3 3 0,-3-2 0,0-4 0,-1-1 0,3-3 0,0 0-808,0 0 1,-1 0 0,-1-3 0,-2-1 0,-3-4 0,3-2-2470,2-5 0,-5 5 0,1-3 2895,1-2 1,3-10-1,2-4 1</inkml:trace>
  <inkml:trace contextRef="#ctx0" brushRef="#br0" timeOffset="35">10843 10481 10344,'12'7'0,"-1"-3"2061,-3-6 1,-2 0 0,-6-11 0,0-4-880,0-6 0,0-6 0,-2-8 0,-2-1 0,-4-1-1048,-3-5 0,-1 4 1,-7-3-1,2 5 1,3 5-1026,1 2 0,3 8 0,-3-2 1,5 6-1765,0 6 1,8 7-1,0 12 425,10 7 1,1 10 2229,1 2 0,9 8 0,8-4 0</inkml:trace>
  <inkml:trace contextRef="#ctx0" brushRef="#br0" timeOffset="36">11049 10463 8633,'19'10'2457,"-2"-10"1,-5-13-1,-6-3 1,-4-3-704,-2 0 0,0-2 0,0-1 0,-2-3-1428,-4 2 1,-2-7 0,-5 1-1,5-2 1,2 2 0,-3 2-412,-1 4 1,4 2-1,-5 2-3313,3 1 0,2 9-6433,6 9 9614,0 9 1,8 18-1,2 2 1</inkml:trace>
  <inkml:trace contextRef="#ctx0" brushRef="#br0" timeOffset="37">11237 10406 9504,'12'17'0,"1"-5"3619,1-5 1,-5-7-2417,-3-7 0,-4 3 0,-2-8 0,0-3-608,0-1 0,0-3 0,0 0 0,-2 0 0,-2 1-361,-2-1-616,-9 0 0,11 0 0,-7 0 0,1 1-972,0-1 1,5 0 0,-1 1-1,2 1 1,0 2-747,-2 3 1,1 8 0,12-3 2099,5 5 0,5 19 0,2 4 0</inkml:trace>
  <inkml:trace contextRef="#ctx0" brushRef="#br0" timeOffset="38">11537 10069 7969,'17'-13'9830,"-5"1"-6554,-4 8 1,-10-5 0,-4 11-3605,-6 5 0,-5-5 1,0 6-1,3-2-582,1 1 0,9 1 0,-2-2 325,4 7 0,10-3 0,4 0 0,5-1 0,2-3 2022,0 2 1,-1-4-1,1 7 1,-2-1 0,-3-1-1274,-1-1 0,-9 7 0,2-3 0,-6 7 0,-6 4-164,-6 2 0,-5 6 0,-2-6 0,0-2 0,1-2-868,-1-2 0,0-1 1,0-1-1,1-5-2409,-1-5 0,8-7 0,7-7 3202,8-5 1,7-5 0,8-1 0</inkml:trace>
  <inkml:trace contextRef="#ctx0" brushRef="#br0" timeOffset="39">11725 10219 7969,'18'0'1086,"-5"0"0,-3 2 0,1 2 802,-1 2 0,-4 15 1,5-2-1,-3 2 1,-2 2-1644,3 2 1,-7-2-1,6 8 1,-2 2 0,3 0-633,1-1 0,-6 3 1,5-4-1,-3 3 0,0-1-344,-2-2 0,5-2 455,-3 3 0,0 1 0,-6-8 0,0-2 737,0-2 0,0-2 0,-2-1 274,-4 1 1,2-9 0,-9-3-176,-1-5 1,3-11 0,1-5-1,-1-9 1,3-8-120,0-5 1,-5-7 0,7-5 0,2-4 0,2-5-147,2 5 0,0 2 1,0 11-1,0-1 1,0 5-204,0-1 0,0 1 1,0-3-1,2 3 1,2 2 53,2 1 1,9 9-1,-3-2 1,3 5 0,-1 1-147,-1 0 0,-1 9 0,7 3 0,0 5 0,0 4 0,-1 5 0,-7 11 0,-5 14 0,-4 3 0,-2 2-519,0 1 0,-6 0 0,-2-3 0,-5-2 0,-6-4-1939,-4-1 0,-2-6 1,9-7-1,1-5-1953,3-1 4411,-1-3 0,3-14 0,1-3 0</inkml:trace>
  <inkml:trace contextRef="#ctx0" brushRef="#br0" timeOffset="40">12344 9956 10402,'-13'0'1966,"1"0"0,-3 0 0,-2 0 0,-1 2 0,-1 5-468,0 5 1,7-1 0,-1 1-1391,-2 3 1,7 1 0,4 3 291,8 0 1,7-7 0,7 1 0,1 1 0,0 3-79,0 2 1,-1-7-1,1 1 1,-2 1 0,-3 3-323,-1 2 0,-9-1 0,2 1 0,-4 2 0,-4 2 0,-4 2 0,-4-2 0,-9-8 0,0-5-1375,0-2 0,7 5 0,-1-7 0,1-4 949,1-6 0,-3 0 0,8-9 0,1-1 766,3-3 1,11-2-1,3 1 1,5 1-287,2 4 0,-1-3 1,1 5-1,0-1 1,0 1-262,-1 3 0,7-7 0,0 5 0,0-2 0,0-1 183,0-2 0,0 1 1,-6-1-1,0 3 574,0-3 0,-3-1-19,-3-3 0,-7 8 1,-12 5 154,-7 4 1,3 2 0,-3 0-318,-1 0 1,3 2 0,1 4 0,2 7 0,3 3-346,3 3 0,2-4 0,0 4 1,0 6-25,0 2 0,0 0 0,2-9-462,5 1 1,3-8 0,9-5 0,0-4 0,2-2-906,4 0 0,4-4 0,8-7 0,1-9 0,-5-5 0,-6-2 1367,-8 4 0,-4 2 0,3 2 0</inkml:trace>
  <inkml:trace contextRef="#ctx0" brushRef="#br0" timeOffset="41">13000 9769 8806,'17'-2'0,"-3"-2"1966,-1-3 0,-9-7 0,0 3 0,-8 1 0,-8 4-562,-5 4 0,0 4 0,3 4 1,1 6-1,-1 7 0,-1 4 1,0 2-1354,3-2 0,8 6 0,-3 0 1,5 5-52,2 3 0,0-6 0,0 9 0,2-7 0,5 1 0,5 1 0,-1 0 0,1-3 0,3-7 0,1-5 0,-3-9 0,-1-5 0,3-4 0,2-2 0,-1-2 0,-1-4 0,-3-7 0,3-5-4916,2-7 1,-5 4 3508,1-4 0,-1-4 0,7 0 0</inkml:trace>
  <inkml:trace contextRef="#ctx0" brushRef="#br0" timeOffset="42">13338 10050 8617,'0'19'2272,"6"0"0,0-1 4605,-2 1-4719,7 0 0,-3-11 0,7-8 1,-5-12-2159,-1-11 0,3-9 0,-6-9 0,-1-3 0,-1 0 0,0 1 0,2-1 0,-2 0 0,-10 7 0,-6-1 0,-5 1 0,-2 7 0,0 5 0,1 5 0,-3 3 0,-4 4 0,4 3 0,-4 6 0,4-2 0,2 1 0,1 3 0,-1 2 0,0 0 0,6 0 0,1 0 0,8 9 0,-5 1 0</inkml:trace>
  <inkml:trace contextRef="#ctx0" brushRef="#br0" timeOffset="43">11537 10369 7890,'8'10'-1239,"-4"-1"728,9-9 966,-9 0 561,13 0-84,-15 0 146,6 0 1,-8 2-1,0 4 1417,0 6 1,-2-3-1257,-4-3 1,4-6-592,-4-6 1,3-5 0,3-7 0,0-3 0,0-4-593,0-7 0,3-3 1,1 0-1,2 1 7,-2 3 0,4 8 0,-1-2 0,-1 4 875,2 3-853,-6 7 1,7 5 0,-11 10 0,-3 4-3,-1 3 0,-2 1 0,4 7 0,-5 0 0,1 0-149,0-1 0,-7 1 0,5 2 0,-3 0 0,3 0 175,1-5 0,-3-8 1,6 5-1,-1 0 3790,-1-3-3899,6-2 0,-6-16 0,8-5 0,2-5 0,2-7 0,2-7 0,0-3 0,-6-2 0,0-1 0,0 1 0,0-1 0,0 9-835,0 4 0,-2 12 0,-2 9 0,-4 10-5357,-3 13 6192,7 0 0,-21 16 0,4-5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30T18:50:23.262"/>
    </inkml:context>
    <inkml:brush xml:id="br0">
      <inkml:brushProperty name="height" value="0.053" units="cm"/>
      <inkml:brushProperty name="color" value="#FF0000"/>
    </inkml:brush>
  </inkml:definitions>
  <inkml:trace contextRef="#ctx0" brushRef="#br0">8442 6994 10330,'0'19'1404,"0"-11"0,0-8 0,0-13 1,0-7-1,0-8 0,-2-1 1,-3-4-588,-1-2 0,-2-9 1,4 0-1,-3 0 0,1 1 1,0-1-1,0 2-352,1 3 0,3 3 0,2 3 0,2 4 0,3 2 0,3 4-465,2 2 0,3 2 0,6 2 0,-1 5 0,1 6 0,0 4 0,6 2 0,0 0 0,-4 2 0,-5 2-1592,-3 2 0,-1 0-8239,7-6 9165,-8 9 1,-11 1 0,-11 9 0</inkml:trace>
  <inkml:trace contextRef="#ctx0" brushRef="#br0" timeOffset="1">8610 6712 6746,'19'0'5137,"-6"3"-2433,-1 3 1,-10-4 0,-2 4-1330,-10-4 0,-13-2 0,-2 2 0,0 3 0,-2 1 0,-4-2-951,-5-2-424,7-2 0,-6 0 0,3 0 0,-1 0 0,0 0 0,1 0 0,9 2 0,-2 2 0,5 3 0,1-3-2201,0-2-767,9-2 0,3 0 2968,14 0 0,3 0 0,9 0 0</inkml:trace>
  <inkml:trace contextRef="#ctx0" brushRef="#br0" timeOffset="2">8817 6994 14207,'0'2'1228,"-6"-6"1,-1-19 0,3-4 0,2-5-1,0-5 1,-2-5 0,-2 1 0,-1 1-500,-1 3 0,4 5 0,-7 3 0,3 2 0,4 4 0,2 2-5448,2 3 1935,0-1 0,8 8 0,5 5 1851,3 4 0,-3 10 0,-1 3 933,3-1 0,2 15 0,1-4 0</inkml:trace>
  <inkml:trace contextRef="#ctx0" brushRef="#br0" timeOffset="3">9004 6750 7904,'-8'-10'2660,"-2"1"0,-1 18 0,5 5-1900,4 9 1,2-2 0,0 4 0,0-2-281,0 2 1,2-4-1,4 4 1,5-5 342,-1-1 0,7 0 0,-5-2 0,5-5-253,2-6 1,-1-3 0,1-3 0,0-3-197,0-3 1,-3-6-1,-3-11 1,-5-2-1,-1 2 1,-1 0-375,-2-2 0,-4 4 0,-6-6 0,-7 2 0,-3 0 0,1 0 0,-2 6 0,-4 3 0,1 1-504,-1 2 1,2 9 0,0-2-1,0 4 1,1 2-1681,-1 0 1,0 8 0,2 5 818,5 4 0,4 1 0,8 1-1347,0 0 1,8-3 2711,4-3 0,13 12 0,5-4 0</inkml:trace>
  <inkml:trace contextRef="#ctx0" brushRef="#br0" timeOffset="4">9455 6731 9219,'18'-8'2110,"-9"6"0,-9-7 1,-11 3-1670,-5 0 0,-3 0 0,0 8 0,0 4 1,1 5-1,-1 1 0,0 1-112,0 1 1,1 9-1,-1 2 1,2-2-6,5-2 0,3-2 0,9-1 0,0 1 0,0 0 282,0-1 0,2-1 0,5-2 0,5-5 0,5-1-236,2-5 0,6-2 0,0-2 0,-2 0-10,-3 0 1,-1-7-1,0-1 1,0 0-866,-1 0 1,-5-7 137,-1 2 0,-7-3 0,3-1 0,-2 2 291,0 3 1,1 0 0,-7-7 0,0 0 353,0 0 1,0 7-1,0-1 559,0-1 270,0 5-536,0-7 0,0 16-571,0 0 0,0 2 0,2 12 0,2 5 0,2 4 0,-2 2 0,-2 2 0,1-4 0,1 6 0,2-2 0,-2-4 0,0-2-894,3-2 1,-3-3-2021,8-3 1,1 1 0,5-9 2913,1-7 0,0-7 0,0-9 0</inkml:trace>
  <inkml:trace contextRef="#ctx0" brushRef="#br0" timeOffset="5">9792 6994 14960,'7'-13'1165,"-1"1"1,0-1-1,-6-5 1,0-1-793,0 0 1,-6-6 0,0 0-1,-1 0 1,1-2-332,0-4 1,-7 2 0,7-1 0,0 1 0,0 2-992,-1 0 1,-1 2 0,4 6-1,-2 1-4735,1-1 3904,3 0 0,4 7 1780,5-1 0,-5 9 0,6-4 0</inkml:trace>
  <inkml:trace contextRef="#ctx0" brushRef="#br0" timeOffset="6">9867 6619 8635,'19'16'3933,"0"-3"0,-7-5-249,1-8 0,-11 0-2852,-2 0 0,-8 0 0,-13 0 1,-2 0-539,-2 0 1,0 0-1,6 0 1,-2 0 0,-2 0-295,-2 0 0,-2 7 0,4 1 0,-2 0 0,2 0 0,2-1-1169,3 1 1,-1-6-1368,0 4 0,3-8 0,3-8 2536,7-9 0,12-20 0,4-1 0</inkml:trace>
  <inkml:trace contextRef="#ctx0" brushRef="#br0" timeOffset="7">10636 6656 12768,'17'-12'1638,"-4"-1"0,-5 11 1,-10 2-1,-4 13 0,-7 7 1,-4 8-1056,-1 1 0,-1 0 0,0 4 0,0-1 1,-1-1-1,-3-2 0,-2-2 0,4-2-2314,6 0 1,-1-6 0,5-7-1,-1 1-212,-1-3 0,7 1-5437,-7-5 7380,9-4 0,13 6 0,11-8 0</inkml:trace>
  <inkml:trace contextRef="#ctx0" brushRef="#br0" timeOffset="8">10618 7069 9542,'12'-6'4151,"1"-1"0,-3-7-2448,3 1 0,-5 3 1,-8-3-1,-2-1 1,-2-3-1374,-3-2 0,-7 7 0,1-1 0,-5-1 0,-5-1 0,-2 0 0,2 3-330,2-3 0,2 5 0,0-2 0,1-1 0,-1 3 0,0-7 0,2 4 0,5-3 0,-3 3 0,9 1 0,0 6-89,6-7 1,2 9 0,4-2-3189,7 3 0,-3 3 0,3 3 295,1 3 1,3 4 2981,2 9 0,8 0 0,2 0 0</inkml:trace>
  <inkml:trace contextRef="#ctx0" brushRef="#br0" timeOffset="9">10805 6956 12194,'19'2'2299,"0"5"0,-7-3 0,-1 8-1254,-3 3 0,-2 2 1,-6 1-1,0 1 1,0 0-770,0 0 1,-8-1-1,-2 1 1,-3 0-1,1 0-2301,-3-1 0,-2 1 0,-1-2 2025,-1-5 0,0 5 0,0-7 0</inkml:trace>
  <inkml:trace contextRef="#ctx0" brushRef="#br0" timeOffset="10">11593 6994 7898,'2'12'6510,"5"1"-5106,5 1 0,-4-7 0,-1-7 1,-5-13-1,-4-10 0,-3-8 1,-3-4-519,-2-3 1,3-6-1,-3-2 1,2-1 0,4-3-887,1 2 0,3-7 0,0 8 0,0-3 0,0 2 0,0 2 0,3 8 0,1 7 0,4 0 0,2 2 0,5 4 0,2 4 0,1 4 0,1 5 0,0 5 0,0 5 0,0 2 0,-1 2 0,1 5 0,0 5 0,-7 5 0,-1 1 0,-3 1 0,-4 0-2435,-2 0 1,-2 0 0,-2-1 0,-4 1 2434,-7 0 0,-3 0 0,-3-1 0</inkml:trace>
  <inkml:trace contextRef="#ctx0" brushRef="#br0" timeOffset="11">11743 6712 8503,'19'11'4400,"-6"4"-2255,-1-9 1,-8-2 0,2-10-1115,-3-7 0,-6 5 1,-3-1-1,-6 3 0,-5 0-336,-2 2 1,-2 2 0,-1 2 0,-4 0 0,1 0 0,0 2-1000,0 4 0,-2-2 1,4 7-1,-2-1 1,2 1-2139,3 3 1,7-6 0,3 1-1,-1-3-3206,1 0 5648,6 1 0,4-16 0,10-1 0</inkml:trace>
  <inkml:trace contextRef="#ctx0" brushRef="#br0" timeOffset="12">11931 6900 8454,'0'29'4915,"0"-2"0,0-18-2824,0-9 1,-6-9 0,-1-9 0,1-3-1840,-2-4 1,4 2-1,-9-8 1,1-3-1,-1-1 1,3-1-1,1 3 1,3 4-1070,-2 2 1,6 2 0,-5 6-1341,5 0 1,4 3 0,5 3-234,5 7 0,3 6 0,1 4 2390,3 2 0,-4 17 0,12-2 0</inkml:trace>
  <inkml:trace contextRef="#ctx0" brushRef="#br0" timeOffset="13">12100 6731 9735,'-11'19'5392,"3"0"-4507,0-1 1,6 1 0,-5 0 0,5 0-300,2 0 1,0-1-1,2 1 1,5-2 0,3-3-1,2-3 700,1-3 1,6-2 0,6-6 0,-2 0 0,-2 0-1278,-3 0 1,1-6-1,0-2 1,-3-3 0,-1-3-10,-2-3 0,-9-2 0,2-2 0,-4-4 0,-10 11 0,-5-5 0,-3 2 0,-3 1-211,0-3 1,-6 7 0,0 1-1,0 3 1,0 4 0,0 1-695,2 3 0,2 0 1,2 3-1,1 1 1,1 4-388,4 3 0,5 1 1,8 7-1,0-1 301,0 1 1,0 0 0,2 0 0,7 0 0,7-3-1309,7-3 1,8 1 2298,-6-7 0,17 7 0,-2-3 0</inkml:trace>
  <inkml:trace contextRef="#ctx0" brushRef="#br0" timeOffset="14">12587 6769 8339,'17'-13'0,"-2"3"1751,-3 2 1,-6-7-538,7 2 0,-11-1 0,-2 1-799,-10 7 0,-1 4 0,-1 2 0,-3 2 0,-2 4-89,-1 7 0,-7 4 0,0 1 0,2 1 1,4 2-1,4 2 0,5 2 250,2-2 0,-5-2 0,7-3 1,2 1 48,2 0 1,4-7 0,4-1 0,6-1 0,5-2-73,2 1 0,0-1 0,-1-4 0,1 3 0,0-3-452,0-2 0,-1-2 0,1-2-1066,0-5 0,-9-3 1,-1-7 544,-1 5 0,-6-5 1,4 5-1,-4-5 1,-2-2 220,0 1 0,0-1 1,0 0-1,0 0 1060,0 1 1,0-1 793,0 0-471,0 9 0,3 1-1092,3 9 0,-4 2 0,6 5 0,-2 5-455,1 5 1,5 2-1,-3 1 1,-1 3-1,2 2-1600,1-2 0,-5 4 1,4-2-1,1-4 1,-3-4-6013,1-5 7425,5-8 1,-10 7 0,9-7-1,1 2 202,3-2 1,-4-1 2591,-1-3 0,1-3-852,5-3 0,-7-4 1,-5-9-1,-4 0 21,-2 1-791,0-1 1,0-6-1,0-2 1,0-2-1,0-5-128,0-1 0,-6-3 0,-2-1 0,-1-3-671,1-2 0,-5 1 0,7 7 0,2 5 0,2 4-975,2 0 0,0 12-843,0-4 1,0 15 0,0 4-283,0 11 1,0-1 2276,0 3 0,0 7 0,0 10 0</inkml:trace>
  <inkml:trace contextRef="#ctx0" brushRef="#br0" timeOffset="15">12981 6638 7539,'9'10'848,"1"5"0,9-9 3352,0-2 0,-7-2-730,1-2 1,-11 0-2908,-2 0 1,-2 0-1,-11-2 1,-1-2 0,-3-2-1,-2 1 1,-2 3-527,-4 2 1,2 2-1,-6 5 1,2 3-850,4 0 0,-4 7 0,2-4 0,2 1-1270,2-1 0,3 1 18,-1-7 1,8-3 0,7-8 2063,8-3 0,15-7 0,10 3 0</inkml:trace>
  <inkml:trace contextRef="#ctx0" brushRef="#br0" timeOffset="16">13000 6975 8791,'17'8'0,"-3"3"2464,-1-1 0,-9 7 0,2-5-1871,-4 5 1,-2-4 0,-2-3-594,-4-2 0,-13 7 0,-10-5 0</inkml:trace>
  <inkml:trace contextRef="#ctx0" brushRef="#br0" timeOffset="17">13282 6806 11043,'2'-16'0,"2"1"0,2 3 1966,-2-3 0,-2 11 0,-2 8 0,0 15 0,0 6-1068,0 2 0,7 6 0,-1-2 0,0 3 1,0-3-1,3-6 0,1-4 0,5-2-776,1-1 1,3-7-1,0-5 1,0-6 0,-1-6-123,1-7 0,0-3 0,0-3 0,-3 0 0,-1 0-70,-3 1 0,-7-1 0,1 0 1,-4 0 63,-2 1 1,0-1 101,0 0 1,0 11 0,0 8-97,0 10 0,0 7 0,0 2 0,2 1 0,2 3 0,2 2 0,7 2 0,-7-2 0,-2 7 0,-2 3 0,5-4 0,-1 1 0,-2 1 0,-2 2 0,-2 3 0,0-3 0,0-1 0,-2-3 0,-2 0 0,-2-2 0,-7 5 0,5-9 0,-3-3 0,-3-1-687,-3-2 1,5-2 0,-1-5 0,1-3 0,-1-3-1408,1 0 1,-1-2 0,-8-10 2093,-4-7 0,4-20 0,-6-6 0</inkml:trace>
  <inkml:trace contextRef="#ctx0" brushRef="#br0" timeOffset="18">13713 7013 12649,'17'2'0,"-5"4"1404,-6 6 0,-3 11 0,-3 2 1,0 0-1,0 0 0,0 0 1,-3 0-241,-3 2 0,-2-6 0,-7 2-1164,3-8 0,-1-7 0,-6-8 0</inkml:trace>
  <inkml:trace contextRef="#ctx0" brushRef="#br0" timeOffset="19">14201 6750 10124,'-11'2'1916,"3"2"0,2 5 0,-3 1 0,1 5-1533,0 1 0,-1 1 0,5-2 0,-2-3 0,2 3 0,4 1 1,4 3-1,4 0 333,3-1 1,1 1 0,7 0-1,0 0 1,-1-3 0,1-1-1,0-5-638,0-1 1,0-3-876,-1-6 0,-1-8 0,-2-5 515,-3-3 0,-8-3 1,5 0-1,-3 0-200,0 1 0,0-1 1,-6 0 333,0 0 0,0 7 0,0-1 422,0-1-321,0-3-122,0 7-109,0 1 484,0 26-219,0-13-137,0 13-5,0-17 252,0 0-581,-8 0 0,6 2-822,-4 4-2393,4-4 3699,2 7 0,-9-18 0,-1-1 0</inkml:trace>
  <inkml:trace contextRef="#ctx0" brushRef="#br0" timeOffset="20">14182 6975 10573,'12'8'1638,"1"5"0,-9-9 1,2-8-1,-6-13 0,-4-6 1,-4-4-1099,-3-4 1,1-4 0,-2-5-1,3-2 1,3-1 0,0 1 0,2 4 156,1 7 1,3-9 0,0 7 0,3 2 0,1 2-450,2 6 1,9-4-1,-3 4 1,5 4-249,1 5 0,1 3 0,0-1 0,0 5 0,0 5 0,-1 2 0,1 2 0,0 2 0,0 5 0,-3 1 0,-3 5 0,1-5 0,-7 3 0,-3 1-2667,-2 3 1,-4 0 0,-4-3 2666,-7-1 0,-4 8 0,-1 8 0</inkml:trace>
  <inkml:trace contextRef="#ctx0" brushRef="#br0" timeOffset="21">14388 6675 10749,'19'12'0,"0"-1"0,-2-1 4915,-5 1 0,-2-7-4327,-3 2 0,-14-4 0,1-2 0,-8 0 0,-7 0-312,-4 0 0,-4 0 0,-9 0 0,1 0 0,-1 0 0,3 0-991,3 0 1,-7 0 0,7 0 0,5 0 0,4 2-737,5 5 1,-1-3 0,2 8-1469,5 3 1,3-5 2918,9 3 0,9-1 0,1 7 0</inkml:trace>
  <inkml:trace contextRef="#ctx0" brushRef="#br0" timeOffset="22">14501 6994 9323,'12'-7'1631,"1"1"1,-9-8-1,4 1 1,-1-3-386,-1-3 1,0 0 0,-6 0 0,-2 1 0,-2-1-807,-2 0 0,-9-6 1,3 0-1,-5 0 1,0 0 222,5 0-1901,-5 0 1,13 6 0,-7 0-539,3 1 1,4 7 186,10 5 0,5 12 1589,7 7 0,1 3 0,0 3 0</inkml:trace>
  <inkml:trace contextRef="#ctx0" brushRef="#br0" timeOffset="23">14651 6788 7873,'0'18'2227,"0"1"0,0 0-653,0 0 1,0-1 0,0 1 0,0 0-617,0-1 1,0 1 0,0 0 0,2-2-678,4-5 0,5-3 1,7-12-1,1-3-107,0-6 0,-6-5 0,-1-4 0,1-2 0,-3-4 1,-4 0-17,-4 0 0,-2-4 1,0 6-1,0 2-138,0 2 1,-8 4 0,-7 3-1,-5 3 1,-8 3-319,-1 4 1,6 2 0,-4 2 0,2 0 0,0 0-919,2 0 1,2 8 0,5 5-167,3 3 1,5 3 0,8 0 0,0-1 0,2 1-305,4 0 1686,5 0 0,24 0 0,5-1 0</inkml:trace>
  <inkml:trace contextRef="#ctx0" brushRef="#br0" timeOffset="24">14970 6863 8444,'0'-19'1664,"0"0"1,0 0 0,-2 3-314,-4 3 1,-5 5 0,-8 8-1084,1 0 1,-1 8 0,2 5 0,3 5 0,3 5 0,1 4-197,-1 2 0,7 1 1,-2 1-1,4-6 1,2-4-254,0-2 1,8-3 0,5-1 0,3-5 0,3-1 241,0-5 1,0-2 0,-1-4-1,-1-5 1,-2-5-16,-3-5 0,-1-1 0,1-1 0,-6 0 0,-2-2-443,3-4 115,-5 4 1,6-6-1,-8 9 1,0-1-595,0 0 0,0 0 0,2 3 801,4 3 0,3 7 1,5 12 248,-1 7 1,-9 3 0,4 3-1,-1 0 1,-1 0-203,-2-1 0,4 7 0,1 0-94,1-2 1,-4-10 933,7-7 1,-7-4 337,7-2 1,-7-2-778,6-4 1,-7-5 0,1-10-1,-4-1 1,-2-6-159,0-1 1,0 4 0,0-8 0,0-2-1,-2-5-187,-4-2 1,4 13-1,-5-8 1,3 3 0,0 5-558,-2 4 1,-1 4 0,7 3 0,0-1-486,0 0 0,0 7-108,0-1 1,0 11 0,0 2 0,0 10-141,0 7 1,0 2-1,0 0 1,3-1 1261,3 1 0,-4 8 0,6 2 0</inkml:trace>
  <inkml:trace contextRef="#ctx0" brushRef="#br0" timeOffset="25">15195 6638 6894,'12'8'0,"1"2"0,2 3 0,1-3 1630,3-2 1,0-1 0,0-7 3284,-1 0 0,-7-2-3643,-5-5 0,-6 5 1,-6-6-1148,-7 0 1,-3 6-1,-3-5 1,0 5-1,0 2-295,0 0 0,-1 0 0,-3 2 0,-2 3 0,2 3 0,2 0-1629,2 0 1,0-1 0,1-7-4683,-1 0 6481,8 0 0,-5 0 0,5 0 0</inkml:trace>
  <inkml:trace contextRef="#ctx0" brushRef="#br0" timeOffset="26">15683 6675 7880,'0'19'937,"0"0"0,0-1 0,0 1 0,0 0 0,0-1 0,0 1 0,0 0-1,0 0 0,0 0 0,0-1 0,0 1 0,0 0 0,2-1 0,4-1-451,7-4 0,3-5 0,3-8 1,2 0-1,2 0 47,2 0 1,0 0-1,-6-2-560,-1-4 1,-1 2 0,-2-9-59,-3-2 0,-8 5 0,3-2 0,-5-5 1,-2-4-547,0-4 0,0-6 0,0 4 1,0 0-145,0 0 1,2 4-1,2 8 1020,2 2 1,0 11 167,-6 2 1,0 5 0,2 11 0,3 7 10,1 4 0,0-2 0,-4 4 1,2 1-243,3-1 0,1-6 1,-4 4-1,4-2 0,1 0 91,-1-2 1,0-9-1,-1-3 951,5-3-901,5-2 0,2-6 0,-3-2-91,-3-4 1,-5 2-1,-8-9 1,0-1-256,0-3 0,0-2 0,0 1 1,0-3-1,0-2-751,0-2 0,-8-6 0,-3 6 0,-1 2 0,1 2-3532,3 2 2180,2 0 0,0 7 966,-1-1 0,1 11 0,6 2 1161,0 11 0,8 5 0,3 3 0</inkml:trace>
  <inkml:trace contextRef="#ctx0" brushRef="#br0" timeOffset="27">16227 6900 10210,'18'2'0,"1"4"1080,0 7 0,-6 3 1,-3 3-1,-2 0 0,-1 0 869,1 0 0,-6-1 1,4 3-1,-6 2-2468,-6 2 0,-4 0 1,-9-6-1,0 0 0,0-1 1,0-1-4345,1-5 4863,-1 5 0,-8-6 0,-2 7 0</inkml:trace>
  <inkml:trace contextRef="#ctx0" brushRef="#br0" timeOffset="28">17015 6994 11473,'18'10'1404,"-7"-4"0,-5-12 0,-4-8 1,-2-7-1,0-6 0,0-2 1,-2-7-454,-4-6 0,2 1 1,-7-7-1,1 2 0,1 2 1,-1 0-1,2 1-825,-1 1 1,3 9 0,6 4 0,0-1 0,0 3-115,0 0 1,6 8-1,3 7 1,1 0-1,5-1 1,1 3-13,3 1 0,0 3 0,0 6 0,-1 0 0,1 0 0,0 6 0,0 1 0,-3-1 0,-1 0-2016,-3 0 1,-7 3-1,1-3 1,-4 6-1595,-2 5 0,-6 2 3610,-1 0 0,-7 8 0,3 2 0</inkml:trace>
  <inkml:trace contextRef="#ctx0" brushRef="#br0" timeOffset="29">17165 6731 9054,'18'11'4915,"1"-5"0,-6-4-3381,-1-2 0,-10 0 0,-2 0 0,-12 0 0,-9 0-1111,-4 0 0,-8 0 1,1 0-1,-3 0 1,-3 0-502,1 0 0,1 0 0,5 0 0,4 0 0,2 0 0,0 0-2865,2 0 1,2 0-4692,3 0 7634,7 0 0,11-8 0,11-3 0</inkml:trace>
  <inkml:trace contextRef="#ctx0" brushRef="#br0" timeOffset="30">17277 6956 11048,'13'0'1638,"-3"-2"0,-1-4 1,-5-7-1,-2-3 0,-2-5 1,0-4-665,0-6 0,-6-5 0,-3-1 0,1-1 0,-3 1 0,3 1 0,-2 3 1,1 4-3424,1 2 1,2 2 0,6 6 552,0 0 0,2 11 1,4 8-1,4 10 1896,1 7 0,14 18 0,-4 5 0</inkml:trace>
  <inkml:trace contextRef="#ctx0" brushRef="#br0" timeOffset="31">17446 6769 9915,'11'8'2119,"-3"-4"1,-8 9 0,0 1-1011,0 3 0,0 2 1,0 0-461,0-1 0,8 1 0,5 0 1,3-3-1,3-3 0,0-7 471,0-4 1,1-2 0,3 0 0,0-2-983,-6-4 0,2-4 0,-9-9 0,3 0 1,-3 0-139,-2 1 0,-1-7 0,-7 0 0,-2 2-37,-5 2 1,-3 4-1,-9 3 1,-2 1-1,-2 1-946,-2 1 0,-2-4 0,4 9 0,-2 2 0,2 2 282,3 2 0,1 0 0,0 2 1,0 2-1,3 5 0,3 1-896,7 5 0,4 1 1,2 3 330,0 0 0,2 0 1,6-3 1265,11-3 0,8 3 0,11-5 0</inkml:trace>
  <inkml:trace contextRef="#ctx0" brushRef="#br0" timeOffset="32">17990 6788 7951,'6'-13'1181,"1"1"0,5 5 1,-6-5-1,-1-3-443,-3-1 0,-4 5 1,-5 3-1,-5 1-229,-5 1 1,-2 0 0,1 6-1,-1 0 1,0 0 0,0 2-265,1 4 0,-1 5 0,0 8 0,2-1 1,3 3 52,1 4 1,9-4-1,-2 4 1,4-4-1,2 0 92,0 4 1,8-7 0,5 3 0,3-8-66,3-5 1,0 5-1,0-7 1,-1-2 0,1-2-1,0-2 426,0 0 0,-1-2-1012,1-4 0,-2-5 1,-5-7-1,-3-1-617,-1 0 1,-6 0 0,4 1 414,-4-1 1,-2 0 857,0 0 0,2 7 0,5 3-223,5 7 1,-1 0 0,1 15 0,3 1 149,1 3 0,-3 2-1972,-1 0 0,-1-1 1,1 1-1,-3 0-126,-1-1 1,0-5 0,7-3 1985,-3-1 0,1-3 0,6-6 512,-1 0 0,-5 0 0,-3-2 0,-1-4 860,-5-7 0,-2-3-1157,-2-3 0,0 0 1,0-2-1,0-2-124,0-2 1,0-8-1,0 2 1,0-5-267,0-1 1,0-1-1,-2 1 1,-2-1-1,-2 1-554,1-1 0,1 7 1,0 2-1,-2 2-57,2 4 1,1 8-1651,3 3 1339,0 8 1,0-3 0,0 14 0,0 5-80,0 5 0,0-5 0,0 1 1,0 3 965,0 7 0,0-2 0,0 6 0</inkml:trace>
  <inkml:trace contextRef="#ctx0" brushRef="#br0" timeOffset="33">18347 6675 10104,'18'6'0,"1"0"0,0-1 2999,0-3 1,-1-2 0,1 0-140,0 0 1,-2-2-2092,-5-5 0,-4 3 1,-10-6-1,-4 2 1,-6 3-770,-5 3 0,-8 2 0,0 0 0,-9 0 0,5 0 0,-2 2 0,0 5 0,2 1 0,-5 6 0,5-3-1332,2-3 0,2 5 0,6-7 1332,0-2 0,1-2 0,-1-2 0</inkml:trace>
  <inkml:trace contextRef="#ctx0" brushRef="#br0" timeOffset="34">19059 6994 8707,'17'12'1404,"-4"1"0,-5-11 0,-8-2 1,0-11-1,0-7 0,0-7 1,-2-7-982,-4-3 0,1-2 0,-5-1 1,0 0-1,1 1 0,-1 0 1,1 1-1,1 3-179,4 2 1,2 14-1,0 0-86,-4 7 1,6 6-1,-3 10 1,8 8 0,1 9-297,2 9 0,-6-3 0,7 2 0,-3 2-190,0 3 1,0 1 0,-6-1 0,0-3 0,0-4 0,0-2 505,0-4 0,0-2 0,0-2 2336,0 0-467,9-9 1,-5-2-1751,8-8 0,-7-2-297,1-4 0,2 2 0,0-7 0,1 1 0,1-1 0,1-3 0,-1 4 0,5-3 0,-1 0 0,5 1 0,4 0 0,2 7 0,-4-1 0,2 4 0,2 2 0,-2 0 0,-2 0 0,-5 2 0,-1 4 0,-3 7 0,-8 3 0,3 3 0,-5 0-1662,-2 0 0,-2-3 1,-5-3-1,-5-7 1662,-5-4 0,-10-10 0,-2-2 0</inkml:trace>
  <inkml:trace contextRef="#ctx0" brushRef="#br0" timeOffset="35">1501 5531 7851,'-7'-12'2206,"1"-1"0,0 7 1,8-4 1776,4 1 0,-2-3-3467,9 6 0,-1-1 0,7 7 0,0 2 0,0 3 0,0 1-83,-1-2 0,1 6 0,0 3 0,2 4-241,4 1 0,2 1 0,6 0 0,-4-1 0,0 3-200,1 4 1,-5-4 0,4 4 0,-2-2 0,-2 0 0,0 2-895,0-2 771,0-2 0,-6-2-61,0-1 0,-1 1 121,1 0 1,-6 0 0,-1-1 0,3 1 530,1 0-612,-5-1 77,5 1 928,-5-8-467,-1 5 1,5-5-272,-9 8 0,7-7 0,-5-2 0,0 1-115,1-1 0,5 3 0,-5 6 0,5-3 0,-1-3 0,-9 3 0,4-16 0,-8 0 0,0-8 0,0-11 0,0 1 0,0-1 0,0 0 0,0 0 0,-2 1 0,-4-1 0,4-8 0,-13 6 0,9-4 0,-2-2 0,1 2 0,5 0 0,-6 6 0,8 0 0,0 1 0,0-1 0,0 0 0,0 0 0,0 1 0,0 5 0,0 1 0,2 7 0,4-1 0,-4-4 0,7 8 0,-7-7 0,2 11 0,2 5 0,0 5 0,3 5 0,-7 2 0,4-1 0,-4 3 0,-2 4 0,0-2 0,0 8 0,0-6 0,0 6 0,-8-8 0,-3 13 0,-1-15 0,-1 4 0,1-4 0,-15-3 0,4 1 0,-8 0 0,1-7 0,-1 1 0,-2-9 0,8 2 0,6-4 0,7 0 0,-3 5 0,4-5 0,-1 2 0,-3-8-3588,-1-9 3588,-3-3 0,-16-20 0,-5-3 0</inkml:trace>
  <inkml:trace contextRef="#ctx0" brushRef="#br0" timeOffset="36">2476 6600 13530,'-6'-19'3119,"0"1"0,-1 5-2729,7 0 0,0 18 0,3 1 0,1 9 0,4 3 0,0 1 0,3 2 0,-3 2 0,3 4-49,-1 2 1,-4 0 0,5 2 0,-1-6 0,-2-4-2162,1-2 1334,-3 0 1,-6-7 0,2-1 923,4-3 1,-1-2 0,7-6 3355,3 0-3178,-7 0 1,7-2 0,-9-4-617,-2-7 0,-2-3 0,-2-5 0,0-4 0,0-6 0,0-5 0,0-1 0,0-1 0,0 3 0,0 4 0,0 6 0,-6 4 0,0 2 0,1 0 0,3 1 0,4 1-4782,5 4 1799,3 5 0,3 8 0,-1 0-2734,3 0 5717,1 0 0,3 8 0,0 3 0</inkml:trace>
  <inkml:trace contextRef="#ctx0" brushRef="#br0" timeOffset="37">2833 6600 9294,'0'13'1193,"0"-1"1,0-6 0,0 7 0,0 1-384,0 3 0,0 2 0,2 0-96,4-1 1,-2 1 0,9 0-1,-1-1 64,-1 1 1,5-6 0,-3-3 0,3-1 0,5-5-354,4-2 1,-4-2 0,4 0-1,-6-2 1,-4-5-7,-3-5 0,-8-5 0,2-1 0,-3-3 0,-3-2-180,0-2 0,-9-7 1,-3 7-1,-5 0 1,-2 0-240,0 0 0,1 7 0,-1 7 0,0 3 0,0 4-709,1 2 1,-1 4 0,2 4 0,3 7-1,1 3-2407,-1 3 1,5 6 3115,3 0 0,-4 0 0,-1-6 0</inkml:trace>
  <inkml:trace contextRef="#ctx0" brushRef="#br0" timeOffset="38">3170 6712 8419,'0'-10'9830,"9"2"-8753,-7 8 1,6 8 0,-8 5-946,0 3 1,2 3 0,2 0 0,3 2 0,-1 2 0,0 2-238,0-3 0,3-1 0,-5-2-1288,2 0 0,7-1-283,-7 1 0,0-10 1,-6-9-931,0-11 2606,0-5 0,0-3 0,0 0 0</inkml:trace>
  <inkml:trace contextRef="#ctx0" brushRef="#br0" timeOffset="39">3133 6600 9818,'8'-13'3073,"5"1"1,1 0-4002,-1-7 0,-5 0 787,-8 0 141,0 9 0,0-7 0,0 7 0</inkml:trace>
  <inkml:trace contextRef="#ctx0" brushRef="#br0" timeOffset="40">3377 6563 7793,'0'-19'165,"0"6"762,0 1 0,0 10 1,-2 2-93,-5 10 1,3 7 0,-8 2-1,-3-1 1,0 3 0,1 2-888,1 2 0,1 6 0,-5-6 1,3 0-1,3 0 0,3 0 0,4-2 385,2-2 1,2-2 0,0 0 0,2-3 268,4-3 0,4-5 0,9-8 0,2 0 1,2-2-1,2-4 419,-2-7 1,-2-6 0,-3-3-1,1-3-719,0 2 1,0-4-1,-3 2 1,-1-1 0,-5 1-238,-1 0 1,-3-6 0,-4 4-1,2-2 1,2-4 0,-1-3-281,-3-1 0,-2-1 0,0 1 1,0 1-1,-2 3 303,-5 2 0,5 8 0,-4-2 0,2 4 0,0 2 244,-3 1 1,1 5-1,4 3 827,-4 1-1018,4-5 0,-9 12-40,5-5 1,4 7 0,-6 7-172,-1 5 1,7 5-1,-4 2 1,4-1 95,2 1 1,0 6 0,0 2 0,0 2 0,2 5 347,4 1-374,-4-6 0,15 7 0,-7-5 0,3 4 0,-1 3 0,1-7 0,6 0 0,-1 0 0,1-1 0,0-5 0,-2-2 0,-3 0 0,-3 2 0,-1-5-4043,1-5-1073,-7 2 5116,-4-15 0,-19-11 0,-10-11 0</inkml:trace>
  <inkml:trace contextRef="#ctx0" brushRef="#br0" timeOffset="41">2964 6356 7861,'19'27'351,"-1"-6"0,3 2 0,2-6 1301,2-5-1652,0-8 0,2 5 0,3-9 0</inkml:trace>
  <inkml:trace contextRef="#ctx0" brushRef="#br0" timeOffset="42">18722 3300 7829,'0'13'418,"2"-1"0,2 3 0,2 1 6572,-2 3-5797,-2-9 1,-2-10-1,0-12 1,0-5 0,0-1-848,0-1 1,0 0-1,0 0 1,0 1-1,0-3 1,0-2-1,0-4 107,0-2 0,-6 6 0,0-4 0,2 2 0,2-3-249,2-1 0,0 4 0,0-4 0,0 2 0,0 2 0,0 0-25,0 0 0,-7-6 0,1 6 0,2 0-179,2-2 0,2 4 0,0-6 0,0 2 0,0 4 0,0 2 0,-2-4 0,-2 0 0,-3 2 0,3 0 0,2-2 0,2 4 0,0-4 0,0 2 0,0-2 0,0 4 0,0-4 0,0 2 0,0 1 0,0-4 0,0 4 0,-2-1 0,-2 0 0,-2-2 0,2 2 0,1-4 0,3 2 0,0 2 0,0 0 0,0-2 0,0 4 0,0-6 0,0 2 0,-2-2 0,-4-2 0,4 6 0,-4-2 0,4 4 0,2 2 0,0 1 0,0-1 0,0 0 0,0 0 0,0 1 0,0 5 0,0 1 0,0-3-1,0-2 1,0 5 0,2 1-3808,4 3 3808,-4 2 0,6 14 0,-8 3 0</inkml:trace>
  <inkml:trace contextRef="#ctx0" brushRef="#br0" timeOffset="43">18834 1575 11164,'19'10'0,"0"-3"4915,0-5 0,-1-2-3636,1 0 1,-9 2-1,-5 2 1,-10 2-1,-7-2 1,-7-1-1280,-6-3 0,4 0 0,-4 2 0,5 2 0,1 2 0,-2 0 0,-2-6 0,-2 0 0,0 0 0,0 0 0,0 0 0,0 0 0,4 0 0,-2 0 0,-2 0 0,0 0 0,6 0 0,7 7 0,-1-1 0,1 0 0,1 2 0,-5-6 0,5 7 0,1-1-2026,2-6 2026,8 7 0,0-18 0,0-1 0</inkml:trace>
  <inkml:trace contextRef="#ctx0" brushRef="#br0" timeOffset="44">18928 3356 7993,'13'7'1429,"-1"-1"0,3-2 3486,1-2 0,-7-2-3584,-9 0 1,-9 0 0,-9 0-1,-1 0 1,0 0 0,-2 0-1332,-4 0 0,2 0 0,-6 0 0,0 0 0,2 0 0,0 0 0,0 0 0,4 2 0,-4 2 0,-3 2 0,7 1 0,-2-7 0,3 0 0,-1 0 0,-2 0 0,0 0 0,6 0 0,0 0 0,0 0 0,7 0 0,-1 0 0,3 2 0,-3 4-3418,5-4 3418,8 7 0,8-9 0,3 0 0</inkml:trace>
  <inkml:trace contextRef="#ctx0" brushRef="#br0" timeOffset="45">17371 2588 8091,'0'18'2556,"0"-9"0,0-9 0,0-13-1882,0-10 0,0 2 0,0-6 0,0 0 0,-2-2 0,-2-2 0,-5 2 0,1-1-303,0 1 0,-1 6 0,5-2 1,-2 5 69,2 1 1,2 10-704,2 9 1,0 9-1,0 10 1,0 1-1,0 3-733,0 2 1,0 7 432,0-7 1,6 8 0,0-4 0,-2 2 463,-1 1 1,-1-3 0,2 2 0,2-6 136,-2-4 0,0-2 1389,3-1 0,-3-7 3085,8-5-3978,-8-4 0,5-4-560,-9-4 0,0 2 1,0-9-1,0-2 21,0-1 1,0 3 0,0 1-338,0-3 1,0-1 0,2-3 0,2 0 394,2 0 1,3 7-1,-5-1 72,2-1 1,7 3-1,-5 1 1,2-1 141,5 1 1,2 6-73,1-2 0,-1 6-127,-4 6 1,-5 4 0,-6 11 0,2 2-448,2 2 1,1 0-1,-7-6 1,0 0-686,0-1 1,-7 1-1,-1-2 1063,-2-5 0,-3-12 0,-6-10 0</inkml:trace>
  <inkml:trace contextRef="#ctx0" brushRef="#br0" timeOffset="46">17859 2213 7996,'2'-13'2724,"4"1"0,5 1-1207,-1 7 1,-2 6-1,-8 17 1,0 0-1,-2-1 1,-2 1-1041,-2 0 1,-3 8-1,3 4 1,-4 2 416,-1-1-801,-5 3 0,12-8 0,-7 6 0,1-3 0,1-1-96,1 0 0,-4-6 0,5 2 1,3-4-1,0-5-4931,-2-3 2179,4 4 1,-5-17 2754,14 0 0,3-17 0,9-12 0</inkml:trace>
  <inkml:trace contextRef="#ctx0" brushRef="#br0" timeOffset="47">18009 2456 11454,'-2'17'2773,"-4"-5"0,3-5 0,-3-14-2183,4-5 1,2-5-1,0-1 1,2 1-1,2 2 1,3 3 0,-1-1 450,2 3 1,-4-5-732,9 9 0,-3 2 0,5 8 0,-5 4-198,-1 3 1,-3 1 0,-6 7-1,0 2 1,0 2-432,0 2 1,-6 2 390,-1-2 0,-1-4 0,4 4 0,-4-4 337,-3-3 0,5-5 0,-5-1-409,3 3 0,2-7 0,6 0 0,8-8 0,5 0 0,3 0 0,3-2 0,0-2 0,0-2 0,-1 2 0,1 2 0,0 0 0,0-2 0,-1-3 0,-1-1-7744,-4 2 7744,-5 4 0,-25 2 0,-4 10 0</inkml:trace>
  <inkml:trace contextRef="#ctx0" brushRef="#br0" timeOffset="48">24087 6525 7167,'12'0'-53,"1"0"0,1 0 330,3 0 1,-4 2-24,-1 4 419,1-4-176,-3 7 0,0-9 465,-3 0 0,-3 0-14,8 0 0,-7 2 0,3 2 1743,0 2-813,-6 1-577,7-7 0,-11 0-589,-5 0 0,-3 0 0,-9 0-258,0 0 0,7 0 0,-1 0-95,-1 0 0,-3 0 0,-2 0-62,1 0 0,-1 0 0,0 0 0,0 0-44,1 0 1,-1 0-1,0 0 1,0 0-1,1 2-220,-1 4 0,0-4 0,0 4 0,1-4 0,-1 0-33,0 5 0,6-5 0,1 4 0,-3-4 0,-1-2 0,-3 0 0,0 0 0,0 0 0,1 0 0,-1 0 0,0 0 0,0 0 0,3-2 0,3-4 0,-3 4 0,3-5 0,-4 5 0,-1 2 0,-1 0 0,0 0 0,0-2 0,1-4 0,-1 4 0,0-4 0,0 4 0,1 2 0,-1-3 0,0-1 0,0-2 0,0 0 0,1 6 0,-1 0 0,0 0 0,0 0 0,1 0 0,-1 0 0,6-2 0,1-3 0,-3-1 0,-1 0 0,-3 6 0,0 0 0,7 0 0,-1 0 0,1 0 0,-7 0 0,0 0 0,0-6 0,1 0 0,-1 1 0,6 3 0,1 2 0,-3 0 0,-1 0 0,-3 0 0,0 0 0,0 0 0,1 0 0,5 0 0,0 0 0,-1 0 0,3 0 0,1-2 0,0-2 0,-1-2 0,5 0 0,-7 6 0,-1 0 0,3 0 0,-1 0 0,6 0 0,-7 0 0,-1 0 0,-3 0 0,-2 0 0,7 0 0,-1 0 0,1 0 0,-7 0 0,6 0 0,1 0 0,-3 0 0,5 0 0,-3 0 0,-1 0 0,3 0 0,-1 0 0,-1 6 0,-5 0 0,5 0 0,1-6 0,-3 0 0,-2 0 0,-1 0 0,-1 0 0,0 0 0,0 0 0,7 0 0,-1 0 0,-1 0 0,-3 0 0,0 2 0,3 3 0,1 1 0,1 0 0,-7-8 0,2-4-6066,5-7 6066,-5-3 0,7-3 0,-9 0 0</inkml:trace>
  <inkml:trace contextRef="#ctx0" brushRef="#br0" timeOffset="49">24274 6769 8638,'0'19'6159,"0"-7"-4247,0 1 0,0-11 1,0-2-330,0-11 1,0-5-1,0-3 1,0 0 0,3-2-1541,3-4 1,-4 4 0,4-6 0,-4 2 0,-2 0-44,0 2 0,0 3 0,0 1 0,0 0 0,0 0 0,0 7 0,-2-1 0,-4-1 0,4 3 0,-4-1-1851,3-3 1,3 5 1850,0-3 0,0 9 0,0-4 0</inkml:trace>
  <inkml:trace contextRef="#ctx0" brushRef="#br0" timeOffset="50">22098 6619 7674,'0'18'946,"0"1"6082,0 0-4037,-8 0 1,6-11-1878,-4-8 1,4-8 0,2-11 0,0 0 0,0 0-749,0 1 1,-2-1-1,-3 0 1,-1-2-367,2-4 0,2 3 0,0-8 0,-2 1 0,-3 2 0,3 0 0,2-4 0,2 6 0,0 2-2632,0 2 466,0 2 0,0 13 0,0 10 2166,0 13 0,0 14 0,0-2 0</inkml:trace>
  <inkml:trace contextRef="#ctx0" brushRef="#br0" timeOffset="51">22605 7125 9374,'-8'-10'1851,"5"3"1,-5 14 0,2 5 0,0 5-1359,1 2 1,3-1-1,2 1 1,0 0-1,0 0 1,0-1 61,0 1 0,2 0 1,5-1-1,5-1 1,3-2-45,-3-3 0,5-6 1,-5 5-1,5-3-379,2-4 1,0 5-1,-1-3-108,1-2 0,-2-4 1,-3-4-1,-3-4-58,-3-3 0,1-1 0,-5-7 0,2 0 0,-2-2-255,-2-4 0,-2-2 0,2-4 0,2 4 126,3 0 1,-1 6 0,-6-4 0,0 4-168,0 3 1,-2 7 15,-4 5 199,4 4 1,-7 4 191,9 4 0,0 5 0,0 7 0,0 1 64,0 0 1,0 2 0,0 2 0,2 1 203,5-1 1,-3-2 0,8-4 0,3-2 858,2-3 1,-5-8-521,1 2 0,-1-4-433,7-2 1,-7-2 0,-1-4-290,-3-6 1,5-5 0,-7-2 0,-2-2 0,-2-1-389,-2-3 1,0 0-1,-2 4 1,-2-2-1,-2-2-1403,1 2 1252,-5 2 0,6 2-4606,-9 1 3455,9 7 1,-10 11 0,7 13 1727,3 3 0,2 11 0,2 3 0</inkml:trace>
  <inkml:trace contextRef="#ctx0" brushRef="#br0" timeOffset="52">23336 6975 8948,'3'-17'1360,"3"5"1,-2-3 4054,8 9-4641,-7 0 1,1 8 0,-10 4 0,-5 7-1,-1 3-111,-5 3 1,-1 6 0,-3 2 0,2 2-323,5 5 1,-5-1 0,5 0 0,-5-4 0,0 1-60,5-1 1,-3-4-1,7 4 1,-1-2-599,1-4 1,0-9 0,4-1-3461,-3 2 0,3-7-3978,10-2 7754,5-12 0,8-13 0,-1-10 0</inkml:trace>
  <inkml:trace contextRef="#ctx0" brushRef="#br0" timeOffset="53">23505 7200 8261,'0'19'6890,"0"0"-4748,0-9 1,0-4 0,0-12-639,0-7 0,7 3 0,1-3-1255,2-1 0,-5 4 1,1-3-1,-2 1 1,0-1-1,4 3-172,3 1 1,-5 1 0,7 2-556,1-7 0,3 5 267,2 2 1,-9 12-1,-2 4 1,-1 3 183,-1-1 0,0 1 1,-6 6-1,-2 1 1,-2 3-1,-4 2 2,-3-2 1,5-2 95,-7-2 0,3-1 0,-5-1 0,5-2 270,2-3 0,-7-6 1551,3 7-1892,-5 0 0,9-3 0,8-4 0,2-4 0,10-4 0,3-2 0,1-2 0,3-3 0,0 3 0,2 4 0,2-4 0,2 2 0,-2-3 0,4 5 0,-2-4 0,-2 4 0,-9 2 0,-5 0-2433,-7 0 2433,-7 0 0,-22 8 0,-2 3 0</inkml:trace>
  <inkml:trace contextRef="#ctx0" brushRef="#br0" timeOffset="54">20016 3431 8297,'2'11'1550,"2"-7"1,3-8-152,-3-9 0,-2 3 1251,-2-3-2206,0 1 0,-2 1-147,-4 5 1,3 12 79,-3 7 0,4 4 43,2 1 0,0-5 17,0-1 1,8-8-1,3 5 148,-1-1 1,7-6-368,-5 4 0,-1-4 0,-1-4-124,-1-4 0,3-4 1,-6-9-4,-1 0 1,-3 0 0,-2 1 0,0-1 0,-2 0-168,-5 1 0,3 5 0,-8 3 22,-3 1 1,5 3 0,-3 6 82,-1 0 1,-1 8 0,0 5 0,5 4 144,2 1 0,-1 1 1,5 0-1,-2 0 1,2-1 292,2 1 1,2-7-1,2-1 1,2-1 0,4-1 147,3-1 0,1-2 0,7-6-595,0 0 1,-1 0 0,-1-2 0,-2-2-21,-3-2 0,-6-7 0,5 5 0,-3-2 0,-2 3 0,-6-5 0,0-3 0,0-2 0,-2-1-410,-4-1 1,-2 0-1,-7 3 1,3 3 0,-1 5 136,3-1 0,-7 7 0,5-4 632,-5 4 1,4 10 0,3 5 0,2 4-75,3 1 0,-3 1 1,2 2-1,2 2 1,2 2-286,2-2 0,0-2 0,0-3 0,2-1 0,4-5 0,-4-3 0,15-3 0,-5 0 0,5-2 0,2-4 0,-1-4 0,-1-4 0,-2 0 0,-3-1 0,-6-3 0,5 3 0,-3-1 0,-4-5 0,-2-1 0,-2-3 0,-2 2 0,-4 5 0,-2 1-758,-5 5 0,-3 4 1,3-4-1,-4 4-1327,-1 2 2085,-1 0 0,0 0 0,0 0 0</inkml:trace>
  <inkml:trace contextRef="#ctx0" brushRef="#br0" timeOffset="55">22192 1313 8018,'11'-9'3276,"-5"-3"1,-4 1 0,-2-1-1920,0-3 1,-8 7-1318,-5 2 1,3 4 0,-1 4 0,3 4-86,4 6 1,-5-1-1,3 1 1,2 3-223,2 2 0,-4-5 1,-1 1 455,3 1 1,4-3-1,6-1 905,7-2 0,4-1 1,1-10-1,1-1 1,-2-4-578,-5-2 0,3 3 1,-9-5-100,-2-3-538,-2 7 1,-2-3-1,0 5-679,0-6 0,-2 1 0,-4 1 247,-6 2 1,1 1 0,1 5 0,-1-2 0,1-2 121,-5 2 1,1 4-1,-1 6 328,3 6 0,5 3 497,-5-3 1,8 5 0,-3-4 651,5 3 0,4 3-823,5 0 0,1-7 1,7-1-1,-3-3 1,3-4-1,1-2 598,3-2 1,0 0 0,0 0 0,-1 0-823,1 0 0,0-8 0,0-5 0,-9-3 0,-4-3 0,-4 0 0,-2 1 0,-2-1 0,-4 0-110,-6 0 0,-3 7 1,0 1-1,3 3 1,-3 4-722,-1 2 0,-3 2 878,0 0 0,7 8 0,1 5 0,3 3 1,4 3 309,2 0 0,2 0 0,0-1 0,0 1-175,0 0 0,0 0 0,2-3-182,4-3 0,-2-5 0,7-10 0,-3-4 0,4 1 0,-5-7 0,-3-3 0,-2-1 0,-2-3 0,-2 2 0,-4 3 0,-7 1 0,-4 17 0,-1-1 0</inkml:trace>
  <inkml:trace contextRef="#ctx0" brushRef="#br0" timeOffset="56">24312 3469 8307,'-2'-19'1609,"-4"0"1,-3 11 0,-5 8 0,3 10-1,3 7-733,4 2 1,0-7 0,-1 1 0,-1 1-325,2 3 1,2-4-1,4-3 149,4-2 1,5-1 0,7-7 0,-1-3-133,-4-3 1,1 2 0,-5-8 0,-1-3-260,0-2 1,5 5 0,-7-1-1,-2-1-361,-2-3 1,-2 5-1,-2 1 1,-2 1-645,-2-1 1,-9 7 0,5-4 0,-3 1-179,1 1 0,-1 0 0,-6 8 394,1 4 1,1 5 0,5 8 1296,5-1 1,5 1-1,2 0 1,0 0 0,0-1-67,0 1 1,2-9 0,5-3 0,5-5 0,5-2-753,1 0 0,1 0 0,0-2 0,0-5 0,-1-5 0,-5 1 0,-3-1 0,-1-3 0,-3-1 0,-6-3 0,0 0 0,0 0 0,-2 7 0,-4 2-109,-7 1 0,-4 3 0,-1 6 1,-1 0-440,0 0 0,0 8 0,3 5 0,3 4 0,5 1 272,0 1 1,6 0 1134,-5 0 1,5-1-191,2 1 0,2-9 0,5-3-669,5-5 0,5-2 0,1 0 0,1-2 0,0-5 0,-2 3 0,-3-6 0,-3-1 0,-3 1 0,-2-3 0,-6-5 0,-2 1-832,-4 5 0,-5-3 0,-7 9 1,-1 0 831,0-3 0,-8 7 0,-2-6 0</inkml:trace>
  <inkml:trace contextRef="#ctx0" brushRef="#br0" timeOffset="57">22136 5531 8054,'10'-2'8940,"-3"-4"-5837,-5 4-2644,-2-6 0,2 8-257,4 0 0,-4-3 68,4-3 0,-4 2-362,-2-8 0,0 5-86,0-5 0,0 6 0,-2-5 367,-4 3 1,2 2 0,-9 8-58,-1 4 1,5-2-1,1 6 1,2 1 43,0-1 1,-1 3-73,7 6 1,0-7-1,0 1 377,0 1 1,0-3-1,2-1 1,5-2-1,5-4 1,5-1 147,2-3 0,-1 0 1,1 0-200,0 0 0,0-3-402,-1-3-28,1-4 0,-8-3-401,-5 1 1,-6-1 0,-6-3-158,-7 3 1,3-4 0,-3 5 0,-1-3 198,-3 3 0,-2 4 1,0 8 296,1 0 0,-1 0 508,0 0 0,7 8 0,1 4-108,3 5 1,-5 2-1,7 0 1,2-1 0,2 1-51,2 0 1,0-7-1,0 1 1,0 1-178,0 3 0,2-4 0,4-3 1,7-2-112,3-4 0,3-2 0,0-2 0,0-2 0,-1-2 0,1-2 0,0-9 0,0 3 0,-1-5 0,-7-1 0,-5-1 0,-4 0 0,-2 0 0,-2 7 0,-2-1 0,-4 1 0,-3 1 0,-3-3 0,-9 8 0,-2 1 0,2 5-808,2 7 1,2-1 0,2 11 0,3 3 369,1 1 0,9 0 438,-2-2 0,-4-1 0,-1 1 0</inkml:trace>
  <inkml:trace contextRef="#ctx0" brushRef="#br0" timeOffset="58">6266 14794 7711,'0'-19'5013,"0"0"-2059,0 1 0,0 9-2376,0 9 0,0 9 1,2 9-390,4 1 1,-2 0 0,7 0 0,-1-1-1,-2 1 1,3 0-267,-1 0 1,-4 1-1,5 3 1,-1 2-1,-1-2-475,-1-2 1,4-2 0,-3 0 0,-1-1 210,0 1 1,5 0-1,-5-3 788,3-3 1,-5 2-1,6-9 178,3-2 1,-5 4-1,3-1 529,2-3 0,-7-4-722,-2-7 1,-2-3 0,0-9-1,3 0 1,-3-1 720,-2-5-1013,-2 4 1,0-12 0,0 5 0,0-1 5,0-4 1,0-2 0,0-1 0,0 3 0,0 4-768,0 2 0,0 2 0,0 6-3352,0 0 1,2 2-1819,4 5 5791,-4 12 0,15 10 0,-7 9 0</inkml:trace>
  <inkml:trace contextRef="#ctx0" brushRef="#br0" timeOffset="59">6716 14850 7711,'-13'2'-1232,"3"4"2446,2 7 1,1-3-1,7 3 1,2-1-51,5-1 1,3-3 0,9-8 0,0 0 0,-1 0-353,1 0 0,0 0 0,0 0 0,-1 0-541,1 0 0,6-6 0,0-3 0,-4-1 1,-4-5-103,-5-1 1,-8-3 0,3 0 0,-5 1-1,-4 1-253,-5 4 1,3-1-1,-8 5 1,-3 1-1,-4 0-84,-6 4 0,4-5 0,-4 3 0,5 4 0,1 4 59,0 4 0,0 9 0,3-3 0,1 5 0,5 4 152,1 4 1,-3-4-1,6 6 1,1-2-1,3 0 280,2-2 0,2 4 0,5 0 0,5 0 0,7 0-101,6-4 1,4-4-1,7-7 1,-3-6 0,-2-4-60,2-2 1,1 0 0,-1 0 0,-4-2-211,-2-4 0,-2-4 0,-8-9 0,-4 0 0,-5 1-348,0-1 1,-6 0 0,5 0 0,-5 0-1,-2-1-71,0-5 0,0 4 0,0-4 0,0 4-392,0 2 1,-2 3 731,-5 3 1,3 7-1,-6 12 1,1 7 165,5 3 0,2 9 0,2 0 1,0 0-1,0 0 25,0 0 0,0 0 1,0-6-1,0 0 614,0 0 1,6-1 0,1 1 1750,-3 0-928,6-9 1,-6-2 765,9-8-2182,-9 0 0,5-8 0,-9-4 1,2-5-87,4-2 0,-4 1 0,4-1 0,-2-2 0,1-2 0,1-2 0,6 0 0,-3 4 0,1-2 0,5-2 0,3 4 0,5 5 0,2 3 0,0 3 0,-6-3-956,0 7 0,-7 4 1,-1 4-1,-3 4 1,-4 7 955,-2 3 0,-2 12 0,0 1 0</inkml:trace>
  <inkml:trace contextRef="#ctx0" brushRef="#br0" timeOffset="60">7710 15075 15225,'17'-2'0,"-5"-4"1092,-6-7 0,-3-10 0,-3-4 0,0-2 1,0-6-1,0-5 0,-3-4 0,-1 5 1,-2 3 2311,2 5-3820,-7 0 1,9-5 0,-4 5-1,2 6 1,0 4-2264,-2 3 0,-1 5-567,7 1 0,0 9 779,0 3 2467,0 9 0,0 10 0,0-1 0</inkml:trace>
  <inkml:trace contextRef="#ctx0" brushRef="#br0" timeOffset="61">7860 14775 7775,'19'10'1916,"-2"1"0,-3-7 1362,-1 2 0,-11 1-2212,-2-7 1,-11 0-1,-12 0 1,-4 0-1,0-3 1,-2-3-1,0-4-1086,-5-1 0,5 3 1,0 8-1,0 0 1,2 0-1150,0 0 0,2 8 1,8 5-1,2 1 1,5 1-2502,2-2 1,-5-7 3669,7 6 0,8 1 0,8 6 0</inkml:trace>
  <inkml:trace contextRef="#ctx0" brushRef="#br0" timeOffset="62">7991 14850 9386,'-10'8'2166,"2"-3"1,10 5-952,4-2 0,4 5 1,11-7-1,2-2-866,2-2 0,0-2 0,-6-2 0,0-2 0,0-4 0,-1-3-171,1-3 1,-2-3-1,-3 0 1,-3 3 4,-3 1 1,-4 3 0,-8-5 0,-4 5 0,-3 1-178,-3 5 45,-3 2 1,-2 2 0,1 0 0,-1 2 8,0 5 0,0-3 1,0 8-1,1 3 1,-1 2-155,0 1 1,0-1 0,3-2 0,3-3 450,7 3 1,4 1 0,2 3 0,2 0 0,4-3 463,7-3 1,3 1-1,3-5 1,0-1-1,0 3-740,-1-1 1,1-4-1,0 5 1,0-3-1052,0-4 1,-7-2 0,1-2 0,1 0-1489,3 0 0,2 0 1,-1 0-1,1 0 2329,0 0 1,0-8 0,-1-2 0</inkml:trace>
  <inkml:trace contextRef="#ctx0" brushRef="#br0" timeOffset="63">8592 14756 9165,'18'0'5330,"-5"0"-3115,0 0 0,-3 2 0,0 5-1969,-10 5 1,-6-1-1,-8 1 1,1 3-1,-2 3-383,-1 7 1,-3-2 0,0 6-1,0 1 1,1-3 0,-1 2 0,0-2-1013,0 0 1,7-2 0,1-6 0,1-1-5238,0 1 4845,5 0 1541,-3-9 0,8-1 0,0-9 0</inkml:trace>
  <inkml:trace contextRef="#ctx0" brushRef="#br0" timeOffset="64">8610 15150 7775,'19'0'2038,"0"0"4890,0 0-6067,-9 0 0,-1-2 0,-12-2 0,-3-5 0,-6 1 0,-3-2-111,3-1 1,-5 5 0,4-4 0,-3-1 0,-5 3 0,-2-3 0,-2 3-450,2 0 1,-4-7-1,2 3 1,0-5 0,0 0-302,0 5 0,0-3 0,6 7 0,0 0 0,1-1 0,-1 5 0,6 2 0,1 2-2687,-3 0 0,7-2 2687,2-4 0,12 4 0,4-7 0</inkml:trace>
  <inkml:trace contextRef="#ctx0" brushRef="#br0" timeOffset="65">9323 14813 7826,'19'0'1274,"0"0"0,-7 0 0,-3 0 0,-7 0 0,-11 0-545,-5 0 0,-5 0 0,-2 0 0,-2 0 1,-4 2-1,0 2 0,-2 4 0,2 0-326,0 1 0,2 5 0,8-1 0,2 4-26,3 1 0,8 1 1,-2 2-1,3 4-11,3 6 1,9-4 0,5-2-1,7-6 1,6-7-360,3-5 0,-5-5 1,4-2-1,-2 0 1,-4-2-7,-2-5 1,-3 3 0,1-8-348,0-3 1,-2-1-1,-5-3 1,-6 0 246,-4 0 1,5 0-1,-1 1 1,-2-3-1,-2-2 1,0-4 484,4-2 0,-3 4 0,3-4 1,-4-1-200,-2 1 0,0 4 0,0-4 0,0 2 0,0 4 0,0 2 301,0 3 1,-2 1 0,-2 2 144,-3 3 0,-1 8-578,2-3 0,4 14 0,-5 5 0,5 7-55,2 6 0,0 4-1139,0 9 0,2-7 0,3 0 0,3 2-1152,2 3 1,-3-5 0,3-2-1,0-4 2291,1-8 0,1 2 0,7-9 0</inkml:trace>
  <inkml:trace contextRef="#ctx0" brushRef="#br0" timeOffset="66">9567 14963 7826,'2'16'730,"5"-3"0,1 3 0,6-5 1690,-1-1 0,-9-4 0,2-12-1417,-4-6 0,-2-5 0,0-2 0,0 0 1,0 1-1,-2-3-640,-4-4 1,4 4 0,-4-6 0,2 2 0,-1 0-362,-1 2 1,-2 2 0,4 3 0,-3-1 0,3 0-2063,2 0 1,2 7 1349,0-1 1,0 11 0,2 2 0,2 11 564,3 5 1,1 9-1,-4 0 1,2 0-1,-1 0 588,-3 0 0,-2 7 0,0-8 0,0 2 339,0 1 0,0-7 0,0 5 0,0-4 3126,0-2-1648,0 0-2222,0-9 1,0-4-1,2-10 1,2-4-39,2-3 0,0-7 0,-6-7 0,0 2 0,0 2 0,7-4 0,1-2 0,0 0 0,3 0-139,-1 4 0,1 0 1,3 2-1,-1 0-1479,1 5 0,-3 9 0,-1 3 0,-1 10 1618,-5 13 0,-19 8 0,-6 11 0</inkml:trace>
  <inkml:trace contextRef="#ctx0" brushRef="#br0" timeOffset="67">10130 14906 9330,'6'-18'0,"0"-1"1507,-1 0 0,-3 7 1,-2-1-1,-2-2 0,-5 1-729,-5 1 0,-5 5 1,-2 8-1,-1 2 1,-3 2-1,-2 5 1,2 3-1,2 7-498,2 4 0,0 2 0,3-4 0,1 2-513,3 2 0,5-1 0,-3-5 0,2 0 0,3 0 234,3 0 0,4-7 1,5 0-1,7 1 1,7-1 280,4 1 1,6-9 0,-3 2 0,-1-4-1,0-2 1,-4 0 0,-3 0-74,-1 0 0,-6-6 0,-3-2-506,-2-3 0,-1-1 0,-7-7 1,0 1-151,0-1 1,0-6 0,0-2 0,0 0-1,0-3-76,0 1 0,0 6 0,0-2 569,0 5 1,-2 9 349,-5 5 1,5 6-169,-4 6 0,4 5 0,2 9 1,0 3-1,0 2-142,0-2 0,6 4 0,0-2 0,1-2 0,-1-2-197,0-2 1,3-7 0,-3-1 0,6-3 0,5-4 424,2-2 0,-7-2 0,1 0 197,1 0 1,1-8 0,0-5 0,-5-3-513,-2-3 0,-1 0 1,-7 0-1,0 1 1,0-1-425,0 0 1,0 7 0,0-1 0,0-1-694,0-3 475,0 7 467,0 1 1,0 24 0,0 4 0,0 1 177,0 1 0,2-2 0,2 0 0,2-1 0,0 1 313,3 0 1,1 0-63,9 0 1,0-7 0,-1-2 0,1-1 289,0-5 1,-7-2 0,-1-4 0,-1-2 0,-1-5-41,-1-1 0,-2 4 0,-6-7 0,0-1-423,0-3 0,6-2 0,1 0 0,-3-1 0,-2-3-1027,-2-2 1,0 0 0,0 6-1,-2 0 1,-2 1-2644,-3-1 1,-1 6 3589,2 1 0,-5-1 0,-7-5 0</inkml:trace>
  <inkml:trace contextRef="#ctx0" brushRef="#br0" timeOffset="68">10843 14869 7900,'12'-13'0,"-1"1"0,-3-3 0,-4-1 967,-2-3 1,-2 6-1,0 1 1,-2-3 0,-4-1-1,-6-1 1,-3 2-1,0 5 1,3 2 0,-3 3 394,-1 3 1,-3 2-1,0 2 1,2 5 0,3 5-1,3 5 1,1 2-974,0-1 0,5-5 0,-1-1 1,4 3-879,2 1 1,2-3-1,6 0 357,11 1 1,0 1-1,8-1 1,-2-3-1,0-1 204,-2 1 1,-2-1 0,-2 5 0,-3-3-1,-3 3 368,-7 1 0,-4 3 0,-2 0 1,-2 0-441,-4-1 0,-7-5 0,-10-3 0,-2-2 0,2-3-362,3-3 1,-1-2-1,-2 0 1,0-2 0,4-3 361,5-1 0,1-8 0,-6 3 0</inkml:trace>
  <inkml:trace contextRef="#ctx0" brushRef="#br0" timeOffset="69">11162 14775 13659,'12'-6'0,"-1"-3"4915,-3-1 0,5 4-2324,-7-7 0,0 11-2927,-6 2-2122,0 0 0,0 11 1,0-5-1,-2 4 2455,-4 1 0,4 5 0,-7-5 0</inkml:trace>
  <inkml:trace contextRef="#ctx0" brushRef="#br0" timeOffset="70">11105 14981 7875,'13'2'3203,"-1"2"6409,3 3-8686,2-1 1,-9-8 0,-8-4-5800,-10-7 4873,1-4 0,-16-1 0,4-1 0</inkml:trace>
  <inkml:trace contextRef="#ctx0" brushRef="#br0" timeOffset="71">7072 15994 7855,'13'0'0,"-1"0"1877,3 0 0,-5 0 0,1 2 4511,-3 4-5767,-2-4 0,-14 7 1,-5-9-1,-3 0 0,-3 0 125,0 0 1,0 6-1,-1 0 1,-3 0-495,-2 3 1,0-7 0,6 6 0,0-2 0,0 1 227,1-3 0,-1-2 1,0-2-481,0 0 0,1 0 0,-1 0 0,0 0 0,0 0 0,7 0-2239,-1 0 0,7 0-3487,-6 0 5726,7 0 0,-3 8 0,8 3 0</inkml:trace>
  <inkml:trace contextRef="#ctx0" brushRef="#br0" timeOffset="72">7916 15881 7815,'13'-6'813,"-1"0"0,1 0 1,-3-3 414,-3-3 1,-7 1 0,-7 1 0,-5-1-1,-5 3 1,-2 0 0,-1 4 0,-3 1-473,-2 3 0,-9 3 0,5 3 0,-2 4 0,2 5-909,2 4 1,-1-5 0,6 11 0,-3-4 0,4-2-128,6 0 0,0 6 1,9 0-1,2-3 1,2-1-214,2-2 904,8 8 1,5-6 0,10 4 0,4-6 710,2-7 1,-4 3 0,4-9-1,-2-2-947,-4-2 0,4-4 0,-2-4 0,-2-7-64,-2-3 1,-4-3-1,-3 0 1,-3 1-126,-3-1 0,0-2 0,-3-2 0,1-2 0,0 2 0,0 2-81,1 3 213,-1-1 0,-6 6 0,0 1-118,0-3 0,0 5 0,0-3 0,2 9 0,2 0 0,2 8 0,3 0 0,-5 9 0,4-1 0,1 3 0,-1 4 0,7-5 0,-5 13 0,2-2 0,1 0 0,-1 0 0,-1 2 0,3-6 0,-5 4 0,-1-4-113,0-2 1,-1 0-1,-7-1-3594,0 1 1,-2-9 3706,-5-3 0,-3-14 0,-9-3 0</inkml:trace>
  <inkml:trace contextRef="#ctx0" brushRef="#br0" timeOffset="73">8817 15881 7979,'0'-10'1638,"2"2"0,2 10 1,2 4-1,-1 6 0,-3 5 1,-2 4 69,0 4 1,0 4 0,0 9 0,0-1 0,0 1-1748,0-1 1,8-6 0,2 1-1,3 1 1,-1 0-8,3-2 0,-5 3 0,3-7 1,-1 0-1,1 2-2394,-1 0 2233,-7-6 0,3 6 1,-8-6 474,0 2 0,0-6 136,0-6 1,0-11 0,0-2 0,-2-11-178,-4-5 1,1-5 0,-5-4 0,0-4 0,-1-3 61,-3 1 1,3 0 0,1-7 0,-1 1 0,3-1-79,0 1 0,1-7 0,7 0 0,0 5 1,0 3-212,0 5 0,0 6 0,2-4 0,5 0 0,5 2 0,5 0 0,4 2 0,2 6 0,2 0 0,0 2 0,2 5 0,-4-3 0,6 9 0,-2 2 0,-4 2 0,-2 2 0,-9 2 0,-1 6 0,-3 9 0,-4 8-45,-2 4 0,-8 0 0,-2 5 0,-5-3 1,-6 2-577,-4 3 0,-4-7 0,4-4 1,-4-4-1,0-3-1344,0 1 1,2-9-1,6-3 1965,1-5 0,-1-2 0,0 0 0</inkml:trace>
  <inkml:trace contextRef="#ctx0" brushRef="#br0" timeOffset="74">9342 15919 7841,'-10'2'948,"1"4"1,3 7 347,0 3 1,0 3-1,6 0 1,0 2-1,0 2 1,0 2-235,0-3 0,6-1 0,2-4 0,3-5 603,3-5-1219,3 3 0,2-8 0,-1 2 0,3-8 0,2-8 156,2-5 0,-6-4 0,-7-2 0,3-2 1,0 0-603,-3-2 0,-1 6 0,-7-4 0,2 5 0,-2 1 0,-2 0 0,-2 0 0,-2 1 0,-2-1 0,-4 2 0,-3 5 0,-1-3 0,-7 9 0,0 2 0,0 1 0,1 6-357,-1 3 1,-6 2 0,0 9-1,2 0 1,2 3-722,2 1 1,1 0 0,1-2-1,2 0 1,3-3-2871,-3-3 3948,7-5 0,-17 0 0,4 3 0</inkml:trace>
  <inkml:trace contextRef="#ctx0" brushRef="#br0" timeOffset="75">9774 15975 7874,'0'-19'2593,"0"1"-136,0-1 1,0 10-1,0 9 1,-3 9-1733,-3 1 0,4 7 1,-4-5-1,4 5 1,2 2-1,0 0-384,0-1 1,0 1-1,0 0 1,2 0-1575,4-1 0,-2-5 0,9-3 0,1-2-6857,3-3 8090,2-3 0,0-11 0,-1-1 0</inkml:trace>
  <inkml:trace contextRef="#ctx0" brushRef="#br0" timeOffset="76">9905 16050 7874,'6'19'0,"2"0"1859,3-1 0,-7-5 1,2-5-704,-4-6 0,-2 0 1,0-14-1,0-3 0,0-1 1,-2-3-697,-4 0 1,4 0-1,-4 1 1,4-1-294,2 0 1,0 0-1,0 1 1,2-1 200,4 0 0,4 2 1,9 5-1,0 4-113,0-1 0,-7 7 0,1-4 0,1 4 0,3 2 478,2 0-589,-1 0 1,-1 2 0,-2 4 0,-3 7 0,1 5-319,-3 7 0,5-2 1,-7 6-1,0 1-463,1-1 0,-1-6 1,-4 2-1,3-4 0,-1-5-153,2-3 790,-6 3 0,15-14 0,-7 7 0</inkml:trace>
  <inkml:trace contextRef="#ctx0" brushRef="#br0" timeOffset="77">10374 16069 7874,'12'12'0,"1"-1"1456,1-3 0,-3-2 1,-1-8 13,-1-4 1,-3-4 0,-6-9-1,0 0 1,0-2-1278,0-4 0,-6-4 0,-3-6 1,-1 1-1,-3 3 0,1-2-320,-1-3 0,3-1 0,-5-1 0,5 3 20,2 4 0,-1-3 1,5 9-1,-2 2 0,2 3-292,2 1 0,4 0-553,4 0 1,-2 9 0,7 6-570,-3 8 0,4 0 0,-3 9-2532,1 1 4053,-6 3 0,13 10 0,-7 2 0</inkml:trace>
  <inkml:trace contextRef="#ctx0" brushRef="#br0" timeOffset="78">10524 15806 7874,'12'0'2845,"1"0"833,2 0 1,-5 0-195,2 0 0,-9 0-3017,-3 0 1,-9 0-1,-10-2 1,1-2-1,-1-2-622,0 2 1,0 1 0,-1 3 0,-3 0 0,-4 3-1570,-3 3 1,7-4 0,-4 6 1723,0 1 0,-2 1 0,-8 9 0</inkml:trace>
  <inkml:trace contextRef="#ctx0" brushRef="#br0" timeOffset="79">9717 15713 17973,'19'8'951,"-9"-8"1,-3 0-2058,-5-11 1106,-2-14 0,8-4 0,3-8 0</inkml:trace>
  <inkml:trace contextRef="#ctx0" brushRef="#br0" timeOffset="80">6866 17363 7739,'19'0'732,"-1"0"0,1 0 1,0 0-1,0 0 0,-1 2 4183,1 4 0,-6 2-3055,-1 5 0,-16-5 0,-2-8 1,-11 0-1861,-8 0 0,-2-6 0,-6 0 0,1-1 0,-1 1 0,0 0 0,-1 2 0,3 2 0,6 2 0,-4 0 0,2 2 0,4 4 0,2-4 0,4 6-1971,5 1 0,3-9 1,12 2-6304,3-6 7056,4-11 1218,17 13 0,-6-15 0,6 7 0</inkml:trace>
  <inkml:trace contextRef="#ctx0" brushRef="#br0" timeOffset="81">7579 17344 7826,'8'-11'408,"-4"-3"0,7 5 1,-3-1-1,-4-5 670,-2-1 1,-10-1 0,-5 3-1,-3 3-435,-3 3 0,0 2 0,0 6 0,-1 0 0,-3 0-328,-2 0 0,0 6 0,6 2 0,0 3 0,0 3-77,1 3 1,7 2-1,5 1 1,4 3 226,2 2 0,0 2 0,2-4 0,4 4 0,7 0 1994,3 1-2177,3-4 0,6-11 0,2-3 0,0-1-242,0-5 1,1-10 0,-6-7 0,3-6 0,-4-3 0,-4-3 113,-4 2 1,-3-4 0,2 2-1,-5 2-613,-5 2 1,-2 2 0,0 0 284,0 1 1,0 5 1483,0 1 1,2 7-941,4-1 0,-2 12 0,7 7 0,-3 4-370,-4 1 0,5 1 0,-1 0 0,2 0 0,5-1 0,2 1 0,-5 0 0,-2-1 0,1-1 0,-3-2-1598,1-3 1,-3 1-1,-6 5 1,-2-1 1597,-4-4 0,-5 3 0,-8-5 0</inkml:trace>
  <inkml:trace contextRef="#ctx0" brushRef="#br0" timeOffset="82">8629 17569 7828,'0'19'3684,"7"-7"-2456,-1 1 1,0-11 0,-6-2 0,0-13-1,0-8 1,0-8 0,0-4 0,-2-9-617,-4-4 1,2 5 0,-9-5 0,0 2-1,1-2 1,2 2 0,-1 3-1315,1 5 0,6 11 0,-3 0-311,5 5 501,2 9 1,6 5-1,3 12 1,-1 7-1,3 3-1232,-1 3 1,0 2 0,5 2 0,-2 4 1743,1 2 0,11 2 0,4 7 0</inkml:trace>
  <inkml:trace contextRef="#ctx0" brushRef="#br0" timeOffset="83">8929 17550 10207,'11'-2'2960,"-5"-4"0,-4-5 0,-4-7-2508,-4-1 1,2 0 0,-9 0 0,1 1-514,1-1 1,-3 0 0,7 0 0,1 1 0,0-1-802,0 0 1,-1 7 0,9 1-519,5 3 1,3 4 0,9 10 0,-2 6 0,-3 5 1379,-1 2 0,7 8 0,10 2 0</inkml:trace>
  <inkml:trace contextRef="#ctx0" brushRef="#br0" timeOffset="84">9042 17513 8397,'0'10'4647,"0"-4"0,0-12-3304,0-7 1,0-3 0,0-3-1222,0 0 0,0 1 0,0-1 1,0 0-275,0 0 0,0 1 0,0-1 0,2 0 486,4 0 1,5 1 0,7 1 0,1 4 1139,0 7-1123,0 4 0,0 2 0,-1 0 1,-1 2-1,-2 4 28,-3 7 0,-2 4 0,5 3 0,-5 3-294,-1 2 1,-3 0 0,-4-6 0,2 0-3183,3-1 1,1-1 3096,-2-4 0,5-5 0,7-8 0</inkml:trace>
  <inkml:trace contextRef="#ctx0" brushRef="#br0" timeOffset="85">9398 17438 7828,'19'0'0,"0"0"0,0-3 0,-1-1 717,1-2 1,0-9-1,0 3 1,-1-5-1,1-1 479,0-1 0,0 0 0,-3 0 0,-3 1 0,-7-1-1004,-4 0 0,-2 0 0,0 1 0,0-1-736,0 0 586,-8 9 0,4 1 0,-9 9 0,-1 0 503,-3 0 1,-2 2 0,0 5-1,3 5 166,3 5 0,3 4 0,6 2 1,-3 2-1,3 0 0,2 0-169,2 0 1,0 0 0,0-7 0,0 1 0,0 0-333,0-1 1,2 1-1,5 0 1,5 0-663,5-1 1,1-7 0,1-5-1,0-4 1,2-2-1017,4 0 1,4-10-1,6-7 1,-3-6-1,-9 0 178,-9 3 1,-5 1 1289,-9 0 0,0 0 0,0 1 0</inkml:trace>
  <inkml:trace contextRef="#ctx0" brushRef="#br0" timeOffset="86">10261 17475 10672,'13'-6'0,"-3"-3"0,-1-3 0,-5-9 1228,-2-8 1,-2-6 0,-2-3 0,-5-2-1,-5-1 1,-3-3 0,1 2 0,1 3-816,-1 1 0,-1 3 1,1 4-1,3 6 0,3 4-477,4 2 1,2 13-1,2 10 1,2 15-1,2 8-13,2 6 0,7 9 0,-7-1 0,0-3 0,0-5 94,1 1 1,-1-7 0,-6-2 0,0-4 40,0-3 1,2-1 886,4-5 0,-2-3 0,9-11-38,1-5 0,-3 3 0,1-6-840,3 2 1,2-5 0,1 5-1,1-1 1,0-1 0,0 2-90,-1-1 1,3 3 0,2 6 0,2 0-124,-2 0 0,-4 2 1,-7 4-1,-5 7 1,-5 4 61,-2 1 0,0 1 0,0 0 0,-2 0 79,-5-1 0,-3 7 1,-11 0-1,-2-4 1,-4-4-112,-2-5 1,0-1 0,-5 3 0,3-3 0,0-3-1978,2-4 0,-1-2 113,5-2 1,11-2 0,-3-4 1978,7-7 0,-5-3 0,5-3 0</inkml:trace>
  <inkml:trace contextRef="#ctx0" brushRef="#br0" timeOffset="87">10655 17231 7923,'2'17'705,"5"-5"0,-3 3 0,6-7 1,1 1-1,-1-1 1132,5-4 0,-5 5 0,3-3 0,1-2-1140,3-2 1,2-2-1,-1 0 1,1-2-1,0-4 1,0-7-63,-1-3 1,-5-3 0,-3 0 0,-1 0 0,-5 1-498,-2-1 0,-2 6 0,-2 3 0,-4 2 0,-7 3-181,-4 3 1,-1 2 0,-1 2-1,0 3 1,0 3-140,1 2 0,-1-3 0,0 3 1,0 0-30,1 1 1,5-5 0,3 7 0,1 1 399,5 3 1,2 4-1,4 2 1,4-1 378,7-5 0,6 8 1,4-6-1,2 0 1,0-3-977,2-3 0,0-7 0,4 4 1,-6-1-1,-2-5-2605,2-2 1,-10-2 0,3 0 554,-1 0 0,0 0 1,-1 2-1,-1 2 2314,-3 3 1,-5-1-1,5-6 1084,3 0 1,1 0 1985,3 0 0,-8-2 1,-5-5-2097,-4-5 1,-2-5-1,0-4 1,0-4-1,0-6-385,0-4 0,-2-3 0,-2 1 1,-5-3-1,1-1-513,0-3 0,-5-2 0,5 2 1,0-4-1,-3-2-518,1 0 0,6 11 0,-3 1 1,5 11-1,2 6-1167,0 3 1,0 3 1180,0 9 0,2 2 0,2 16 1,3 3-1,-3 1-376,-2 3 1,-2 2-1,0 2 1,0 4 0,0 0 0,0 0 1,6 0 0,0-4 0,1 2 946,1-2 0,2-2 0,9-5 0,0-1 286,0-2 1,-7-9-1,1 4 1,1-2-1,3 1 1718,2-3 0,0-2 1,-1-2-1,1 0 1158,0 0 1,-7 0-2360,1 0 0,-9-2 0,0-2 0,-8-3 1,-9 3-662,-3 2 1,-5 2 0,-2 0 0,-4 0 0,-2 0-162,-5 0 0,5 6 0,-2 1 0,0-3 0,-1-2-924,1-2 0,6 2 0,-4 2 1,2 2-1138,4-2 0,2 1 2080,2 1 0,1-4 0,-1 6 0</inkml:trace>
  <inkml:trace contextRef="#ctx0" brushRef="#br0" timeOffset="88">11443 17250 8070,'0'-19'913,"0"1"1,0 5 0,0 1 0,-2-1-61,-4 3 0,2 1 1,-7 11-1,3 5 1,4 5-1,2 5 0,2 2 1,0 1-174,0 5 0,0-2 0,0 6 0,0-1-467,0-6 0,6 6 0,2-3 0,3-5 0,3-3-237,3-4 1,2-9-1,-1 2 1,1-4-136,0-2 0,-7-2 0,1-4 1,2-9-91,1-8 1,1 2 0,-5-4 0,-5 2 0,-5 1-17,-2-3 0,6-7 0,0 5 0,-2 0 399,-2 0 0,-2 0-18,0 2 1,0 4-1,-2-4-212,-4 4 0,4 9 149,-4-1 0,4 11 1,2 2-1,0 11 29,0 5 0,0 9 1,0 2-1,2 3 1,2 1-1,2 0-61,-2 0 1,5-8 0,-1 2-1,0-4 1,3-2 203,-1 0 0,3-3 0,6-3-203,-1-7 1,1-4-1,0-2 1,0 0-1,-1 0 333,1 0 0,0 0 0,0-2 0,-3-4 0,-1-5-181,-3 1 0,-5-7 1,3 5-1,-2-5 1,-3-2-672,-3 1 0,4-3 0,0-2 0,-2-2 0,-2 2-276,-2 2 0,-2-4 0,-2 0 0,-4 2 224,-3 2 0,5 11 949,-6 4 0,5 4 0,-3 4 170,2 4 0,1 4 0,7 9 0,0 0 0,2 0 0,3-1-84,1 1 1,2 0 0,-4 2-1,5 2-267,1 2 1,3 0 0,5-9-1,1-1 1,0-5-25,0-1-291,-1 5 0,1-12 0,0 4 0,0-6 1,-1-4 67,1-2 1,0-6 0,0 3 0,-3-1-607,-3-5 1,2-1 0,-7-3 0,0 0 0,1 0 144,-5 1 1,-2-1 0,-2 0 0,0 0 362,0 1 0,-2 1 0,-2 2 1,-5 5-1,-1 2 0,-5 3 8,-1 3 0,3 2 1,0 0-1,-1 2 133,-3 5 1,5 3-1,1 9 1,3 0-1,4-1 207,2 1 0,-5 6 0,1 0 0,2-2 0,4-2 205,6-2 1,-2 6-1,9 0 1,2-3-1,1-1 1,3-4-261,0-5 0,2-3 0,2-9 0,2 0-748,-3 0 0,-1 0 0,-2-2 0,0-5 52,0-5 1,-1-5-1,-1-1 1,-4-1 69,-7 0 1,-2 0 282,2 1 0,-4-1 1,5 0-1,-5 0-244,-2 1 0,0-7 0,0 0 0,0 2-1804,0 2 2249,0 2 1,0 19 0,0 10 0,0 13 0,0 4 0,0 3 476,0-1 1,0 0 0,0 2-1,0-6-143,0-4 1,0-2 0,0 0 1583,0-1-1319,8-7 0,-4-3 0,7-10 1,-3-4-174,-4-7 0,4-3 0,-1-3-348,-3 0 1,-2 0 0,0 1-265,4-1 1,-4 0 0,7 2 0,-3 3 0,2-1 165,3-6 1,-5 3 0,6-5 0,3 6 0,2 7 567,1 1 1,-5-3 0,-1 6 0,3 1-156,2 3 1,-1 4-1,-1 3 1,-5 3-1067,-1 2 1,3-3 0,-5 5-2827,-3 3 0,-2-9-3522,-2-6 6996,0-8 0,0-20 0,0-1 0</inkml:trace>
  <inkml:trace contextRef="#ctx0" brushRef="#br0" timeOffset="89">12606 17138 8020,'9'10'644,"1"7"0,9-5 0,-1 3 1,-1-1-1,-2-3 0,-3-1 1633,3 1 1,-5-7 0,3 2-2137,1-4 0,-3-4 0,-1-4 0,-1-9-219,-5-8 0,4 0 1,-2-8-1,-2 0 1,-1 2 117,-3 4 0,0 4 0,-3 4 0,-1 3 0,-4 3-152,-2 3 1,-3 2 0,-6 8 0,-2 6-1,-1 9 62,-4 6 1,1 4 0,7-4 0,-1 4 0,2 0 8,5 0 1,-3-2 0,9-6 0,2-1 202,2 1 0,2 0 0,0 0 0,2-1 0,4-1 0,7-2 410,3-3 1,9-6 0,0 5-1,0-3-551,2-4 1,-6-2 0,6-2 0,-2-2 0,0-2 0,-2-4-499,-2-3 1,-8 5 0,-3-6 0,0-3-52,1-2 0,-5-1 0,5-1 0,-1-2 0,-2-4 57,1-6 1,-1 4 0,-4 0 0,2 2 41,-1 0 907,-3 8-324,-2 9 1,0 18-1,0 7 1,0 6-28,0-1 1,0-1-1,0-2 1,0 0 0,0 0 97,0-1 1,0 1 0,0 0 0,0 0-1,0-1 756,0 1 1,0 0 92,0 0 1,0-7-586,0 1 1,0-18-1,0-1-234,0-8 1,0 1 0,0 1 0,0-3-1,0-2-86,0-1 0,2-1 1,2 0-1,4 0 1,3 1-77,3-1 1,-3 0 0,1 0 0,3 3-1,1 1 1,3 3 269,0-3 0,0 7 0,-1 1 0,3 5-79,4 2 0,-4 9 1,2 3-1,-6 7 1,-7 6-1184,-1 6 1,-3 11-1,-6-1 1,0-3-1,0-5-1200,0 1 1,0-14 0,-2-3 2098,-5-6 0,-3-14 0,-9-7 0</inkml:trace>
  <inkml:trace contextRef="#ctx0" brushRef="#br0" timeOffset="90">14069 17306 9051,'0'29'0,"3"-4"1638,3-4 0,-4-12 1,4-9-1,-4-11 0,0-8 1,2-3-710,3-3 1,-1-9-1,-6 3 1,0-7-1,-2-5 1,-2-5-1,-3 0 1,1 2-994,-2 0 0,6 5 1,-7-5-1,3 4 1,0 7-844,2-1 1,0 3 0,-1 2-1,-1 4-5280,2-1 5354,2 8 1,-4 9 0,-1 17 0,3 9-2260,2 4 3092,2 8 0,0 2 0,0 9 0</inkml:trace>
  <inkml:trace contextRef="#ctx0" brushRef="#br0" timeOffset="91">14163 16969 7863,'19'16'0,"0"-1"0,-1-5 2457,1-1 1,-6-3-1,-3-4 1,1 2-249,-1 3 1,-10-1 0,-4-8 0,-15-2-1854,-8-3 1,-4 1-1,-7 6 1,1 0-1,-3 2 1,0 2-805,3 3-469,-5 7 1,15-12 0,-6 7 0,4-3-2361,2 0 0,8 0 0,8-4 858,3 5 0,2-3 2419,6 8 0,16 1 0,5 6 0</inkml:trace>
  <inkml:trace contextRef="#ctx0" brushRef="#br0" timeOffset="92">14257 17288 10159,'19'8'1868,"0"-8"1,-9-8-1,-4-13 1,-4-2-1181,-2-2 1,0-9-1,-2 3 1,-2-4-1,-4-3 1,-3-1-396,-3-5 0,-3 4 0,0-3 0,3 5 0,3 5-2450,3 1 1302,-7 10 0,11 1 378,-8 8 1,8 20-1,-1 5 1,7 17 0,7 11-1,1 6 525,5 2 0,-5-7 1,3 3-1,-1-4 37,-1-3 1,-1-6 0,-6 1 0,3-1 0,-3-2 0,-2-4 560,-2-4 1,0-2 0,0-1 1272,0 1-1326,0-9 1,0-3-1,0-14-153,0-5 1,0 2 0,0-3 0,0-2-326,0-1 0,6-3 1,0 0-1,1 1 39,1-1 0,-4 2 0,9 3 1,1 3 325,3 3 1,2 2 0,-1 8-1,1 4-269,0 6 1,-2 5-1,-3 2 1,-3 2 0,-3 2-1739,-4 2 0,0 0-2004,2-7-2730,-3 1 6261,5-9 0,0-1 0,3-9 0</inkml:trace>
  <inkml:trace contextRef="#ctx0" brushRef="#br0" timeOffset="93">14538 17156 7863,'9'11'4763,"1"3"-3563,9-7 1,0-1-1,-1-6 1,1 0-721,0 0 1,0 0 0,-1 0 0,1-2 0,-2-5-244,-5-5 1,3-5 0,-7-1 0,1-1 0,-1 0-34,-4 0 1,-2 7-1,-2-1 1,0-1-88,0-3 0,-8 5 0,-5 1 1,-3 3-1,-3 4 0,0 2 25,0 2 0,3 2 0,1 4 0,3 6-36,-3 5 0,5 2 1,-1 0-1,3-1 0,4 1 50,2 0 1,2 0 0,0-1 0,0 1 0,0 0 131,0 0 1,8-1 0,5-1 0,3-2 0,3-3-92,0 3 0,-1-7 0,3-2 0,4-4 0,7-2-955,3 0 0,0 0 0,-3-2 1,-7-2-1,-6-4-8914,-7-3 9672,-4-1 0,-8-7 0,0 0 0</inkml:trace>
  <inkml:trace contextRef="#ctx0" brushRef="#br0" timeOffset="94">15326 17213 7954,'-6'-13'755,"0"1"0,2-3 0,2-2 0,2-1 1702,0-1 1,0 10-1,0 9 1,0 11-2075,0 6 1,0 3-1,0 3 1,0 4-1,0 3-200,0 3 0,6 2 0,2 3 0,3 1 0,3 3-86,3 2 1,-1 0-1,-1-7 1,-2-2-1,-1-1-247,-1-3 0,-1-2 0,-6 2 0,2-6 0,-1-4 179,-3-2 0,-2-6 0,0-1 197,0 3 1,-2-7-57,-5-2 0,-1-12 0,-7-7 0,5-5 68,2-7 1,-5-4 0,7-9-1,2-2 1,-1-1 0,1-5 28,-2-2 1,0 4-1,6-6 1,0 0-1,0 2 60,0 5 0,0-3 0,2 2 1,2 2-328,2 3 0,9 3 0,-3 3 0,5 2 0,4 0 0,2 1 0,2 5 0,0 11 0,-6 3 0,-1 3 0,1 4 0,-2 4 0,-3 6 0,-3 9 0,-3 8 0,-4 8 0,-2 4 0,-2 3 0,-2 1 0,-4 3 0,-6 2-1018,-5-3 0,-4-9-910,-4-7 0,4-4 0,-4-5-4028,4-3 4353,3-5 1,7-16 1602,5-5 0,12-12 0,5-4 0</inkml:trace>
  <inkml:trace contextRef="#ctx0" brushRef="#br0" timeOffset="95">15777 17231 7010,'2'19'3433,"4"0"0,-2-9-1914,9-4 0,-9-6 1,2-6-1,-4-6-797,-2-5 0,0-2 0,0 1 1,-2-1-1,-2-2 0,-2-2-581,1-2 1,1-2 0,0 4 0,-2-2-1729,2 2 1052,2 11 0,2 5 0,0 14 0,0 5 0,0 5-27,0 2 1,0-1 0,0 3-1,0 2 1,0 2 467,0-2 1,0-8-1,0-3 1,0 3 1604,0 1 0,0-3 2739,0-1-3903,8-8 1,-6-4 0,6-10 0,-1-2-1,-1-1-123,-2-2 1,-2-1 0,0-3 0,2 0-147,3 1 0,1 7 0,-2 5-331,7 4 1,3 2 0,3 2 0,0 4-791,0 7 0,-1 3 0,1 3 0,0-2-69,0-5 1,-1 3 0,1-9 0,0-4 828,0-6 0,-7-6 0,1-9 0,-1 0 1,1 0 132,-1 1 1,-8-1 0,3 0-1,-5 0 852,-2 1 1,0-1-1,-2 0 1,-5 2 339,-5 5 0,1 4 1,-1 8-1,-3 0 1,-1 0-960,-3 0 1,2 2 0,3 4 0,1 6 0,1 5 112,1 2 0,3 0 0,8-1 0,0 1 1,0 2 194,0 4 1,0-4 0,0 4 0,2-4 0,4-3-117,7 1 0,3 0 0,3 0 0,0-1 0,0 1-275,-1 0 0,1-9 0,0-1 0,0-3-1593,-1 0 1,-5 0-1,-1-6 1,3 0-685,2 0 0,-1-8 2277,-3-5 0,-5-3 0,-8-3 0</inkml:trace>
  <inkml:trace contextRef="#ctx0" brushRef="#br0" timeOffset="96">16302 17044 9803,'6'-13'3221,"0"1"0,3 8 0,-5-1-2481,2 10 1,0-1 0,-6 8 0,0 3 0,2 4-942,5 6 1,-5-5-1,4 8 1,-2-3 156,2 0 1,-1 2 0,5-4 0,0 2 10,1-3 0,-5-7 1,4-2-1,1-1 1,-3 1-1,3-3 742,-1-2 1,-4-1 572,7-7 0,-7 0-928,7 0 1,-7-9 0,4-3 0,-1-7-149,-5-6 0,-2 4 1,-2-6-1,2 0 0,2-2-383,2 0 1,1-7 0,-7 7 0,0 0 0,0 2-435,0 0 0,0 10 0,2-4 0,2 2 0,2 5-1987,-2-3 0,5 7 2598,-3-3 0,-8 9 0,-9-4 0</inkml:trace>
  <inkml:trace contextRef="#ctx0" brushRef="#br0" timeOffset="97">17127 17044 9209,'0'-19'1753,"0"0"0,0 11 1,0 8-1,0 10 1,0 7-1263,0 2 0,6 6 0,3 2 0,-1 0 0,3 2 0,-1-2 1,5 0-193,1-4 1,3-2-1,0-2 1,-1 0 85,1-1 1,0-1 0,-2-2 377,-5-3-763,-3-8 0,-9 2-21,0-12 0,0-6 0,0-13 0,0-4 0,0-3-120,0 1 0,0 0 1,0-5-1,0 5-424,0 6 1,0-2 0,0 2 0,2 4-8018,4 7 4193,-4-3 4389,6 15 0,1 2 0,1 10 0</inkml:trace>
  <inkml:trace contextRef="#ctx0" brushRef="#br0" timeOffset="98">17409 17081 8128,'8'19'0,"4"-2"530,5-5 1,2 3 0,0-9 0,-1 0 0,1 1 1238,0-1 0,0 0 0,-1-4-632,1 4 1,0-4 0,0 5 0,-1-7-848,1-7 0,-8-3 0,-5-9 0,-4 1 0,-2-1-644,0 0 1,-8 0-1,-3 1 1,-1 1 0,-1 2-1,-1 5-14,-3 2 1,-2 1 0,0 7 0,1 2 590,-1 5 1,2 3-1,3 11 1,3 2 0,3 4-1,4 0 54,2 0 1,2 4 0,0-6 0,2 0 0,2 0 0,4 0-16,3-2 0,7-2 0,7-4 1,0-3-418,2-1 1,-4-9 0,7 2 0,-1-4 0,-2-2-146,0 0 1,-2 0-1,-6 0 1,-3-2-1,-1-2 1,-2-4 105,1-3 0,-3 5 1,-1-6-1,0-3 0,-1-4-19,-1-6 0,0 2 0,-3-6 0,1 0 0,-2 2-157,-2 0 0,-2 2 0,0 6-4,0 0 1,0 11 0,0 8 349,0 10 1,0 7 0,0 2 0,0 0 0,0-1 0,0 1 342,0 0 1,6 0-1,1-1 1,-1 1 942,2 0 0,-6 0 0,7-1 13,-1 1 1,-6-6 687,4-1-1135,-4-8-737,-2 5 0,0-12 0,0-3 0,0-6-36,0-5 1,0-2 0,2 1-1,3-1 1,3 0-421,2 0 1,-3 1 12,5-1 0,1 2 1,5 3-1,1 3-1393,0 3 1,0 2 0,-1 6-3628,1 0 5372,-8 0 0,-3 0 0,-8 0 0</inkml:trace>
  <inkml:trace contextRef="#ctx0" brushRef="#br0" timeOffset="99">18440 17400 10024,'17'15'4915,"-4"-9"0,-7-12-3872,-4-9 0,-2-10 0,-2-2 0,-2-2 0,-3-5 1,1-1-1,0-2-1121,0-1 0,-7 1 1,7-1-1,0 1-253,-3-1 1,7 1-1,-4-1 1,4 3 0,2 3-837,0 7 0,0 5 1,0 1-6046,0 0 3195,0 9 4017,0 10 0,-9 18 0,-1 12 0</inkml:trace>
  <inkml:trace contextRef="#ctx0" brushRef="#br0" timeOffset="100">18497 17119 9975,'25'12'1384,"0"1"1,0-9 0,-7 4 6725,1 1-6951,0-7 1,-17 6-1,-10-8 1,-13 0-1,-8 0-1144,-1 0 1,-11-6-1,3-3 1,-1 1 0,1-2-1147,7-1 1,-5 7 216,5-2 0,4 2 1,2 0-1,4-3-3900,2 3 1,9 0 1139,4-2 3674,4 4 0,18-7 0,5 9 0</inkml:trace>
  <inkml:trace contextRef="#ctx0" brushRef="#br0" timeOffset="101">18572 17213 7943,'18'18'802,"1"-5"0,0-3 0,0-1 0,-3-3 1655,-3 2 1,4-6-1,-5 4 1,5-3-1968,1-3 0,1-3 1,0-3-1,0-6 1,-3-7-942,-3-6 0,-5 4 0,-8-6 0,0 2 262,0 0 0,0 0 1,-2 8-1,-4 5 86,-7 6 1,-3 4 0,-3 2-1,0 2 375,0 4 1,1 4-1,-1 11 1,2 2 0,3 2-1,3-2 118,3-2 1,-5-2-1,7-1 1,2 1-221,2 0 1,2 0 217,0-1 1,2 1-1,4 0 164,7 0 0,3-3 1,3-1-1,0-3-695,0 3 1,-1-7 0,1 0 0,0-1 0,0-1-1536,0-2 1,-1-2 0,1-2 0,0-2 470,0-4 0,-3-4 1,-1-9-1,-5 0 1207,-1 0 0,13-8 0,-1-2 0</inkml:trace>
  <inkml:trace contextRef="#ctx0" brushRef="#br0" timeOffset="102">19153 17081 8278,'25'0'0,"0"0"0,-2 0 7561,-2 0-6896,-11 0 1,-1 9 0,-11 1 0,-5 3 0,-5-1 0,-5 3-383,-2 1 1,1 9 0,-1 0 0,0-2 0,0-2-510,1-2-308,-1 0 1,0-1 0,0 1 0,1-2-1207,-1-5 0,8 5 0,3-7-1435,0 1 3175,6 5 0,-7-14 0,9 7 0</inkml:trace>
  <inkml:trace contextRef="#ctx0" brushRef="#br0" timeOffset="103">19153 17400 9713,'19'0'0,"0"2"0,-1 2 2270,1 3 0,0-1 679,0-6 0,-3-9-2305,-3-3 1,-7 2 0,-12-3 0,-7 1 0,-3-1-184,-3 1 0,0-1 0,0-4 0,1 3 1,-1 1-1,0-1-140,0-3 0,-6-2 0,0 1 0,2-1-374,3 0 0,-5 0 0,0 3 1,2 1-1,2 5-632,2 1 0,7 3 0,-1 6 0,-2 0-2648,-1 0 2066,5 0 1267,3 0 0,0-8 0,-3-3 0</inkml:trace>
  <inkml:trace contextRef="#ctx0" brushRef="#br0" timeOffset="104">20091 17044 11139,'6'-13'0,"1"1"0,-3-3 0,-2-1 0,-4-1 0,-4 2 910,-7 3 0,-4 8 0,-1-3 0,-1 5 0,-2 2 1,-2 2-1,-2 5 0,0 5-854,-2 5 1,6 2 0,-4-1 0,4 1 0,5 0 0,1 0 0,5-1 0,1 1 324,5 0 0,2 0 0,2 1 1,2 3 18,4 2 0,5 0 0,8-6 0,-1 0 0,3-3-315,4-3 0,2-5 0,7-8 0,-5 0 0,-2 0 0,-4 0-582,-2 0 0,-9-2 0,-1-4 0,-1-4 47,0-1 1,-5-6 207,1 5 1,-4-7 0,-2-4-1,0-2-133,0 2 1,0 0-1,0 1 1,0-3-99,0 2 1,0 2 0,0 2 117,0 0 0,0 11 0,2 6 171,4 6 0,-4 11 0,7-3 0,-3 5 0,0 4-106,-2 4 1,5-5 0,-1 5 0,0-4 0,1-2-1,-5 0-309,-2 0 1,4-1-1,0 1 965,-1 0 1,-1-3-1,0-1 1274,2-2 0,3-9-301,-3 2 0,-4-6-969,4-6 0,-4 2 0,-2-9 1,0-2-1,0-1-299,0-3 1,0-2 0,0-2-1,0-2 1,0 2 0,0 3 167,0 1 0,0 0-100,0 0 0,6 1 1,3 1-1,1 4 435,5 7 1,-5 4-1,3 2 1,1 0-220,3 0 0,-4 2 0,-3 4 0,0 7 0,-1 4 0,1 1-607,1 1 1,-7 8 0,4 2 0,-2 0-499,1-4 0,5 3 1,-4-3-1,1-3 0,1-3-1056,1-6 1,-5 1 0,6-7 1805,3-3 0,2-2 0,1-2 0</inkml:trace>
  <inkml:trace contextRef="#ctx0" brushRef="#br0" timeOffset="105">20860 17156 7830,'13'-16'612,"-1"3"1,-8-4 0,3 5 0,-7-3 163,-7 3 0,-3-3 0,-9 9 0,1 2 0,-3 2-292,-4 2 0,4 0 0,-4 2 0,4 4 1,2 7-238,0 3 0,1 3 0,1 0 1,4 2-1,7 2 0,4 2 33,2-3 1,0-1 0,2-4-1,4-2-82,7-3 1,4-6 0,4 5 0,1-3 0,3-4-50,-2-2 1,-2-4-1,-2-4 1,-2-7 0,-3-3-144,-1-3 1,-3-6 0,3-2 0,-7-2-1,-4-5 1,0-1-135,4-2 1,-4-1 0,5 1-1,-5-1 314,-2 1 0,0 5 0,2 3 1,2 2-1,2 4 281,-2 2 1,-1 3 0,-3-1 0,-3 2 2159,-3 5-1932,4 3 1,-6 11 0,8 5 0,0 5-696,0 5 0,0 4 0,0 4 0,0 6 0,0 4 0,0 3 0,0-1 0,0 1 0,0-1 0,0 1-67,0-1 0,6-5 0,0-3 1,1 0-1,-1-2-2122,0 0 0,9-2 0,-5-6 507,0 0 1,-3-9 1681,-14-4 0,-3-4 0,-9-2 0</inkml:trace>
  <inkml:trace contextRef="#ctx0" brushRef="#br0" timeOffset="106">21817 17269 13739,'2'16'893,"4"-3"1,-4-7-1,5-12 1,-5-9 0,-2-5-1,-2-10 1,-3-3 0,-3-7-1,0-1 1,-3-5 0,1-4-299,-5-4 0,7 0 0,0 2 0,1 4 1,1 4-1,2 6-1226,2 5 1,2 10 0,0-2 0,0 4-3029,0 3 2402,0 7 1,0 11-1,0 13 1,0 3-1,0 3-1346,0 0 1,0 6 2602,0 0 0,8 8 0,3-4 0</inkml:trace>
  <inkml:trace contextRef="#ctx0" brushRef="#br0" timeOffset="107">21911 17025 8968,'21'6'884,"4"1"0,-5 5 0,5-6 0,-4-2 0,-2-1 4650,0-3-3585,0 0 1,-11 0 0,-8 0 0,-13 0 0,-9 0-1950,-10 0 0,-3 0 0,-5 0 0,-1 0 0,-5 0 0,0 0-59,0 0 0,-4 0 1,6 0-1,2 0-2044,3 0 1,10 0 0,4-3 0,4-1-720,2-2 0,4 0 2280,9 6 0,10 0 542,21 0 0,13 0 0,10 0 0</inkml:trace>
  <inkml:trace contextRef="#ctx0" brushRef="#br0" timeOffset="108">22117 17156 8093,'6'13'1820,"1"-1"0,1-8 150,-2 3 1,-4-7 0,5-7-1,-5-7-1069,-2-9 0,0 0 0,0-8 0,-2-5 1,-3-3-658,-1-5 0,-6-8 1,3 2-1,-1-4 1,-3 2-1,1 6-855,-1 8 0,7 13 0,-4 0-58,1 5 1,3 11 0,6 11 0,0 15 157,0 12 0,2 15 0,2 6 0,3 4 0,-1 0-48,2-4 0,-6 2 579,5-8 0,-5 0 0,-2-9 0,0-1 515,0-3 0,0-8 1,0 2 652,0-4 1,2-11 1071,4-4-845,-4-4 0,6-10-1024,-8-5 1,0 3-1,0-2 1,2-3-256,5-2 0,-5 5 0,4-1 0,-4-1-148,-2-3 1,2 5 0,4 1 0,5 1 20,-1-1 0,7 7 0,-5-2 0,5 4 0,2 2-9,0 0 0,-1 8 0,3 5 0,0 5 0,0 7-951,-4 7 0,-5-3 0,1 2 0,-7 2-1266,-4 3 0,-2-7 2217,0-4 0,0-13 0,0-3 0</inkml:trace>
  <inkml:trace contextRef="#ctx0" brushRef="#br0" timeOffset="109">22417 17044 8066,'19'6'715,"0"0"0,-3 3 0,-1-5 1,-2 2 899,1-2 0,3-2 1,2-2-1,-1 0-985,1 0 0,0 0 1,0 0-1,-1-2 1,1-4-419,0-7 0,0 3 0,-3-2 0,-3-3 1,-7-2-1,-2-1 69,3-1 1,-5 6 0,2 1-317,-8-3 1,-7 7-1,-8 2 1,1 4 90,-1 2 0,0 2 1,0 4-1,3 6 0,1 5 1,5 2 471,1 0 0,3-1 1,6 1-1,0 0 212,0 0 0,0-1 0,0 1 0,2 0 0,4 0-740,7-1 0,4 1 0,1-2 0,-1-3 0,-4-1 0,3-9 0,-1 2 0,6-4 0,6-2 0,0-2-2419,0-4 1,4-11-1,-6-10 1,-4 0-2790,-6 0 5208,-7-6 0,-8 4 0,0-9 0</inkml:trace>
  <inkml:trace contextRef="#ctx0" brushRef="#br0" timeOffset="110">7916 18038 7811,'0'-19'0,"0"0"732,0 0 1,-8 3-1,-4 3 1,-5 7-1,-2 4 1,0 2-1,-1 0 1,-3 2 548,-2 4 1,0 5 0,6 7 0,0 1 0,0 0 0,3 0-1089,3-1 1,-1 1 0,7 0 0,3-1 185,2 1 1,6 0 0,7 0 0,7 2 0,5 1 143,4 4 0,-4-2 0,9-5 0,1 0 0,0 0 1,1 0-1151,-3-1 1,-8-5 0,4-3 0,-2-2-248,0-3 1,0-3-1,-8-4 1,-3-5 873,-1-5 0,-1-13 0,7-4 0</inkml:trace>
  <inkml:trace contextRef="#ctx0" brushRef="#br0" timeOffset="111">8123 18038 17050,'-11'8'385,"5"4"1,4 7 0,2 4-1,0 2-411,0-2 1,0 0 0,0 0 0,0 2 0,0 0 0,2 0 143,4 0 1,-2 0-1,9-6 1,2-1 0,1 1 142,3 0-230,0-9 1,0-1 0,-1-9 0,1 0-424,0 0 1,0-3 0,-3-3 104,-3-6 1,-5 1 0,-8-1-1,0-5 1,0-4 180,0-4 1,0-6 0,0 4 0,0-2 0,0-2 40,0 1 0,-2-3 0,-2 8 1,-2 2-1,1 2 0,3 3-584,2-1 717,0 8-112,0 11 0,2 13 0,3 12 0,3 4-42,2 0 0,-5 0 1,3-6-1,-2 4 0,2 0-90,3 1 0,-7-4 0,2-5 0,-2 0 304,3 0 0,-5-7 0,4 1 0,-2-1 1704,2-1-202,-3-3-820,5-8 0,-6 0 0,2-2 0,2-4-364,-1-7 0,-3-3 0,-2-5 1,0-2-1,0-4-137,0-3 1,0 5 0,0-4 0,0 2 0,2 4 0,2 3-154,2 1 0,0 6 1,-6 1-1,2-1-2730,5 3 0,3 2 1,9 8 931,0 0 1,-1 8 0,1 4 0,-2 5 1641,-5 2 0,13 8 0,-4 2 0</inkml:trace>
  <inkml:trace contextRef="#ctx0" brushRef="#br0" timeOffset="112">8723 18319 9722,'8'10'2691,"-6"-10"0,5-12 0,-5-7-2089,-2-6 1,-2 4 0,-2-4-1,-3 2 1,1 0 0,0-2-622,0 2 0,-1 3 1,5 1-1,-2 0-2773,-2 0 1873,0 9 1,6 16 0,0 13 720,0 2 0,6-1 0,0-1 1,-2 0-1,-2 0 7,-2-1 1,0 1 0,0 2 569,0 4 1,0-4-1,0 4 1,0-4 3104,0-2-2863,0-9 0,0-4 0,0-12-355,0-7 1,0-3 0,0-3 0,0-2-130,0-4 1,0 2 0,0-6 0,2 2-1,3 4 1,1 2-189,-2 3 1,6-1-10,3 0 1,4 9 0,1 3 0,1 5-315,0 2 1,0 9-1,-1 3 1,1 5 0,0 1-159,0 1 1,-1-6 0,1-3 0,0 1-1,0-3 118,-1 0 0,-5-1 0,-1-10 0,3-1 0,0-4 215,-3-2 1,5-3 0,-7-6-1,1 1 306,-5-1 0,-4 6 0,-2 1 383,0-3 0,-8-1 1,-5-1-217,-4 4 0,-1-1 1,-1 8-1,0 1-325,0 3 0,7 9 1,2 1-1,-1 4 1,3 7-1,-1 6-7,5 4 1,-4 0 0,2 5 0,1-3-1,3 0-162,2-2 1,2 1 0,5-7 166,5 2 0,5-3 1,2-9-1,-1-7 1,3-4 27,4-2 1,-4 0 0,6-2 0,-2-4 0,0-7 343,-2-3 0,-2 3 1,-2 3-1,-3-1-189,-3 1 0,2-2 1,-9-7-1,-2 0 1,-2 0-772,-2 1 1,0-3 0,0-2 0,0-2 0,0 2-1124,0 2 1,0 2 1446,0 1 1,0 9 0,2 9 0,2 11 502,3 5 1,-1 5 0,-6 4 0,0 4 0,0 3 342,0-1 0,0-2 0,0 2 0,0-6-12,0-4 1,0-2 1201,0 0 1,8-9-911,5-4 1,-5-12 0,-2-7-669,-4-3 0,-2-3 0,0 0 0,0 1 1,0-1-256,0 0 1,7-6-1,-1 0 1,-2 2 0,0 2 34,2 3 0,-1-1 0,7 0 0,1 0 0,-1 1 417,1-1 0,1 2 0,9 3 0,2 3 0,-2 3 31,-2 4 1,-2 2 0,-1 2 0,1 2 0,-2 4-200,-5 6 0,3 7 1,-9 6-1,-2 6 1,-2 5-1220,-2 1 1,0 1 0,0-1 0,0-1 0,0-5-2165,0-6 0,-6-4 3213,0-2 0,-9-9 0,5-2 0</inkml:trace>
  <inkml:trace contextRef="#ctx0" brushRef="#br0" timeOffset="113">10017 18188 8085,'3'18'0,"1"1"0,4-2 0,0-3 1966,1-1 0,-1-3 0,-4 1 0,2-11 0,-1-11-601,-3-5 1,-2-5 0,0-2 0,-2-4 0,-3-3 0,-3-3-1,-2-2-1334,-5-3 0,5 1 0,-1-1 1,3 1-1,2 1-1032,-3 5 1,7-2-1,-4 8 1,4 2-1660,2 2 0,2 4 1092,4 5 1,5 6 0,5 12 769,-3 6 0,1 11 1,-7 2-1,-3-2 1,-2-2 797,-2-2 0,8 0 0,3-1 0</inkml:trace>
  <inkml:trace contextRef="#ctx0" brushRef="#br0" timeOffset="114">10074 17944 7315,'18'12'-324,"1"1"1,0-7-1,0 4 1,0 1 1082,-1-1 0,1-6 0,-2 5 1,-1-3-1,1 0 8623,4-2-5671,-7-1-3094,-5-3 1,-11 0 0,-7 0 0,-7 0 0,-9 0-1,-4 0 1,-5 0-259,-1 0 0,-3 0 0,1 0 1,-1 0-386,1 0 0,1 0 1,3 0-1,4 0 0,0 0 1,1 0-1116,1 0-1035,2 0 1,13 0-1284,-1 0 1,3-3 3458,-3-3 0,13-4 0,11-9 0</inkml:trace>
  <inkml:trace contextRef="#ctx0" brushRef="#br0" timeOffset="115">10862 18262 7942,'0'-18'0,"0"5"0,0 1 0,0-3 1044,0-1 0,0-3 1,-2 2-1,-5 3 529,-5 1 1,1 11 0,1 2-687,2 10 0,1 7 0,5 2 0,-2 2 0,-2 1 0,2 6-59,2 1 0,2-6 0,2 2 1,4-4-413,6-3 1,5-1-1,2-5 1,2-5-1,4-5-231,6-2 1,-2-2 0,2-5-1,1-5 1,-3-5 0,-4-4-186,-4-4 0,-5 3 0,-3-8 0,-7 3 0,-4 4 0,-4-4 0,-2 2 0,-6 2 0,-5 3 0,-6 1 0,-8 2 0,2 3 0,0 3 0,-2 3-632,-1 4 1,7 2-1,-2 2 1,5 0-1,1 2-703,0 4 0,2 4 0,5 9 0,6 2 107,4 4 0,2-4 1,2 4-1,4-5 1,6-1-4423,5 0 5650,2 0 0,8 8 0,2 2 0</inkml:trace>
  <inkml:trace contextRef="#ctx0" brushRef="#br0" timeOffset="116">11199 18319 7942,'19'19'4825,"-9"-7"-3075,-3 1 1,1-11 0,-4-2-1212,-6-11 1,2-5 0,-8-3-1,2-2 1,-1-2 0,1-4-100,-2-2 1,6 6 0,-7-2-1,3 4-615,0 2 0,0 7 0,3 1-438,-3 3 1,4 4 252,-4 10 0,6 11 0,4 8 1,2 0-1,1 0-31,1 0 1,-6 2-1,6-4 1,-1 2-1,-1-2 245,-2-2 0,0-5 0,0-1 0,3-3 1933,-3 3 1,-2-5 1418,-2 3-2572,0-9 1,0 2 0,0-12-109,0-7 0,-6 3 0,-1-3-252,3-1 0,2-3 0,2-1-260,0-1 0,0 0 0,0-2 0,0-2 0,2-2 0,4 2-185,7 3 1,-3 1 0,3 0-1,1 2 1,3 3 386,2 1 0,0 9 0,-1-2 0,1 4 1,0 4-161,0 4 1,-1 4 0,-1 11-1,-2 2 1,-5 4 0,0 3-566,1 3 0,-7 2 0,2 3 1,-4-3-3264,-2-4 1,0 3-342,0-9 1,0-11 4112,0-14 0,9-8 0,1-11 0</inkml:trace>
  <inkml:trace contextRef="#ctx0" brushRef="#br0" timeOffset="117">11649 18150 8840,'17'2'512,"-4"4"1,-3-4 0,-6 7 0,5-1 1168,1 5 1,3-5 0,5 0-879,1 1 1,0-7 0,0 4 0,-1-4 0,-1-4 1027,-5-4-1551,5-5 0,-8-1 0,5-1 0,-3-1 0,-3-3 147,-4-2 1,-2 1-1,-2-1 1,0 0-327,0 0 1,-2 7 0,-4 1 0,-5 1-1,-1 2-112,-1-1 0,1 3 1,-7 6-1,0 2 1,1 4-1,-1 7 181,0 4 1,7 3 0,1 3 0,1 4 144,-1 3 1,7-8 0,-2 3 0,4-4-86,2-2 1,2 0 0,2-1 0,4 1 0,3 0 0,3 0-231,3 0 0,2-7 0,0 1 0,-1-1 0,1-2 0,0 5 0,0-9 0,-1-2 0,1-1 0,0-3 0,-2-3-4916,-5-3 1,-4 2 4664,-8-9 1,-8-7 0,-2-9 0</inkml:trace>
  <inkml:trace contextRef="#ctx0" brushRef="#br0" timeOffset="118">20504 3225 8259,'10'8'7095,"1"-6"-6397,-5 5 1,2-14 0,5-5-1,-5-5 1,-2-1-246,1-1 1,1 0 0,-4 0 0,4-2-1,1-1 1,-1-3 119,-4 2 1,-2 8 0,0 2-73,5-1 0,-5-3 363,4-1-617,-4 7 0,4 11 0,1 13 0,-3 3 0,-2 3 132,-2 0 0,2 2 1,2 2-1,2 4-252,-1 2 0,-3-6 0,0 4 0,2-2 0,2 2 1,-2 0-128,-2 0 0,5 0 0,-1-4 0,-2 2 0,-2-2 0,-2 0 0,0 0 0,0 2 0,0-2-1201,0-2 0,0-9 0,-2-2 1201,-4-1 0,-5-3 0,-7-6 0</inkml:trace>
  <inkml:trace contextRef="#ctx0" brushRef="#br0" timeOffset="119">20785 3544 9663,'19'0'2457,"0"0"1,-3-2-1,-1-2 1,-5-5-1210,-1-1 1,-5 6-1,-10-5 1,-7 3-1,-3 0 1,-3 2-828,0 1 1,0 3 0,-2 0 0,-2 0-422,-2 0 0,-2 0 0,4 0 0,-2 0 0,0 0 0,0 0 0,0 0 0,0-2 0,7-2 0,-1-2 0,0 2-951,0 2 0,11 2 0,6-4 951,6-9 0,11-8 0,-5-16 0</inkml:trace>
  <inkml:trace contextRef="#ctx0" brushRef="#br0" timeOffset="120">4108 8381 6114,'-10'2'6966,"4"5"112,4 5-5788,2 5 1,2-9-1,2-8-948,2-10 1,7-7-1,-5-2-162,2 1 1,3-1-1,3 0 1,-1 0-1,-5 1 53,-1-1 0,5 0 0,-3 0-141,-1 1 1,1 7 0,-7 3-840,2-1 876,0 7 0,-6-4 250,0 12 0,0 5 0,0 8 1,0-1-1,0 3-314,0 4 1,2-4 0,3 6 0,1-2 0,-2 2-66,-2 2 0,-2 3 0,0-1 0,2-2 0,2-2 0,3-4 0,-1 4 0,-6-2 0,0-2 0,0-2 0,0-9 0,0 1-276,0 1 0,-2-5 276,-4-3 0,-5 4 0,-8 1 0</inkml:trace>
  <inkml:trace contextRef="#ctx0" brushRef="#br0" timeOffset="121">4408 8738 10471,'19'0'0,"0"0"0,0 0 3276,-1 0 1,-5 0 0,-3-3-2082,-1-3 1,-11 4 0,-11-4-1,-6 4 1,-4 2 0,-4 0 0,0 0-1196,0 0 0,-6 0 0,4 0 0,-3 0 0,3 0 0,2 0 0,-4 0 0,6 0 0,2 0 0,2 0 0,2 0 0,3 2 0,1 2-387,3 2 0,9 1 0,3-7-8087,11 0 8474,6 0 0,10-9 0,2-1 0</inkml:trace>
  <inkml:trace contextRef="#ctx0" brushRef="#br0" timeOffset="122">4577 8831 7481,'11'19'1594,"-9"-6"1,-8-1 2227,1 3 1,5-7-2774,7-2 1,-3-12 0,8-7 0,1-5 0,-1-7-128,1-7 0,-3-3 0,5-5 1,-5-1-1,1-5-823,-1-2 0,-6 4 0,2-4 0,-3 3 1,-3 1-100,0-2 0,-3 6 0,-3-3 0,-4 3 0,-3 3 0,1-1 0,-7 1 0,-6-1 0,0 3 0,0 1 0,0 5 0,2 2 0,-4 2 0,2 8 0,0 3 0,-2 1 0,6 9 0,-4-2 0,4 4 0,2 2 0,1 0 0,-1 0 0,11 0 0,8 0 0,10 0 0,7 0 0,1 0 0,1 0 0</inkml:trace>
  <inkml:trace contextRef="#ctx0" brushRef="#br0" timeOffset="123">8104 8250 9491,'8'-13'0,"3"1"3276,-1-3 1,-1 9 0,-9 6-1617,0 11 0,-9 5 0,-1 5 0,-3 2 0,1 2-1485,-3-2 0,-2-2 0,1 0 0,1 2 0,3 2 0,-1-3-827,3-1 0,-7-2 0,7 2 0,-3 0 0,3 0 0,-1-5-534,1 1 1,6 0 0,-5 1 0,3 1-780,0 0 1,0-7-1,4-1 1,-3-1-4031,-1 1 5995,0-7 0,6 12 0,0-5 0</inkml:trace>
  <inkml:trace contextRef="#ctx0" brushRef="#br0" timeOffset="124">8142 8700 9593,'18'0'4915,"-7"0"0,-5-2-3228,-12-4 0,2 2 1,-9-7-1,-2 1-1271,-1-1 1,-3-1-1,0-7 1,0 0-1,1 1 1,-1-1-417,0 0 0,0-6 0,1 0 0,-1 4 0,0 5 0,0 3 0,1 3 0,-1-3 0,2 5 0,3 2 0,1-1 0,7 1 0,-7 4 0,-1-4-948,5 4 0,3-7 0,12 9-710,7 0 1,-3 2 0,3 3 1657,1 1 0,3 8 0,2-3 0</inkml:trace>
  <inkml:trace contextRef="#ctx0" brushRef="#br0" timeOffset="125">8254 8438 18498,'8'10'2354,"5"-6"0,4-6 1,1-4-1,1 2-2228,0 2 0,-7 2 0,-1-3 0,-1-1 0,1-2 0,3 2-126,3 2-7206,-7 2 7206,-10 0 0,-10 16 0,-9 5 0</inkml:trace>
  <inkml:trace contextRef="#ctx0" brushRef="#br0" timeOffset="126">8667 8344 13407,'-11'8'814,"-3"-4"0,8 9 1,1 1-1,3 3 1,2 2-1,2 0 160,5-1 1,-3 1 0,6 0 0,1-3-662,-1-3 1,3 2-1,3-7 1,-1 0 0,-3 1-1,3-5-404,2-2 1,-5-2 0,1-2-113,1-5 1,-3-3 0,-1-9 0,-2 1 84,-3-1 1,-3 0 0,0 0-1,2 1 1,2-1 0,-2 0-401,-2 0 198,-2 1 0,0-1 0,0 0-261,0 0 1,-2 3 536,-4 3 1,4 13 0,-4 13 0,4 3-1,2 3 84,0 0 0,0 6 0,0 0 0,0-2 0,0-2-121,0-3 0,2 1 0,4 0 251,6 0 0,-1-9 0,1-4 0,3-4 0,2-2 531,1 0 0,-5 0 1,-1-2 204,3-4 0,0-4 0,-3-9-999,-6 0 0,-4 0 1,-4 1-1,-2-3 0,-2-2-93,2-2 1,-5 0-1,3 6 1,2 0-1,2 1-2918,2-1 0,-6 6-1458,-1 1 2978,1 8 1584,6-5 0,0 9 0,0 0 0</inkml:trace>
  <inkml:trace contextRef="#ctx0" brushRef="#br0" timeOffset="127">9267 8119 7960,'6'-13'684,"1"1"0,-1 5 0,-4-5 0,2-3 0,4 1 0,1-1 6174,-1 3-5843,-2-1 0,-6 5 0,0 8 1,0 10-633,0 7 0,0 8 1,-2 2-1,-2 0 0,-4 2-147,-3 1 1,1 1 0,-5 6 0,3 1 26,-3-1 1,5 1 0,-3-1 0,-1 1 0,-1-3-61,3-4 0,-3 5 0,7-7 1,-1 0-1,-1-4-1898,-1-4 0,7-2-3221,-2 0 1,4-11 4865,2-8 0,8-8 0,3-11 0</inkml:trace>
  <inkml:trace contextRef="#ctx0" brushRef="#br0" timeOffset="128">9417 8381 7788,'0'9'2457,"0"-9"1,2-9-1,2-9 1,5-1-648,1 0 0,-4 0 1,5 1-1683,-3-1 1,5 6 0,-5 3 0,0-1 0,3 3 0,-1 0-215,5 4 0,1 2 0,3 2 1,-2 2-389,-5 4 1,3 4-1,-7 9 1,1 0-1,-1 0 59,-4-1 1,-2 1 0,-2 0 0,0 2 535,0 4 0,-2-5 1,-2 8-1,-4-4 1,-1 2-1,-1-4 875,-1-1 1,1 4 0,-5 0 2,3-2 1,2-8-1,-5-5 1502,2-1-2501,9-3 0,-2-8 0,12-5 0,7-5 0,3 1 0,3 1 0,2 2 0,2 2 0,2-3 0,0 5 0,-6-6 0,0 1 0,-1 5 0,-7 4-4916,-5 6 1,-6-1 4498,-6 7 0,-5-8 0,-7 5 1</inkml:trace>
  <inkml:trace contextRef="#ctx0" brushRef="#br0" timeOffset="129">11556 8344 9270,'0'19'0,"0"-1"0,0 1 1228,0 0 1,0 0 0,0-1 0,0 1-1,0 0 1,0 0 0,0-1 0,2-1-176,4-5 1,4-3 0,9-9 0,0 0 0,0-2 0,2-2-1,1-5-614,4-1 0,-1-3 0,-7-5 0,1-1 0,0 0-439,0 0 0,-7-6 0,-2-2 0,1 0 0,-3 0 0,1 4 0,-3-4 0,-6 2 0,0 2 0,0 2 0,0 3 0,6 5 0,0 1 0,-1-3 0,-3 7 0,-2 1 0,0 14 0,2 5 0,2 7 0,2 6 0,0-4 0,-4 6 0,3-2 0,1 0 0,-2-2 0,-2 4 0,0-2 0,2 0 0,3 0 0,-3 0 0,-2-2 0,-2 4 0,0 0 0,0 0 0,0 0 0,0 0 0,0-4 0,0 2 0,0-2 0,0-2 0,-6-2 0,-3-1 0,1 1 0,-2 0 0,-1 0 0,5-7 0,-7 1 0,-1-1 0,-3 1 0,-2-1 0,1-2 0,-1 3 0,0-5 0,0-2 0,1 1 0,-1-1 0,0-6 0,0 0 0,0 0 0,1 0 0,-1 0 0,2-2-678,5-4 0,-3-5 1,9-8 677,2 1 0,-7-9 0,1-2 0</inkml:trace>
  <inkml:trace contextRef="#ctx0" brushRef="#br0" timeOffset="130">22567 1106 10968,'-8'11'4024,"6"-5"1,-4-12-2426,4-7 1,2 3-1,0-3 1,0-1-1,2-3-1268,4-2 0,-2 7 1,9 1-1,-1 1 1,1 2-332,-1-1 0,-6-3 0,7 3 0,1 1 0,3 0 0,2-5 0,0 7 0,-1 2 0,1 2 0,0 2 0,-2 2 0,-3 4 0,-3 7 0,-1 3 0,0 3 0,-5 0 0,1 2 0,-4 2 0,-2 2 0,0-3 0,0 1 0,0 0 0,-2 2 0,-4-2 0,1 0 0,-7 2 0,-1-4 0,-3 4 0,1-4 0,3-2 0,-1-3 0,-3-1 0,1-5 0,2-1 0,3 5 0,-5-3 0,3-1 0,10-2 0,2-8 0,2 0 0,10 0 0,3 0 0,4 0 0,4 0 0,2 0 0,6-6 0,-6 0 0,-2 2 0,-2-1 0,-2-1 0,-7 4 0,1-4 0,-11 4 0,-2 2 0,-11 0 0,-14 8 0,-4 3 0</inkml:trace>
  <inkml:trace contextRef="#ctx0" brushRef="#br0" timeOffset="131">22042 1406 7288,'11'-8'439,"5"6"1,-5-6 329,-1-1 0,0 7 0,-5-6 0,3 2 742,2-1 1,-5-1 2773,1 2-2761,4 4 0,-6-7 496,9 9 0,-9 2-1038,2 5 0,-6-3 0,-4 8-961,-2 3 1,-7-5-1,5 3 1,-2 1-22,-5 3 0,5-7 0,-1-1 0,1-3 0,-1 2 0,-3 3 0,3-7 0,1 4 0,0-1 0,-1-1 0,5 6 0,-7-3 0,1 1 0,-1 2 0,3 1 0,2 0 0,-7-3 0,5 4 0,-3-1 0,1 0 0,-3-3 0,5 5 0,-3-7 0,1 2 0,1 5 0,-6-5 0,5 1 0,-5-1 0,-2 1 0,7-5 0,-1 6 0,-1 3 0,-3-1 0,1 1 0,1-5 0,2-1 0,7 3 0,-4-3 0,-1-1 0,1 2 0,-5 1 0,5-5 0,-3 7 0,-1 1 0,-3 3 0,-2-1 0,1-1 0,-1-2 0,6-7 0,1 6 0,-3 3 0,7-7 0,-7 3 0,7-7 0,-2 2 0,-3 7 0,-6-5 0,1 2 0,-1 3 0,0 3 0,2-1 0,5-2 0,-3-7 0,7 4 0,0 1 0,-3-3 0,1 0 0,-3 7 0,1-13 0,1 6 0,1-1 0,-1-1 0,-3-2 0,3 4 0,-1-1 0,-1-1 0,3 2 0,-5-4 0,7 7 0,-2-1 0,-5-2 0,-2 1 0,5 5 0,-1-1 0,-1 4 0,-3-1 0,0-1 0,5-3 0,-5-5 0,5 3 0,-3 0 0,3 1 0,-3-5 0,7 4 0,-3 1 0,-3-1 0,3-3 0,-1 5 0,-3 3 0,5-5 0,-3 2 0,-1 3 0,3-5 0,-1 3 0,-3 2 0,5-5 0,-3 0 0,-1 1 0,-3-1 0,4-3 0,1 5 0,-3 3 0,1 1 0,-1 1 0,5-2 0,1-3 0,-3-6 0,4 5 0,-3-3 0,5 4 0,-5-3 0,1-1 0,0 0 0,5 1 0,-3-5 0,0 4 0,-5 3 0,5-5 0,0 4 0,1 1 0,-1-3 0,-2 0 0,3 5 0,-3-5 0,2 3 0,-1-7 0,5 4 0,-2 1 0,-7-5 0,7 8 0,-2-5 0,1 3 0,-5-2 0,2 7 0,-1-3 0,3 5 0,-5-4 0,5-3 0,0 0 0,-1 1 0,1-7 0,4 4 0,-2 1 0,-9 1 0,2 9 0,3-3 0,-3-1 0,-1-2 0,-3 1 0,5-3 0,-1 1 0,-1 3 0,-1-5 0,0 0 0,3-1 0,-1 5 0,-5-3 0,-1-1 0,0 7 0,7-15 0,1 6 0,1-1 0,-1-1 0,7 2 0,-4-4-2832,0 3 2832,5-1 0,-5-15 0,8-1 0</inkml:trace>
  <inkml:trace contextRef="#ctx0" brushRef="#br0" timeOffset="132">8836 9169 12380,'18'0'893,"-7"2"1,-5 4-1,-6 7 1,-4 3 0,-4 3-1,-3 0 1,-3 2 0,-3 2-1,-2 4 1,2 0 0,3 2 182,1 0 1,1-4 0,-5 4 0,3-2 0,3-2 0,1 0-2266,-1 0 0,5-2 0,-4-8 0,1-3 0,3 1 0,0-1-5458,0 1 6647,-1-9 0,7 4 0,0-8 0</inkml:trace>
  <inkml:trace contextRef="#ctx0" brushRef="#br0" timeOffset="133">8892 9637 7918,'10'0'1638,"-14"-8"0,-10-4 1,-1-5-1,-2-2 0,1 0 1,-3 1 327,0-1 0,0 0 0,1 1 0,-1-1 0,0 0-1784,0 0 0,7 1 0,-1-1 0,-1 2 0,-3 2 1,-2 3-183,0-3 0,7 5 0,-1-2 0,-1-3 0,-3 0 0,1 1 0,3 1 0,7-1 0,4-3 0,4-2-3647,4 1 3647,4-1 0,9 0 0,0 0 0</inkml:trace>
  <inkml:trace contextRef="#ctx0" brushRef="#br0" timeOffset="134">10880 9394 8597,'0'-19'1960,"0"0"1,-2 9 0,-2 2 2305,-2-1-3840,0 7 1,6 2 0,0 13 0,0 3-1,0 3 1,0 0 788,0-1 1,0 1-1,0 0-530,0 0 0,8-7 0,4-1 0,5-3-440,2-4 0,0-2 0,-1-2 0,1 0-245,0 0 0,0 0 0,-1 0 0,-1-2 0,-4-4 0,-3 4 0,-6-6-29,2-1 1,1-1 0,-7-9-1,0 0-494,0 1 0,0-1 0,0 0 1448,0 0-167,0 9-758,0 2 0,2 10 0,4 4 0,-4 4 0,6 9 0,-1 0 0,1-1 0,2 1 0,-5 0 0,3 0 0,-2 2 0,3 2 0,1 2 0,-6-1 0,5-3 0,-3 2 0,0 2 0,-2-2 0,-2 4 0,-2-2 0,0 6 0,0-5 0,0-1 0,0 2 0,0-7 0,0 5 0,-2-2 0,-2 0 0,-2 2 0,-9 0 0,5-6 0,-3 0 0,1 0 0,-1-7 0,-6 0 0,1 3 0,-1 0-807,0-3 1,0-3 0,1-9 0,-1-3-9025,0-3 9400,9-4 0,-7-17 0,7-2 0</inkml:trace>
  <inkml:trace contextRef="#ctx0" brushRef="#br0" timeOffset="135">11349 9506 8220,'-18'0'2456,"5"0"0,1 0 0,-1 2 7216,3 5-6261,-7-5-3411,15 6 0,2-8 0,12-2 0,5-2 0,2-2 0,0 1 0,-5 3 0,5 0 0,8-4 0,-2 4 0,0-4 0,-4 4 0,-2 2 0,-1 0 0,1 0 0,-8-3 0,-5-3 0,-21 4 0,-6-6 0</inkml:trace>
  <inkml:trace contextRef="#ctx0" brushRef="#br0" timeOffset="136">11818 9656 7933,'2'11'929,"3"-7"0,1-8 0,-2-9 0,-2-6 1,-2-3-1,0-6 163,0-1 0,-2 0 0,-2-4 0,-2 2 1,-1-3-1,1-1 0,0-1 0,0 3 1,-1 4-417,1 2 0,0 2 0,4 6 0,-2 0-251,-3 1 0,1 9-492,6 9 0,0 9 1,0 11-1,2 3 1,2 4-162,3 3 0,1-1 0,-4 4 0,2-2 1,-2 1 22,-1-3 1,-1 0-1,2-6 1,2 2 310,-2-2 1,-2-3 0,-2-1 3642,0 0-3749,9-9 0,-7-1 0,6-9 0,-8-2 0,0-5 0,0-5 0,0-5 0,0-2 0,0 1 0,2 5 0,2 1 0,5-3 0,1-1 0,-4 3 0,7 3 0,1 1 0,3 5 0,2 2 0,0 2 0,-3 2 0,-3 4 0,1-2 0,-5 11 0,-1 4 0,0 4 0,-3 0 0,-3-3 0,-2-1 0,0 0 0,0 0-2889,0 0 0,-7-7 0,-1-2 2889,-2-1 0,5-3 0,-3-6 0</inkml:trace>
  <inkml:trace contextRef="#ctx0" brushRef="#br0" timeOffset="137">12287 9113 12537,'13'-7'4380,"-1"1"-1938,1-9 1,3 15 0,-3 0 0,-7 11-2113,-4 6 1,-8 1-1,-2 1 1,-3 0-1,-1 2 1,-1 4-331,1 6 0,1 4 0,-3 3 0,1-1 0,-1 1 0,3-1 0,1 1 0,-1-3 0,3-1 0,0-3 0,2-8 0,6 2 0,0-4-903,0-3 1,0-5 0,0-5-8929,0-6 9129,0-6 1,8-15 0,2 0-1</inkml:trace>
  <inkml:trace contextRef="#ctx0" brushRef="#br0" timeOffset="138">12437 9431 28671,'2'-18'0,"5"-1"0,5 0 0,-1 6 0,-1 1 0,0 0 0,1-1 0,3 1 0,3-1 0,2 3 0,-7 1 0,1 9 0,2 0 0,-5 9 0,0 3 0,-1 7 0,-5 6 0,-2-4 0,-2 4 0,-2-2 0,-2 0 0,-3 1 0,-7 2 0,3-8 0,-1 1 0,-1 0 0,7-3 0,-4-1 0,-1-5 0,1-1 0,6 5 0,-5-12 0,9 9 0,2-7 0,5 2 0,-3 0 0,8-6 0,3 0 0,2 0 0,1 0 0,1-2 0,0-4 0,0-4 0,-1-1 0,1-5-256,0 3 0,-11 5 256,-8 2 0,-8 12 0,-11 4 0</inkml:trace>
  <inkml:trace contextRef="#ctx0" brushRef="#br0" timeOffset="139">24575 3056 8661,'0'-12'3276,"0"-1"1,0 7 0,2-7-820,4-1 1,-2 3-1,9 1 1,1 0-2388,3-1 0,2 7 0,-1-2 0,1 4 0,0 4-169,0 4 1,-1-2 0,-1 9 0,-2-1-349,-3-1 0,-8 5 311,3-3 1,-5 4 0,-2 1 22,0 1 0,-9 0 1,-3 0-1,-5-1 541,-2 1 1,7 0 0,-1-3 0,-1-1 0,-3-2-429,-2 1 0,7-3 0,-1-1 0,1 0 0,1 1 0,3-7 0,8 4 0,2-8 0,4 0 0,7 0 0,4 0 0,1 0 0,1 0 0,2-2 0,2-2 0,2-2 0,-2 2 0,-2 2 0,-3 2 0,1 0 0,0 8 0,-9 2 0,-5 9 0,-8 0 0,-3 0 0,-8-1 0,1 1 0,-4 0 0,-1 0 0,-1-7 0,0-2 0,0-1 0,-1-5 0,-3-2-437,-2-2 1,0 0 436,6 0 0,0 0 0,0 0 0</inkml:trace>
  <inkml:trace contextRef="#ctx0" brushRef="#br0" timeOffset="140">4202 9900 8173,'-10'8'1584,"-7"-3"0,4 5 0,-1 0 1,-1-1 2816,3-1 1,6-2-642,-7-6-3373,9 0 1,4 0-1,12-2-504,5-4 1,2 2-1,2-7 1,2 1 0,2 2-259,-2-1 0,-3 1 0,-1 4 0,0-2 0,0 1 36,-1 3 0,-5 4 0,-1 5 0,1 5 0,-3 5 315,-3 2 0,-3-1 0,0 1 0,2 0 0,-2 0 404,-2-1 1,-10 1-1,-4-2 1,-3-3-1,-2-1 133,-1 1 0,7-3 0,-12 1 0,0 1-136,2-3 0,1 7-377,1-5 0,6-3 0,1-3 0,8-4 0,-3-2 0,14 0 0,-3 0 0,8 0 0,3-2 0,2-2-110,1-2 0,1-7 0,2 7 0,2 2 0,2 2-1376,-2 2 1212,-2 0 0,-3 0 0,1 0 0,0 2 114,0 4 1,-9 4-1,-4 9 1,-4 0 0,-2-1-1,0 1 244,0 0 0,-8 6 1,-4 0-1,-5-2 62,-2-2 1,-6-5 0,-2-1 0,0-2-1,-2-1 325,0-2 0,-1-1-797,-1-9 0,-2 6 0,8 0 1,2-2-8,2-1 333,2-3 0,1-9 0,-1-1 0</inkml:trace>
  <inkml:trace contextRef="#ctx0" brushRef="#br0" timeOffset="141">4052 9281 10006,'-13'-2'1404,"1"-4"0,8 2 0,-2-9 1,3-1-1,3-3 0,3 0 1,1 3 413,2 1 1,2 3 0,-1-5-1,5 3-1714,5-3 0,-5 5 0,1-1 1,1 3-1,3 2 0,2 0-436,0-1 1,-7 1 0,1 6 45,1 0 0,-6 15 0,-1 3 0,-5 5 1,-4 4 114,-5 5 0,3-3 1,-8 2-1,-1 0 0,1-2 381,-1-4 0,1 2 1,-5-1-1,5-4 1476,5-1 0,-1-8-1686,2-1 0,2-8 0,10 3 0,-2-5 0,9-2 0,1 0 0,3 0 0,2 0 0,-3-2 0,-1-3 0,-3-1 0,-5-2 0,5 4 0,1-5 0,-3-1 0,7-2 0,-7-7 0</inkml:trace>
  <inkml:trace contextRef="#ctx0" brushRef="#br0" timeOffset="142">4465 9544 7882,'18'0'1638,"1"-2"0,-2-5 1,-3-7-1,-1-9 0,-1-8 1,1-5-235,0-1 0,-3-3 0,5-1 1,-5-3-1,-2 2 0,-4 3 1,-1 3-1123,-3 5 0,-3-2 0,-3 8 1,-8 2-283,-9 2 0,6 10 0,-8 5 0,0 6-908,4 6 1,-4 5 0,15 8-1,-3-1 1,3 1 907,1 0 0,-5 8 0,3 2 0</inkml:trace>
  <inkml:trace contextRef="#ctx0" brushRef="#br0" timeOffset="143">4634 10538 7923,'2'10'1082,"2"-6"146,2-8 1,7-9 0,-5-14 0,0-8-1,3-11 1,-3-6 0,2-6 0,-1-3 8601,-1-3-9830,-2 5 1,-6 1 0,0 8 0,-2 0 0,-4 2 0,-7 4 0,-1 7-1,1 6 0,-10 4 0,5 10 0,-3 2 0,0 3 0,2 8 0,0-3-1681,1 5 1,1 4 1680,5 5 0,3-5 0,9 6 0</inkml:trace>
  <inkml:trace contextRef="#ctx0" brushRef="#br0" timeOffset="144">8235 10106 10240,'7'-18'0,"1"1"2457,2 4 1,-6 7-1,1 12 1,-10 9-308,-7 8 0,-5 0 0,-1 8 1,-1 0-2230,0-2 0,0 7 1,1-5-1,-1 5 0,0-1 1,0-2-1,0-4-1713,1-1 0,-1-3 0,0-7 0,3 1-2178,3 0 0,-2 0 574,9-1 3396,0-7 0,6 5 0,0-5 0</inkml:trace>
  <inkml:trace contextRef="#ctx0" brushRef="#br0" timeOffset="145">8217 10538 9561,'18'10'4746,"-5"-2"-2737,-1-8 1,-1-2-1,1-4-1066,-6-7 1,-6-1 0,-6-1 0,-6 3 0,-5-3 0,-2-1-499,1-3 1,-1 0-1,-2 0 1,-2 1-1,-4-1 1,0 0-446,0 0 0,2 3 0,6 1 0,0 2 0,0-1 0,3 4 0,1-1 0,5 1 0,1-1 0,3 5-545,6-6-2438,0 7 2983,0-3 0,8 8 0,3 0 0</inkml:trace>
  <inkml:trace contextRef="#ctx0" brushRef="#br0" timeOffset="146">8554 10406 7859,'13'13'1228,"-1"-1"1,-8-10 0,3-2 0,-5-12-1,-2-9 1,0-6 0,0-2 0,-2-2-527,-5 1 0,3-3 1,-6 8-1,1 2 0,3 2 1,0 3-3834,0-1-998,-1 8 1885,7 3 1,0 10 2243,0 4 0,0 5 0,0 8 0</inkml:trace>
  <inkml:trace contextRef="#ctx0" brushRef="#br0" timeOffset="147">8629 10294 9382,'19'0'0,"0"0"5028,0 0 217,-1 0-4012,-7 0 0,-5 0 0,-12 0 1,-9-2-1,-6-2-1013,-4-3 0,-8 1 1,4 6-1,0-2 0,1-2 1,3-2-1,0 1-1140,2 3 0,3 8 1,1 1-1,2-1-2683,5 2 0,-1 1-2021,13 3 5624,4 5 0,15-15 0,0 6 0</inkml:trace>
  <inkml:trace contextRef="#ctx0" brushRef="#br0" timeOffset="148">8873 10219 8514,'-12'0'3423,"1"2"-2662,3 4 0,2-2 0,4 9 0,-3 1 0,-1 3-257,2 2 1,2 0 0,2 1-1,0 3 1,0 2 0,0-2 0,2-2 314,4-2 0,-2-3 0,9-3 1,1-7-488,3-4 0,2-2 1,0 0-1,-1 0-66,1 0 1,-6-6 0,-3-2-1,1-3-443,-1-3 0,-6-3 0,2-2 1,-4 1-1,-2-1-232,0 0 0,0 0 0,0 1 0,0-1 0,0 0 13,0 0 0,0 7 73,0-1 489,0 9 1,0-2 0,0 12 66,0 7 1,0 3 0,0 3-133,0 0 1,7 0-1,1-1 1,0 1 0,1 0-437,-5 0 0,4-7 1,1-2 292,1-1 1,2-3 0,5-8 284,-4-4 1,-5 2-1,-8-9-29,0-2 0,0-1 0,0-5 1,0-2-305,0-2 1,0 0 0,0 6-1,0 0 1,-2 1-1236,-4-1 1,4 7 0,-7 1-811,1 3 0,6 4 1,-4 10 2134,3 6 0,3 5 0,0 2 0</inkml:trace>
  <inkml:trace contextRef="#ctx0" brushRef="#br0" timeOffset="149">9398 9994 7956,'19'-9'1906,"-6"7"0,-3-6 0,0 2 863,1 0 0,-9 3-2326,-2 16 1,-2 2 0,-9 14 0,1 0 0,0 0 0,-5 4-192,-2 3 0,-1 7 0,-1 1 0,0-2 0,0-2 0,1-1-217,-1 5 1,2-7-1,5 3 1,3-9 0,3-4-615,0-4 0,0-2 0,6-2 0,2-3-1420,4-3 0,4-5 1,9-12 1998,0-8 0,0-9 0,-1-17 0</inkml:trace>
  <inkml:trace contextRef="#ctx0" brushRef="#br0" timeOffset="150">9567 10312 8521,'-2'11'3549,"-2"-3"3260,-2 1-5542,-1-7 0,7 4 0,0-12 0,0-7-1052,0-3 0,9-1 0,3 2 0,3 3 0,-1-3 0,-1 1-33,2 1 1,1-1 0,3 7 733,0 3-903,-9 2 1,-1 10 0,-9 7 0,0 6 0,0 6-217,0 2 1,-7-4 0,-1 6 0,-2 1 0,-5-3 433,-2-4 1,5-4 0,1-3 0,1-1 1753,-1-5-1985,7-3 0,4-9 0,13 0 0,3 0 0,5 0 0,2-2 0,2-2 0,-2-3-1180,-2 3 1,-2-4 0,0-1 1179,-1-1 0,-7-2 0,-3-7 0</inkml:trace>
  <inkml:trace contextRef="#ctx0" brushRef="#br0" timeOffset="151">11762 10275 7961,'0'-12'531,"-2"3"0,-2 7 0,-5 10 0,1 9 918,0 8 0,2-2 0,6 6 1,0 0-1,0-2 0,0 1-426,0-6 0,2-3 0,4-6-563,6-7 1,11-8 0,4-9 0,3-9-75,3-7 0,-6-3 0,-2-3 0,-4 2 0,-2 0 90,-1 1 0,-5-3 0,-3 6 0,-1 0 166,-5 0-522,-2 2 0,-2 18 0,0 12 0,0 13-580,0 10 1,0 3-1,0 6 1,0 3 0,2 2 423,4 1 0,-4 1 1,5-6-1,-5-1 1,-2 1 282,0-1 1,0-2 0,0-1 0,0-5 0,0-2-1,0-4-45,0-2 0,-9-2 1,-1-1-1,-3 1 1,1-2-203,-3-5 0,-8 3 0,-2-7 0,0 3 0,0 1-1727,0-2 0,-8-1 0,4-9 0,-2 0 0,-1 0 1727,-1 0 0,6-9 0,0-1 0</inkml:trace>
  <inkml:trace contextRef="#ctx0" brushRef="#br0" timeOffset="152">22886 5250 7949,'11'19'-612,"-5"0"0,-6-3 1,-4-1 611,-2-3 0,-1-6 0,7 7 668,0 2 464,0 1 0,0 3 3586,0 0 1,0-7-3662,0 1 1,0-11 0,0-2 0,0-11-66,0-5 1,0-5 0,0-2 0,-2-4 0,-2 0 0,-2-2-993,2 0 0,-5 3 0,3-3 0,2 2 0,2 4 0,2 2 0,0 3 0,0-1 0,0 0-748,0 9-495,0 2 1,0 22-1,0 5-77,0 2 0,0 0 0,0-3 0,0 1 0,0 0 113,0 0 0,-7-7 0,1 0 2012,2 3 0,2 2 4592,2 2-2937,0-9 1,-2-2-2000,-4-8 1,1 0-1,-5-2 1,0-2-1,-1-2 1,-1-1-462,1-1 0,-5 6 0,3-4 0,-4 4 0,-1-4 0,-1-1 0,0 1 0,0-2 0,7 6 0,1-7-112,3 1 1,2-2-1,6-9 1,0 0-1,0 0 112,0 1 0,0-1 0,0 0 0</inkml:trace>
  <inkml:trace contextRef="#ctx0" brushRef="#br0" timeOffset="153">22586 4856 12629,'-19'9'1092,"1"3"0,-1 11 0,0 4 0,0 2 1,1 5-1,-1 1 0,2 3 0,3-1 1,3-2-392,3-3 1,2 3 0,6-6-1,0 3-276,0-1 0,0-8 1,0 2-1,2-4 1,4-3-472,6 1 0,5-2 0,2-5 1,0-3-1,-1-3 0,1 0 46,0-2 0,-9-10 0,-1-4 0</inkml:trace>
  <inkml:trace contextRef="#ctx0" brushRef="#br0" timeOffset="154">4427 11269 7369,'9'10'2235,"3"-4"1,-2-3-187,3-3 0,-9-3 0,0-3 0,-6-6-798,-4-5 0,-7-4 0,5-4 1,0-6-1,-1-4-1000,5-3 0,-4 1 0,0-1 1,-1 3-1,1 1-798,4 3 1,-5 8 0,3-2-2569,2 4 2686,2 11 0,2 10 0,2 12 0,2 5 1,2 2-1,-1-1-455,-3 1 1,0 6 0,2 0-1,2-2 581,-2-2 0,-8-2 1,-2 0-1,0-3 884,-3-3 1,-1 1 0,-9-7 0,2-1 905,5 2 1,-5-6-1,5 4 1,-5-3-505,-2-3 1,7-7-1,-1-1 1,1-2 0,-1-3-984,1 3 0,-1-7 0,-5 7 0,-1-9 0,2 6-3331,5 1 3331,3 8 0,9-5 0,0 9 0</inkml:trace>
  <inkml:trace contextRef="#ctx0" brushRef="#br0" timeOffset="155">4596 11456 7879,'0'13'1480,"2"-3"1,4-2-1,7-3 787,4-3 0,1-11 0,1-3 0,0-7-1354,0-6 1,-1-4-1,1-11 1,-2-1-1,-3-5 1,-3 0-464,-3 0 1,-2-4-1,-6 4 1,0 1-451,0-1 0,-8 2 0,-2 9 0,-3 1 0,1 5 0,-3 2 0,-2 2 0,-8 8 0,0 3 0,2 3 0,0 1 0,-2 0 0,5 5 0,-5-1 0,4 4 0,2 2 0,0 0 0,7 0-6695,-1 0 5215,9 0 1480,-4 0 0,8-8 0,0-3 0</inkml:trace>
  <inkml:trace contextRef="#ctx0" brushRef="#br0" timeOffset="156">8723 11025 7857,'13'-10'1197,"-3"1"0,-2 1 0,-1-2 1260,1-1 1,-6 5-1,4 12 1,-6 7-1408,-6 3 1,2 9 0,-9 2-1,-1 0 1,-3 3-1081,-2-1 1,-2-4 0,-1 4 0,-3 0-501,2 0 1,2-10 0,2 4 0,0-2 0,0-5 0,1-1-8622,-1 0 7216,9-7 0,3 0 1935,14-8 0,3-8 0,9-2 0</inkml:trace>
  <inkml:trace contextRef="#ctx0" brushRef="#br0" timeOffset="157">8779 11306 7857,'19'6'2121,"0"1"-155,-9-1 0,-1-8 0,-11-2 0,-5-5 0,-5 1-194,-5 0 1,-2-7-1,-2 3 1,-1-3 0,-3 1-1773,2 1 0,-4 1 0,2-7 0,2 0 0,2-2 0,2-2 0,0-2 0,0 0 0,1 7 0,1-1 0,5 0 0,-5 2 0,6 3 0,1 1 0,0 9 0,5-4 0,-1-1 0,0 7-8709,6-6 8709,0 8 0,0 17 0,0 3 0</inkml:trace>
  <inkml:trace contextRef="#ctx0" brushRef="#br0" timeOffset="158">10899 11044 8444,'0'19'1296,"0"-1"1,-2 1 0,-2 0 0,-2 0 0,1-1 0,3 1 0,2 0-68,0 0 1,2-3-1,5-1 1,5-5-1,7-1 1,4-5-516,2-2 0,6-2 0,-4 0 0,0 0-485,0 0 0,-2-6 0,-6-3 0,-2-1-229,-5-5 0,3-1 0,-9-3 0,-2-2 0,-1-2-193,-3-2 0,0-2 0,0 4-639,0-2 1,-3 0 837,-3 6 0,4 11 0,-4 10 1,4 13-1,2 8 436,0-1 0,6 5 0,2 1 0,1 1 1,1 4-443,1 3 0,-5-1 0,4-2 0,-1-1 0,-3-1 0,2-2 0,-6 4 0,4-6 0,-3 0 0,-3 3 0,0-1 0,0-6 0,0 4 0,-3-9-218,-3 1 0,-4-2 1,-7-2-1,3-5-1571,1-2 1,-2-2 0,-8-6 0,-4 0 1788,-2 0 0,-2 0 0,-7 0 0</inkml:trace>
  <inkml:trace contextRef="#ctx0" brushRef="#br0" timeOffset="159">11649 11250 7921,'11'19'2457,"6"-9"1,-7-6-1,0-8 1,-3-8-180,-5-5 0,-4-4 0,-2-2 0,-5-4-2399,-1-2 1,3 0 0,-5-4-1,-1 3-934,3 3 0,2-4 1,8 6-1,0 2-4162,0 2 4760,0 11 0,0-1-154,0 5 0,0 6 0,0 0 0,0 11-4321,0 5 4932,0 3 0,-9 8 0,-1 2 0</inkml:trace>
  <inkml:trace contextRef="#ctx0" brushRef="#br0" timeOffset="160">11706 11119 8583,'19'-2'0,"-1"-2"0,1-3 0,0 3 3276,0 2 1,-7 2 0,1 0-1,1 0 1,-8 0 0,-6 0-3063,-10 0 0,-7 0-214,-1 0 0,-7 0 0,-3 0 0,-1 2 0,-4 4 0,4-4 0,0 7 0,1-3 0,6 0 0,1 1 0,4-5 0,2 2-9831,3 2 6760,8 0 0,4-6 3071,12 0 0,13 9 0,4 1 0</inkml:trace>
  <inkml:trace contextRef="#ctx0" brushRef="#br0" timeOffset="161">12062 11306 10493,'13'-6'933,"-1"0"1,-8-9 0,3 1 0,-5-7 865,-2-4 1,-2-2 0,-3 4-1,-3-4-1527,-2-2 1,-3-1-1,-3-1 1,1 4 0,2 2-1925,-1 0 375,5 8 841,-7 1 0,14 22 0,-5 2 1,5 13-1,4 8 168,5 0 1,-3 7-1,6-7 1,1 2-1,-3 1 403,0 1 0,-1-4 0,-7 0 1,2-2-1,2-4 824,2-2 1,0-2 0,-6 0 1825,0-1 0,0-5-1354,0-1 1,-2-8-1364,-4 3 0,4-14 0,-4-5 0,4-5 0,2-1-68,0-1 0,0 0 0,0 0 0,0 1 0,0-1 0,0 0 0,0 0 0,2 7 0,4 1 0,4 1 0,1 0 0,6 5 0,-5-1 0,5 4 0,1 2 0,1 0 0,0 0 0,-2 2 0,-3 4 0,-1 7 0,-7 6 0,4 4 0,-1 4 0,-5 0 0,-2 0-2781,-2-4 1,0-2-1,0-3 2781,0 1 0,0-17 0,0-4 0</inkml:trace>
  <inkml:trace contextRef="#ctx0" brushRef="#br0" timeOffset="162">12531 10856 7997,'19'0'4117,"0"0"-841,-1 0 1,-1 2 0,-4 5-2136,-7 5 1,-4 5-1,-2 1 1,-2 3-1088,-4 4 1,-3-2-1,-5 8 1,1 3-1,-1 1-67,-3 3 0,-2-1 0,0 1 1,1-1-1,1-1-109,4-5 1,-1 2 0,6-8 0,-1-2-2494,1-2 1,4-4-333,10-5 0,4-6 2947,9-12 0,0-13 0,0-10 0</inkml:trace>
  <inkml:trace contextRef="#ctx0" brushRef="#br0" timeOffset="163">12719 11194 9657,'10'8'9830,"-1"3"-4501,-9-1-3739,0-2 0,0-22-1422,0-5 1,2-4 0,2 4 0,4 3-169,3 3 0,1-1 0,7 5 0,0 1 0,-1 0 0,1-5 0,0 7 0,0 2 0,-1 2 0,-7 4 0,-5 4 0,-4 6 0,-2 5-418,0 2 1,0 6 0,-2 2 0,-4 2 0,-5 4 215,1 3 0,-7-7 0,7-2 0,-3-4 0,3-2 1234,2-5 0,-1-3 0,5 2-1032,-2-3 0,0-8 0,12 2 0,2-10 0,3-4 0,3-2 0,3 5 0,2-3 0,-1 2 0,1-1 0,0 3 0,6-4 0,-2 0 0,-4-1-2510,-5 1 0,-10 0-6,3 1 1,-5 3 2515,-2-8 0,0 8 0,0-5 0</inkml:trace>
  <inkml:trace contextRef="#ctx0" brushRef="#br0" timeOffset="164">22023 5513 8612,'7'12'0,"-1"1"0,0-1 1838,2-2 1,-5 1 0,5-5 4946,0 7-5084,-6-5 1,7-2-1,-11-10-1261,-5-2 1,-1-9 0,-7 5 0,5-3 0,0 1-351,-1-3 0,-1-1 0,-7-3 0,0 0 0,0 0-90,1 1 0,-1-3 0,0-2 0,0-2 0,1 2 0,-3 0 0,-4-2 0,4 4 0,-4-4 0,4 4 0,2 3 0,-2-3 0,-2-2 0,-2-2 0,2 2 0,3 2 0,1 2 0,-2 1 0,-2-3 0,-2-2 0,2-2 0,0-2 0,0 4 0,-2-2 0,2 2 0,3 2 0,-1 0 0,-2-2 0,-2-2 0,2 2 0,2 3 0,2 1 0,0-2 0,1-2 0,-1-2 0,2 0 0,3 6 0,1 0 0,-1 1 0,-3-1 0,-2 0 0,2 1 0,3-1 0,1 0 0,-1 0 0,-1 0 0,1 1 0,1 1 0,1 3 0,-1 1 0,1-2 0,5 1 0,-5-1 0,-1 3 0,3-3 0,-7-1 0,5-3 0,-3 0 0,1 0 0,1 0 0,1 1 0,-5-1 0,2 0 0,5 1 0,1-1 0,-5 2 0,3 3 0,-1 1 0,2-2 0,1-1 0,-5 3 0,3 1 0,-1-1 0,-1 1 0,-1-1 0,3 3 0,1-5 0,-1 3 0,1-3 0,-3-1 0,-5-3 0,1 0 0,2 2 0,3 5 0,6-5 0,-5 5 0,1-3 0,-1 3 0,5-3 0,-4 7 0,-1-3 0,1-3 0,-5-3 0,5 5 0,-3-1 0,-1-2 0,3 7 0,1 0 0,-1 1 0,3-1 0,-2 0 0,-1-1 0,5-3 0,-4 4 0,1-3 0,-3 5 0,3-4 0,1-1 0,0 1 0,-5 4 0,5-5 0,-3 3 0,7-1 0,-4 5 0,0-2 0,-5 2 0,5-7 0,-3 3 0,7-7 0,-2 3 0,0 8 0,6-7 0,0 5 0,2 4 0,4-4 0,4 6 0,9 6 0,0-2 0,0 7 0,-1-3 0,1-2 0,0 3 0,-6-7 0,-1 6 0,3-2 0,1 1 0,3 1 0,0-4 0,0 2 0,-1 0 0,1 3 0,-6-7 0,-1 6 0,3 1 0,1-7 0,1 6 0,-2-2 0,-3 3 0,3 1 0,-5-6 0,1 5 0,-3-1 0,6-6 0,-1 4 0,4-4 0,1-2 0,-7 0 0,-5 0 0,-12 0 0,2 0 0,-9 0 0,-1 0 0,-3-6 0,-2-2 0,0-1 0,1-1 0,-3 2 0,-4-1 0,2-3 0,-6 3 0,-1-1 0,1-5 0,4 5 0,-4 0 0,2-1 0,4 3 0,2-3 0,2 1 0,7 6 0,2-5 0,-1 3 0,1 0 0,3 0 0,-5 6 0,8 8 0,-5 3 0,1-1 0,6 7 0,-4-5 0,4 5 0,2 2 0,0-1 0,0 1 0,0 2 0,0 2 0,0 2 0,0-2 0,0 4 0,0 0 0,0 0 0,0 2 0,0-2 0,0 0 0,0 0 0,0-4 0,0 2 0,0-2 0,0-2 0,2-4 0,2-3 0,2-1 0,-2 1 0,-2 3 0,-2 2 0,3-9 0,1-1 0,2-1 0,0-6 0,-6 6 0,0-8 0,0-8 0,0 4 0,0-9 0,0-1 0,-2-3 0,-2-2 0,-2 1 0,2-1 0,1-2 0,3-2 0,0-4 0,0-2 0,0-2 0,0 1 0,0-3 0,0 8 0,0 0 0,0-2 0,0 14 0,0-20 0,0 27 0,0-13 0,0 2 0,-2 1 0,-2-3 0,-2 0 0,2 0 0,2 1 0,-5-1 0,1 0 0,0 0 0,6 1 0,2 7 0,4 5 0,-2 4 0,9 2 0,-7 0 0,7 0 0,-7 2 0,4 4 0,-1 7 0,-5 4 0,6-3 0,1 3 0,1 4 0,1-1 0,1 1 0,3-2 0,2 6 0,0 0 0,-1 0 0,1 2 0,0-6 0,0 4 0,-1-2 0,1 0 0,0 2 0,0-2 0,-1-2 0,1-3 0,0 1 0,0 0 0,-1 0 0,3-1 0,2 3 0,2 2 0,-2 2 0,-2-2 0,4 0 0,0 0 0,-2 2 0,-2-2 0,-2-2 0,-1-3 0,5 1 0,0 0 0,-4 0 0,-2-1 0,10-5 0,-9-1 0,3 3 0,0 2 0,-2 1 0,-2 1 0,-1 0 0,-1 0 0,1-3 0,-1-3 0,0 3 0,3-3 0,-1 4 0,-4 1 0,3 1 0,-3 0 0,1 0 0,1-1 0,-3 1 0,3 0 0,-5-7 0,3 1 0,2 1 0,1 3 0,-3-4 0,-1-1 0,3 3 0,-1 1 0,-1 3 0,4 0 0,-5 0 0,5-1 0,2 1 0,-7-2 0,1-3 0,-1-1 0,1-1 0,-1-1 0,-6 5 0,7-3 0,-1 3 0,-1 3 0,3-6 0,-5-1 0,-1 3 0,0 2 0,5-5 0,-5 1 0,1 1 0,-1 3 0,6 2 0,-3-1 0,-1 1 0,5-6 0,-9-1 0,7-6 0,-5 7 0,2 1 0,1-3 0,3-1 0,-3 1 0,-1-3 0,1 0 0,-5 5 0,6-5 0,3 2 0,2 3 0,2 6 0,-7-7 0,1 1 0,-7-7 0,6 4 0,3-1 0,-5 5 0,3-1 0,-1 4 0,7 1 0,0-1 0,0-5 0,-1 5 0,1-4 0,0 3 0,-7-3 0,1-3-1639,1-1 1,-7-3 1638,-7-6 0,-17-17 0,-12-4 0</inkml:trace>
  <inkml:trace contextRef="#ctx0" brushRef="#br0" timeOffset="165">4258 11719 11950,'7'-13'1966,"-1"1"0,-2 8 0,-10-3 0,-5 7 0,-1 4-1211,-1 3 0,9 7 1,-2-1-1,4 4 0,2 1 1,0 1-626,0 0 0,8 0 0,5-1 0,3 1 0,3 0 211,0 0 1,-7 1 0,1 3 0,1 4 0,1 0-342,-2 1 0,1 3 0,-8-6 0,-1-2 0,-3-2 0,-2-3 0,0 1 0,-2-2 0,-5-5 0,-3-3 0,-9-9 0,0 0 0,1 0-645,-1 0 0,-6 0 0,0-3 0,2-3 0,4-6-2632,7-5 0,-5 5 0,7-1 2797,-1-2 0,-6-1 0,7-3 0</inkml:trace>
  <inkml:trace contextRef="#ctx0" brushRef="#br0" timeOffset="166">4427 11756 9604,'19'-12'773,"0"-1"0,-1 7 0,1-4 1875,0 1 0,-9-5-682,-3 1 0,-16 5 0,-7-1 0,-7 3 0,-2 0-1696,-2 2 0,0 4 1,-7 4-1,5 4 0,2 1 1,2 1-1866,-2 0 1,6-3 0,-4 5 64,4 3 1,4-5 1529,5 3 0,4-1 0,8 7 0</inkml:trace>
  <inkml:trace contextRef="#ctx0" brushRef="#br0" timeOffset="167">4502 12244 7796,'0'18'2084,"6"-5"1,3-3-857,1-1 1,3-3 0,5-8 0,1-6-1,0-9 1,0-10 0,0-9 0,-1-9 490,1-7 0,0-7 0,0-1 0,-3-3-1719,-3 3 0,-3 2 0,-6 3 0,3 5 0,-5 7 0,-6 3 0,-7 5 0,-8 3 0,1 7 0,-1 5 0,0 1 0,-2 2 0,-2 5 0,-2 3 0,0 3 0,-2 0 0,6 0 0,-4 6 0,4 2 0,3 2-1723,-1 2 1,9 2 1722,3-1 0,-3 3 0,-1 9 0</inkml:trace>
  <inkml:trace contextRef="#ctx0" brushRef="#br0" timeOffset="168">14295 8625 7768,'0'-13'9830,"0"1"-4600,0 8-4450,0-4 1,8 8-1,4 0-114,5 0 1,2 0 0,0 2-1,-1 2 1,1 4-634,0 2 1,0 3 0,-1 6 0,1 0 0,0-3-34,0-3 0,-1 3 0,1-3 0,0 4 0,0 1 0,-1 1 0,1 0 0,0 0 0,0-1 0,-1 3 0,1 2 0,0 2 0,0 8 0,0-3 0,-1 1 0,1 0 0,0 2 0,0-6 0,-7 9 0,1-7 0,1 0 0,3-2 0,2 0 0,-7-4 0,1 9 0,1-1 0,3-2 0,0 6 0,-3-5 0,-1 1 0,1-2 0,3-2 0,2 6 0,-3-1 0,-1 3 0,-3 3 0,3-1 0,0 1 0,-1-3 0,-3-2 0,-1-1 0,0 1 0,-3 2 0,3 3 0,-2-3 0,-1-1 0,1-3 0,-6-2 0,6 4 0,-1-1 0,-1 1 0,-2 2 0,-2 3 0,0-1 0,3 1 0,1-1 0,-2 1 0,-2-1 0,-2 1 0,0-1 0,0 1 0,0-3 0,0-4 0,0 5 0,0-5 0,0 2 0,-2 1 0,-4-3 0,4-2 0,-7 4 0,3-1 0,-2 1 0,-3 3 0,7-5 0,-4 0 0,-1 2 0,-1 1 0,0-3 0,-5 2 0,7-8 0,-1 0 0,-1 0 0,-1 0 0,-3-2 0,3 0 0,-1 0 0,-1 2 0,1-2 0,-1-2 0,3 0 0,-5 1 0,3 4 0,-3-4 0,1-1 0,1-2 0,-3 0 0,3-3 0,-2-1 0,3-2 0,-5-1 0,7 7 0,-3-1 0,1 1 0,-3 0 0,1 0 0,-1 0 0,5-1 0,-1 1 0,1-2 0,-5-5 0,5 5 0,-3-5 0,-1 5 0,-3 2 0,4 0 0,1-3 0,-1-1 0,1-3 0,-1 3 0,3-5 0,-5 1 0,3-1 0,-1 1 0,3 3 0,-7-3 0,5 1 0,-5 3 0,-2 1 0,1 1 0,1-2 0,2-3 0,3 1 0,-3-3 0,5 4 0,-3-5 0,-1 1 0,-3 5 0,-2-5 0,1 1 0,-1-3 0,8-2 0,3-8 0,8-4 0,0-4 0,0-9 0,0-2 0,0-4 0,0 2 0,0-8 0,2 0 0,2-1 0,3 1 0,-1 2 0,-6-4 0,2 3 0,2 3 0,2 4 0,1-6 0,-5 8 0,2-4 0,2 5 0,0 1 0,3 0 0,-7 6 0,4 1 0,4 8 0,-7-2 0,3 12 0,-4 6 0,-2 5 0,-2 2 0,-2 0 0,-3-1 0,3 1 0,-4 0 0,0 0 0,-1-1 0,1 3 0,4 4 0,-5-4 0,1 2 0,0-6 0,-1-5 0,5 3 0,2 1 0,-4 3 0,0 0 0,1 0 0,3-1 0,2 1 0,0 0 0,9 0 0,3-3 0,5-3 0,-5-5 0,1-8 0,4 0 0,3 0 0,5 0 0,2 0 0,-2 0 0,-4 0 0,4 0 0,-6 2 0,-6 4 0,-5 5 0,-8 8 0</inkml:trace>
  <inkml:trace contextRef="#ctx0" brushRef="#br0" timeOffset="169">8160 11775 14399,'7'-12'0,"1"1"0,-2 3 1228,-4 4 1,0 10 0,-14 8 0,-5 9-1,-4 9 1,-4 1 0,2 0 0,0-1-884,-2 1 1,5 2 0,-5 3-1,4-3 1,2-2 0,0-3 0,0-3-1,1-4-3536,-1-2 0,2-3 0,3 1-3126,1 0 4042,9-1 2275,-4-7 0,24 6 0,5-7 0</inkml:trace>
  <inkml:trace contextRef="#ctx0" brushRef="#br0" timeOffset="170">8066 12244 9761,'19'8'4915,"0"5"0,-9-7-3099,-3-6 0,-20-9 0,-6-11 0,-4-3 0,-2-4-1816,0-2 0,-8 4 0,4-5 0,-2 1 0,1 2 0,3 0 0,-4 4 0,6 9 0,2 1 0,2-2 0,3 7 0,-1 0-527,0-1 1,9 9-881,3 0 1,14 9 0,7 7-1,7-1 1407,4-2 0,8-1 0,-3 7 0</inkml:trace>
  <inkml:trace contextRef="#ctx0" brushRef="#br0" timeOffset="171">8217 12113 12317,'0'10'2457,"0"-2"1,8-8-1,4 0 1,3-2-827,-3-4 0,5 4 0,-4-6 0,3-1-2849,3-3 0,-2 1 1,-3 1 1217,-1 1 0,-9 3 0,4 6 0</inkml:trace>
  <inkml:trace contextRef="#ctx0" brushRef="#br0" timeOffset="172">8479 11925 11596,'9'10'1584,"-7"7"0,4-4 0,-4 3 0,-2 3-1049,0 0 1,2 0-1,2-1 1,2 1-1,-1 0-23,-3-1 0,4 1 1,2-2-1,3-2-198,3-3 0,3-8 1,2 2-1,-1-6-253,1-6 1,0-4-1,-2-9 1,-5 0-448,-6 1 1,-3-1 0,-3 0 0,0-2 0,0-2-240,0-2 1,0 7 0,0 5 385,0-2 0,0 9 1,0 6 440,0 11 1,2 5 0,2 5 0,4 0 197,3-2 0,-5 4 0,4-11 0,1 3 417,-1-3 1,-4 3 0,7-9-288,1-2 1,3-2 0,0-4 0,-3-2 494,-1-2-1026,-9-9 1,4 5-1,-8-9 1,0 0-559,0 1 1,0-1 0,0-2 0,0-2-1,-2-2-375,-4 2 1,2 4 0,-9 5-7379,-1 1 8312,-3 9 0,7 4 0,1 11 0</inkml:trace>
  <inkml:trace contextRef="#ctx0" brushRef="#br0" timeOffset="173">9042 11662 11838,'19'0'2918,"-3"3"0,-3 3 1,-7 6-2123,-4 5 1,-4 4 0,-2 4 0,-4 6 0,-3 5-710,-3 1 1,-3 3 0,-2 3 0,0 7-1,1 2-312,-1-2 0,0-4 0,2-8 0,3-1 0,3-1 0,3-5-1284,4-6 0,2-4 0,4-5 609,4-3 1,5-9-1,7-14 1,1-9 0,0-4 899,0-4 0,8-2 0,2-9 0</inkml:trace>
  <inkml:trace contextRef="#ctx0" brushRef="#br0" timeOffset="174">9192 11981 7949,'0'11'4915,"0"5"0,0-11 85,0 7-4167,-8-8 1,6 2-1,-3-10-424,10-2 0,-1-9 0,6 3 1,1-5-114,-1-1 1,3 5 0,5 3-1,1 1 1,0 5-243,0 2 0,-7 2 1,1 0-1,-1 2 1,-1 4-55,-5 7 0,-4 4 0,-2 3 0,0 3 0,-2 2 0,-4 0 0,-7 2 0,3-8 0,-3 2 0,1-6 0,1-1 0,1-3 0,3 1 0,7-8 0,0 2 0,9-3 0,12-3 0,2 0 0,2-3-489,-2-3 1,4 2-1,-2-8 489,-2-3 0,-3-2 0,-1-1 0</inkml:trace>
  <inkml:trace contextRef="#ctx0" brushRef="#br0" timeOffset="175">11668 11963 8367,'-6'-13'1966,"0"1"0,-3 9 0,5 3 0,-2 11 0,2 6-328,2 1 0,4 3 1,2 2-1,4 0 0,3-4 1,3-5-1511,3 1 1,8-7 0,0-2 0,0-6 0,0-6-129,0-6 0,0-5 0,-4-2 0,0 1 0,0 1 0,-5 4 0,-3-3 0,1 3 0,-1-3 0,-9-3 0,2 0 0,-4 11 0,-2 10 0,0 14 0,0 5 0,0 11 0,0 1 0,0 2 0,0 3 0,0-1 0,2 1 0,5-1 0,-5 1 0,4-1 0,-4 1 0,-2-1 0,0 1 0,0-1 0,0-1 0,0-5 0,0-4 0,0 0 0,0-6 0,-2 4 0,-4-4 0,-5-2 0,1-1 0,-7 3 0,5 2 0,-7 2 0,-4-2 0,-2-2 0,-2-2 0,4-3 0,-4-1 0,0-5-728,0-1 0,2-3 0,6-10 728,0-9 0,0 1 0,1-15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30T18:50:23.438"/>
    </inkml:context>
    <inkml:brush xml:id="br0">
      <inkml:brushProperty name="height" value="0.053" units="cm"/>
      <inkml:brushProperty name="color" value="#FF0000"/>
    </inkml:brush>
  </inkml:definitions>
  <inkml:trace contextRef="#ctx0" brushRef="#br0">21235 5213 7870,'-12'0'2457,"-1"0"1,11 0-1,2-3 1,11-1-1796,5-2 1,3 0 0,0 6 0,0 0 0,-1 0-427,1 0 0,2 6 0,2 0 0,2 1 1,-2-1-1,-2 2 43,-2 2 0,-1 3 0,1 4 0,0-3 0,0-1 0,-1 1 157,1 3 0,0 2 0,-2 0 1,-3-1-1,-3 1-140,-3 0 1,-2 0 0,-6 1-1,0 3 1,0 2-72,0-2 1,-2 0-1,-4 2 1,-7 4-740,-3 0 1,-3 5 338,0-9 0,-6 6 1,0-6-1,2-2-35,2-2 0,3 4 1,-1 0-1,0-2 201,0-2 0,3-1 0,3 3 1,5 2-1,2-2 0,-1 0 607,3 2 1,2-4 0,2 4 0,2-4-488,4-3 1,-1 1-112,7 0 0,1 0 0,5 0 0,1-1 0,0-5 0,0-1 0,-1 3 0,1-1 0,0-1 0,0 4 0,-1-5 0,1 5 0,0 2 0,-7-1 0,-1 1 0,-3 0 0,5 6 0,-7 0 0,-2 0 0,-2 0 0,-2 2 0,0 2 0,6 2 0,1 7 0,-3-1 0,-2 1 0,-2-7 0,0-2 0,0 0 0,0-2 0,0 1 0,0-1 0,0-4 0,0 2 0,-2 0 0,-4 2 0,1-7 0,-7 8 0,-1-3-167,3 0 1,-7 0-1,5-7 1,-7 3-1,-4 0 1,-2 0-1251,2-5 1,2-1-1,3 2 1,-1-5-523,0-6 0,-6-3 1939,0-3 0,-8-9 0,3-1 0</inkml:trace>
  <inkml:trace contextRef="#ctx0" brushRef="#br0" timeOffset="1">22305 5419 7831,'0'-19'1132,"-2"9"1,-5 3 0,-5 7 0,-5 7 0,-2 5 0,1 5-362,-1 2 1,2 6-1,3 0 1,1-3-1,1-1 1,1 0-1,3 2-214,0 2 1,5 0 0,-3-6-1,4 0 1,2-1 0,2-1 0,4-2-1,7-3 279,4 3 0,1-1 1,1 1-1,0-3 1,0 1-837,-1-3 0,1 5 0,0-9 0,0 0 0,-1 3 0,-5-7 0,0 4-1348,1-4 0,-3-2 0,-1-2 1348,-2-4 0,7-13 0,-5-10 0</inkml:trace>
  <inkml:trace contextRef="#ctx0" brushRef="#br0" timeOffset="2">22455 5456 7831,'0'-18'1721,"0"5"-570,0 1 0,0 9 1,0 3-1,0 11 1,0 6-867,0 1 1,0 1-1,0 0 1,0 0-10,0-1 1,0 7 0,2 0 0,2-2 0,2-2 0,1-2 255,1 0 1,0-1-1,7 1 1,-5 0 0,1-3-227,-1-3 0,-4 2 1,5-7-1,-1 0-169,1 1 0,1-3-115,7-6 1,-7-6-1,-1-3 1,-3-1 67,-4-5 0,5 5 1,-3-3-1,0-1 0,0-3 1,1-2 69,-3 0 0,-2 5 0,-2-3 0,0-4-340,0 1 1,0-1-1,0 2 1,0 0 0,0 1-2843,0-1 802,0 0 1,2 9 1310,4 3 0,-4 14 1,7 5 908,-1 5 0,2 10 0,9 2 0</inkml:trace>
  <inkml:trace contextRef="#ctx0" brushRef="#br0" timeOffset="3">22811 5662 9849,'6'13'0,"3"-3"0,-1 1 7513,0-1-6549,7-6 1,-13 3 0,4-14 0,-6-5-943,-6-5 0,4-8 0,-6-2 0,1-2-47,1-4 0,-2 3 154,2-1 1,4 8 0,-5-2-453,5 5-86,2 9 1,2 11-1,2 15 1,3 6-1,-3 6-216,-2 2 0,4-6 1,0 4-1,-1-2 133,-3 0 1,-2 0 382,0-6 1,2-1 1935,4 1 0,-2-2 996,9-5 1,-7-3-2535,7-9 1,-9-9-1,2-3 1,-4-5-1,-2-2 1,0 0-192,0 1 1,0-7-1,0-2 1,0 0-684,0 0 1,0 2-1,0 6 1,0 0-1,0 0-1762,0 1 1,0 5 0,2 3 566,4 1 1,-4 5 1051,5 10 1,-5-1-1,0 7 1,2 3 727,2 1 0,9 3 0,-5 0 0</inkml:trace>
  <inkml:trace contextRef="#ctx0" brushRef="#br0" timeOffset="4">23018 5700 7831,'12'19'896,"1"-3"2027,1-3 0,3-5-2117,2-8 1,-9-8 0,-4-5 0,-4-3 0,-2-3-90,0 0 1,0 0 0,0 1 0,0-3-1,-2-2-134,-4-2 0,4-6-485,-4 6 1,2-6 0,-1 6-1,-1 2-365,2 2-176,2 2 1,2 11 0,0 10 0,0 14 196,0 14 0,0-1 0,0 0 0,0 0 0,0-2 0,0 2-599,0 1 1,0-8 0,0 3 1347,0-4 1,0-2 0,2-2 1074,4-5 1,-4-6 0,5-12-1125,-5-6 1,0-5-1,2-2 1,2 0-189,-2 1 0,-2-7 0,-2 0 0,0 2 0,2 2-90,5 2 1,-3 9 0,8 4-281,3 4 1,-5 2-1,3 2 1,1 2-1,3 4 1,2 3-875,0 3 0,-1 1 0,1-1 0,0-3 538,0-3 0,-1-2 0,1-6 0,0 0 1,-2-2 242,-5-4 0,3-7 0,-9-9 0,0-3 160,3 2 0,-7 2 0,4 2 0,-4 0 67,-2 1 0,-8 5 0,-5 3 0,-3 1 0,-3 5 11,0 2 1,2 10 0,3 5-1,1 4 1,1 1 0,1 1-64,5 0 1,-2 2 0,1 2-1,3 2 161,2-3 1,2-1 0,0-2 0,2-2 0,2-3 0,5-3 44,1-3 1,3-2 0,5-6 0,1 0-61,0 0 1,0 0 0,0 0-1,-1 0 1,1 0 0,0-2 99,0-4 0,-7 2 0,1-7-176,1 3 1,-5-7-1,-3 3 1,-4-5-1,-2-1 1,0-1-1174,0 0 1,0 0 0,0 1 0,0-1-116,0 0 0,0 7 1185,0-1 1,0 17-1,0 5 1,0 9 0,2 9 107,4 3 0,-4-5 0,5 4 1,-5 0-1,-2-2 0,0 0-10,0-4 1,2-2 0,2-2 1470,2-1 974,0-7-1099,3-3-1100,-7-16 0,6 4-2,-8-9 0,0 1 0,0-7-266,0 0 1,0 7 0,0-1 0,0-2 0,0-1-113,0-3 1,0 0 0,2 1 0,2-1 0,3 0 968,-3 0-633,6 9 1,-8-7-1,7 7 1,-1-3 238,4 1 1,-1 8-1,1-3 1,1 3-132,-3-2 0,7 4 1,-4-2-1,1 8-313,-1 8 0,1 5 0,-5 4 0,1 2 1,2 4-41,-1 2 0,3-4 0,-5 4 0,-1-2-1366,0-4 0,1-2 0,-5-2 1,4 0-1912,3-1 0,-5-7 0,4-7 3113,-1-8 1,5-7-1,-3-7 1</inkml:trace>
  <inkml:trace contextRef="#ctx0" brushRef="#br0" timeOffset="5">24087 5700 7884,'8'17'0,"3"-3"0,1-3 2271,1-3 1,-7-2-1314,6-6 0,-7-2 0,1-4 0,-4-7-657,-2-3 0,0-3 1,0 0-1,0-2 1,-2-4-1,-2-6 33,-3-4 1,-1 3 0,4-1 0,-4-4 43,-3-5 1,5-2-331,-7 7 0,7-1 1,-4 3-1,1 1 138,5 3 1,2 8 0,2-2-931,0 5 1,0 7-999,0 1 1,2 7 266,4-1 0,-3 12 0,5 7 0,-2 4 0,0 1 867,-1 1 1,3 0 0,-2 0-1,0-1 608,3 1 0,1 0 0,9 0 0</inkml:trace>
  <inkml:trace contextRef="#ctx0" brushRef="#br0" timeOffset="6">24181 5344 8324,'18'6'726,"1"0"0,-6 1 0,-1-7 0,3 2 437,1 4 1,-3-4 1771,-1 4 1,-5 3-1185,5-3 1,-10 0-1348,-2-6 0,-2 0 1,-10 0-1,-3 0-146,-2 0 1,-1 0-1,-1 0 1,0 0-1,0 0 212,1 0 0,-1 0 0,0 2 0,0 2 0,1 3-229,-1-3 1,6-2-899,1-2-2831,-1 0 1,1 0 3487,-1 0 0,-8 0 0,-8 0 0</inkml:trace>
  <inkml:trace contextRef="#ctx0" brushRef="#br0" timeOffset="7">22136 6788 7901,'19'10'2660,"-9"-4"1,-4-12 0,-4-7-1281,-2-3 0,-2-3 0,-2 0 0,-4-2-834,-3-4 1,7 2 0,-4-8 0,2-2 0,-1-2-232,3-3 1,2 0 0,2 1 0,0 0-1,0 1 80,0 5 0,2-5 0,2 7 0,5 0 0,1 4 0,5 4-249,1 3 1,3 7-1,0 3 1,0 2-147,-1-1 0,1 3 0,-2 10-621,-5 7 1,-3 4 0,-9 1 0,-2 1 0,-5 0-9211,-5-1 9472,-5 1 1,-2 8 0,1 3 0</inkml:trace>
  <inkml:trace contextRef="#ctx0" brushRef="#br0" timeOffset="8">22230 6488 7901,'18'6'2797,"1"0"1,-6 0-1488,-1-6 0,-10 0 0,-2 0 1,-10 0-1,-9 0-544,-6 0 0,4 0 0,-6 0 0,2 0-624,0 0 1,-6 0 0,4 0 0,0 0-1,0 0 1,4 2-1009,2 5 1,2-5-1,0 6-5761,1 0 5396,7-6 0,11 7 0,13-9 0,5 0 1231,7 0 0,5 0 0,7 0 0</inkml:trace>
  <inkml:trace contextRef="#ctx0" brushRef="#br0" timeOffset="9">22323 6656 7901,'19'19'290,"0"-2"2557,0-5 1,-7-4-767,1-8 0,-9-2 1,2-4-1664,-4-6 0,-8 1 0,-2-1 0,-1-5 0,1-4 170,4-4 1,-4 0 0,1 7 0,3-1-1256,2 0-316,-6 0 0,6 17 0,-5 8 1,5 9 51,2 4 1,0 2-1,0 4 572,0 6 0,0-10 1,0-3-1,0-1 1,2 0 1585,5 2 1,-5-7 1929,4 1 1,2-11-2727,-1-2 0,-1-2 0,-6-13 0,0-4-159,0-4 0,0-4 1,0 4-1,0-4 0,0 0 1,0-2-30,0 0 1,0 6 0,0-2 0,0 4-596,0 2 0,0 7 0,2-1 1,4 1-1515,7 1 1,-3 3 0,3 8 666,1 0 1,-3 2 0,-1 4 0,0 5 0,1 1-4531,3 1 5729,3-1 0,2 7 0,0 0 0</inkml:trace>
  <inkml:trace contextRef="#ctx0" brushRef="#br0" timeOffset="10">22680 6506 8109,'19'0'1589,"-1"0"0,1 0 1,-2-2 204,-5-4 0,-3 2-1229,-9-9 0,-2 3 0,-5-3-294,-5 7 0,-5 6 0,-2 6 1,1 7-1,-1 4 0,2 3-17,5 5 0,-3-2 0,7 6 0,-1-2-226,1-4 0,2-2 0,6 0 0,2 2 0,2 2 163,2-2 0,9-8 1,-3-5-1,5-2 45,2-4 0,0-1 0,-1-3 0,1-3 0,-2-3 0,-3-4-2,-1-1 1,-7-5 0,5 3-1,-3-3-216,-4-3 1,-2-2-1,0-2 1,2-4 0,3 0-1,-3-2-355,-2 0 0,-2 6 1,0-2-1279,0 4 1566,0 10 0,2 3 0,4 8-58,7 0 0,-3 2 0,1 4 0,-1 9-31,1 8 0,-5-2 0,4 6 0,1-2 0,-3 0-49,0-2 0,5 4 1,-7-2-1,0-2 0,1-2 384,-1-3 0,2-5 0,-4-1 1177,3 3 1,1-7 89,-2-2-1183,-4-3 1,7-12 0,-9-3-1,2-5 1,2-2-247,2 1 0,0-3 1,-6-2-1,0-2-178,0 2 1,2 2 0,3 2-1,1 1 1,0-1-106,2 0 0,3 0 219,8 1 1,-1 7-1,1 7-107,0 8 0,-2 7 1,-5 7-1,-4 1 0,-1 0 1,1 0-69,2-1 0,-5 3 0,3 2 0,-2 2-36,0-2 0,1-2 0,-5-5 0,2-1 0,2-2 1195,-2 1 417,-2 3-837,-2-7 1,3-8 0,1-10-351,2-2 1,0-3-1,-6-6 1,0 1-1,0-1-249,0 0 1,2 0-1,2-2 1,3-2-54,-3-2 1,-2 1 0,-2 5 0,2 0 0,4 0 219,7 1 1,-3 1 533,3 4 1,-1-1 0,7 10-402,0 6 1,-7 6 0,-1 13 0,-3 2-237,-4 2 0,5 8 0,-1-4 0,0 3 0,1-3-435,-5-2 0,4 4 0,-2-6 0,-2 0 0,-1 0-1619,-3 0 0,2-6-708,4-7 0,-4-5-2340,4 5 5102,-4-16 0,-2-7 0,0-18 0</inkml:trace>
  <inkml:trace contextRef="#ctx0" brushRef="#br0" timeOffset="11">23637 6469 8189,'2'16'0,"2"-1"2075,2-2 0,2-7-905,-1 6 1,3 1 0,9 3 0,0-1-373,-1-3 0,-5-7 1,-1 3-1,3-2 1,2 1 111,1-3 1,1-4 0,-2-7-746,-5-5 0,3 1 0,-9-1 1,-2-3-60,-1-1 0,-3-3 1,0 0-1,0 1 0,0-1-27,0 0 1,-9 2-1,-3 3-376,-5 1 1,-2 9 0,0-2-1,1 6 1,-1 6 198,0 7 1,0 5 0,1 5 0,1 2 0,2-2 90,3-2 1,8-2-1,-3 0 1,5-1 1103,2 1 1,0 0 0,2-1 0,3 1 0,3 0-1098,2 0 0,3-3 0,4-1 0,-3-5 0,-1-1 0,-1 3 0,7-5 0,0-3 0,-1-2 0,1-2-343,0 0 0,6 0 0,0 0 0,-4-2-2993,-7-5 0,1-3 3336,-9-9 0,1-8 0,-7-2 0</inkml:trace>
  <inkml:trace contextRef="#ctx0" brushRef="#br0" timeOffset="12">22117 7894 8741,'-10'2'4915,"3"4"0,7-4-3648,7 4 0,3-3 0,9-6 0,2-1-1218,4-2 0,-9-2 0,7 3 0,0-1 1,-2 2 35,0 2 1,-2 2 0,2 0 0,2 2 0,2 2 122,-3 2 0,-1 9 0,-2-2 1,-2 3-1,-3 1 101,-1-5 0,-3 5 1,3-4-1,-5 3 1,-2 3-360,1 0 1,-1 0 0,-6-1-1,0 1 104,0 0 0,0 6 0,-2 2 1,-2 0 89,-3 0 0,-7 0 0,3-4 1,-1 4-1,-1 0 0,-1 2 77,-3 1 0,5-8 0,-1 3 1,-2-2-222,-1 2 0,3-2 0,3 6 0,-1-1 0,3-6 0,0-1 0,1-2 0,7 0 0,0 0 0,0-1 0,0 1 0,3 0 0,1 0 0,4-3 0,3-3 0,-1 3 0,5-3 0,-3 1 0,3 1 0,1-2 0,3 1 0,-6 3 0,-1 1 0,1 1 0,-3 0 0,7-2 0,-5-3 0,3-1 0,-1-1 0,-1-1 0,-1 5 0,7-5 0,0-1 0,-7 5 0,1-9 0,-3 9 0,3-3 0,-5-1 0,-8 1 0,0-6 0,0 7 0,0 1 0,-8-5 0,-3-1 0,-1-2 0,-1 1 0,1 5 0,-5-4 0,3 1 0,1 1 0,-1 1 0,-3-1 0,0 5 0,3-3 0,3 3 0,3 1 0,-5 3 0,7 0 0,2 0 0,2-1 0,2 3 0,0 4 0,0-4 0,0 4 0,2-4 0,4-2 0,2-1 0,7 1 0,-5 0 0,-1-1 0,3 1 0,-3 0 0,-1 0 0,0 0 0,-3-1 0,-3 1 0,-2 0 0,0 0 0,0-1 0,0 1 0,-7 0 0,-1 0 0,-2-3 0,-5-1 0,-2-3 0,-1-1 0,-1 3 0,0-1-155,0 1 1,-2-5 0,-1-1 0,-3-2 0,2 1-1,0-5-1680,-2-7 1,2-7 0,-6-11 0,1-4 1834,5-2 0,-6-2 0,0-7 0</inkml:trace>
  <inkml:trace contextRef="#ctx0" brushRef="#br0" timeOffset="13">23149 8062 7829,'0'-12'889,"0"-1"1,0-1-1,0-3 1340,0-2 1,0 7 0,-2 2-1656,-4 1 0,3 5 1,-3 10-1,4 7 0,2 3 1,2 3-369,4 0 1,-3 2-1,5 4 1,0 4 0,3 2-148,-1 1 1,5-3 0,-7 4-1,2-2 1,3 1-97,-3-3 1,5 4 0,-9-8 0,0 0 0,1 0 0,-1 0-244,-2-2 1,0-2-1,0-2 1,3-1-1,-3 1 226,-2 0 0,-2 0 0,0-1 505,0 1 203,0-9 0,-2 5 0,-2-11-302,-3-6 1,-1 0 0,4-10 0,-2-3-114,2-2 1,-5-1 0,1-1 0,0-2-1,-1-2 1,5-4 103,2-2 0,-4 2 1,-1-9-1,3-3-445,2-1 1,2 1 72,0 1 0,0 1 1,0 1-1,0 3 142,0 2 1,0 1 0,0-1 0,2 4 128,5 0 0,3 8 0,7-2 0,-3 7 0,-1 1-142,1 3 1,3 2-1,2 8 1,-1 2 0,1 4-101,0 6 0,-6 1 0,-1 6 0,-8-3 0,2 16 0,-3-1-189,-3-2 0,0 6 1,0-6-1,-3 3-460,-3-1 0,-4-8 1,-7 2-1,2-4 0,3-5-1318,-3-3 1,-1-3 0,-3-5 0,0 1-5015,0-2 6981,1-2 0,-1-10 0,0-3 0</inkml:trace>
  <inkml:trace contextRef="#ctx0" brushRef="#br0" timeOffset="14">23524 8250 9164,'13'6'5728,"-1"1"-4922,-8-1 1,5-8 0,-9-5-1,-2-5 1,-3-5-226,-1-1 0,-6-1 0,5 0 0,1-2-229,-2-4 0,6 4-132,-5-4 0,5 5 0,0 1 1,-2 0-274,-2 0 0,0 7-63,6-1 0,0 17 0,0 3 0,0 7-58,0 5 1,0 2 0,0 2 0,0 2 0,0-2 0,0-3-72,0-1 0,2 0 1713,4 0 1,-2-9-281,9-4 0,-7-3 1,4-6-1,1-1-1147,-1-2 0,-6-9 0,3 3 0,-5-5 0,0-1 0,2-1-41,2 0 0,0 0 0,-6 1 0,2 1-1979,5 4 0,-5-3 1,6 5-1299,0 1 0,-3 1 0,7 9 3268,3 0 0,-7 9 0,0 1 1</inkml:trace>
  <inkml:trace contextRef="#ctx0" brushRef="#br0" timeOffset="15">23693 7988 11820,'12'8'0,"-1"4"1536,-3 5 0,5-5-786,-7 1 1,9 0 0,-3 3-403,5-3 0,1-5 1,1-10-242,0-4 1,-7 1-1,1-7 1,0-3-1,-1-1 1,-2-3 467,-1 0 0,-3 0 0,-6 1-348,0-1 0,0 6 1,-2 3-1,-4 2 1,-7 4-111,-3 2 0,-3 2 0,0 0-155,0 0 1,0 2 0,1 4 131,-1 6 0,9 5 1,3 2-1,5-1 0,2 1 606,0 0 1,0 0 0,2 0-1,5-1-260,5 1 1,5 0 0,-1-1-1,-1 1 1,-3 0-898,3 0 1,2-3-1,2-1 1,-1-5-1251,1-1 0,0-3 0,0-6-2200,-1 0 0,-1-2 3907,-5-4 0,13-5 0,-4-7 0</inkml:trace>
  <inkml:trace contextRef="#ctx0" brushRef="#br0" timeOffset="16">24143 7969 14579,'11'8'1896,"-5"5"-1851,-4 3 1,0 3 0,2 0 0,2 0 171,-1-1 1,-3 1 0,0-2 0,2-3 0,2-1 0,0-1 856,3-1 1,-5 3 156,8-7 1,-7 1 0,3-4 586,0 2 1,-4 7-1207,9-7 1,-7 2-613,7-1 0,-9-7 0,2 0 0,-4-11 0,-2-5 0,0-5 0,0-4 0,2-7 0,2-3 0,3-2 0,1 5 0,-4 1 0,2-2 0,-1-3 0,3 1 0,0 4 0,1 6 0,-1 4 0,-4 2 0,0 2-1694,3 5 1,-5 6 0,2 12 0,-8 8-1,-9 9 1694,-4 9 0,-1 11 0,-1 5 0</inkml:trace>
  <inkml:trace contextRef="#ctx0" brushRef="#br0" timeOffset="17">23261 9356 11892,'11'-8'983,"-5"-5"0,-4-3 0,-2-3 0,0-2 0,0-4 0,0-6 0,-2-4 0,-2-3 0,-2 1 0,2-1-168,1 1 0,3-7 0,0 0 0,0 2 0,0 3 0,0 1 0,0 3 0,0 2-708,0 1 0,3 9 0,1-2 1,4 7-108,2 5 0,3-1 0,6 7 0,-1 3 0,1 2 0,0 2 0,0 2-917,0 4 1,-9-1-593,-4 7 1,-4 1 0,-2 5-1,0 3-923,0 4 1,0-2-1,-2 6 2432,-4-2 0,-4 7 0,-9-5 0</inkml:trace>
  <inkml:trace contextRef="#ctx0" brushRef="#br0" timeOffset="18">23430 9000 7894,'19'0'1372,"0"0"0,-3 2 3393,-3 4 1,-7-4-3938,-12 5 1,-11-5 0,-10-2 0,0 0 0,-2 2-655,0 4 1,-3-4-1,-5 7 1,-1-3 0,3 2-1,2 0-259,1 1 0,7 3 1,-4-3-1,2-1-1119,4 0 1,9-1-1,3-5 1,1 2 47,-1 2 0,9 0 1,2-6-1,11 0 0,5 0-547,3 0 0,6-2 1,2-2 1702,2-2 0,3-9 0,5 5 0</inkml:trace>
  <inkml:trace contextRef="#ctx0" brushRef="#br0" timeOffset="19">23487 9188 9385,'18'16'6471,"1"-3"-2753,-8 3-3334,-3-14 0,-10 5 1,-4-14-1,-5-5-304,1-5 1,-1-1 0,7-1 0,-2 0 0,0 2 0,-1 3-31,1 1 0,0 7-307,6-6 1,0 9 0,0 3 0,0 11 0,0 6 0,0 1-404,0 1 0,0 0 1,2 2-1,2 2 413,2 2 1,1 0 0,-7-7 0,2 1 0,2 0 1547,2 0 1,2-1 142,-1 1 1,-3-9-1,6-5-711,-1-10 1,-3 1 0,-6-8-1,0-3-315,0-1 1,0-5 0,0-2-1,2-4 1,2 0 0,2-3-419,-1 1 0,-3 4 0,-2-4 0,0 2-188,0 4 1,0 2 0,2 3-1,2-1-1639,2 0 0,2 7 0,-1 1-836,5 3 1173,-3 2 0,7 8 1,-3 4-5144,3 6 6633,3-3 0,0 16 0,0-4 0</inkml:trace>
  <inkml:trace contextRef="#ctx0" brushRef="#br0" timeOffset="20">23993 9075 7894,'19'0'1819,"-7"-8"1,-1-5 614,-3-3 0,-2-3-2029,-6 0 0,-8 9 0,-5 3 1,-3 5-1,-3 4-315,0 5 1,1 3-1,-1 9 1,0 0-1,0-1 1,3 1 45,3 0 0,-2 0 0,9 1 0,2 3 190,2 2 1,2-6 0,0-6 0,2 1 0,4 1 0,7-1 501,4-1 1,1-9 0,1 2-632,0-4 0,0-2 0,-1 0 0,-1-2-413,-5-4 0,3-4 0,-9-9-107,-2 0 1,-1 0-1,-3 1 1,0-1-670,0 0 0,0 0 1094,0 1 0,8 1 0,2 6-98,1 11 1,5 9 0,-5 10-19,-1-1 1,5 1-1,-7 0 1,1 2-1,1 2 8,0 2 0,-5 0 1,1-7 96,-4 1 1,0-9 277,4-3 572,-4-5-627,7-2 0,-9-2 0,0-5 0,2-5-286,4-5 1,-4-1 0,4-1-1,-4 0-1081,-2 0 916,0 1 1,7-1 0,1 0 0,0 0-1,1 1 0,5 1 0,-3 2 0,1 5 0,1 2 292,1 3 1,-3 3 0,1 2-1,3 0-122,1 0 0,-3 7 0,-3 1 0,-1 2-60,-5 5 0,-2 2 0,0 1 1,2 1-1,3 0 0,-3 0-113,-2-1 1,-2 1 0,0 0 0,0 0 33,0-1 0,0-5 934,0-1-335,0-8 0,0 3 0,0-14-147,0-5 1,2-5 0,2-1 0,2-1-48,-2 0 1,1 2 0,-1 3 32,2 1 1,9 3 0,-3-5 70,5 3 1,-5 8-1,1-1 1,1 8-404,3 3 0,-4 10 0,-3 1 0,0 6 0,-1 2 0,-1 0-1308,-4 0 0,-2 0 0,-2-6 1,0 0-8524,0-1 9771,0-7 1,0-11-1,0-11 1</inkml:trace>
  <inkml:trace contextRef="#ctx0" brushRef="#br0" timeOffset="21">24725 9019 6976,'0'19'0,"0"-1"632,0 1 1,0 0 0,2-3-1,2-1 1,4-5 0,3-1-1,3-5 751,3-2 1,2-2-1,-1 0 1,1 0-957,0 0 1,0-2-1,-3-4 1,-1-7 0,-5-3-25,-1-3 0,3 0 1,-5 0-1,-3 1-307,-2-1 1,-8 6 0,-3 1-152,-1-3 0,-3 7 0,-5 2 0,-1 4 0,0 2 4,0 0 0,-6 8 1,0 6-1,2 9 0,5 7 360,5-1 0,-4 0 0,7-6 0,-3 2 0,3-2 0,2 0 1006,3 2 0,3-5 0,2 5-710,0-4 1,0-2-1,2 0 1,5-3-606,5-3 0,5 1 0,2-7 0,2-3 0,4-2 0,6-2 0,4 0 0,3-2 0,-3-2-5577,-4-3 3299,5-7 0,-15 6 1,2-7-4170,-9 2 6447,-5 1 0,-9-7 0,0 1 0</inkml:trace>
  <inkml:trace contextRef="#ctx0" brushRef="#br0" timeOffset="22">7973 11363 12804,'-2'-17'3276,"-5"4"1,3-1 0,-6 10-1983,1 6 0,3 6 0,6 11 0,-2 2-1151,-4 4 1,4-2-1,-5 8 1,5 2-1,2 2 1,0 3-165,0 0 0,0 1-370,0 5 0,0-5 0,0 5 141,0-4 1,0-3 0,0 1 0,0-1-1,0-1-90,0-5 1,0 4-1,0-5 1,0-1 0,0-2 303,0 0 1,0-6-1,0 4 1,0-4 0,0-3 530,0 1 1,0-6 1433,0-1-1081,0-8-564,0 4 0,0-10-284,0-4 0,0 2 0,2-6 0,5 1 0,1 1 0,7 4 0,-3-5 0,3 1 0,1 0 0,3 2 0,6-1 0,2-1 0,2 0 0,5-1 0,-1 1 0,1 4 0,-3-2 0,2 1 0,3 3 0,3-4 0,1 0 0,1 2 0,-1 2 0,2 2 0,-3 0 0,-5 0 0,-3 0 0,0 0 0,-2 0 0,-1 0 0,-10 0 0,1 0 0,0 0 0,0 0 0,-1 0 0,1 0 0,-6 0 0,-1 0 0,-10 0 0,-2 0 0,-8-9 0,-9-1 0,3-9 0,-1-2 0,-6-4 0,2 2 0,-6-6 0,5 2 0,1 4 0,0 2 0,0 3 0,3-1 0,1 2 0,2 5 0,3 1 0,-2 5 0,5 4 0,14-4 0,3 6 0,9 4 0,2 4 0,2 0 0,2 1 0,0 5 0,-5-1 0,3 4 0,2 1 0,-2 1 0,-8-6 0,-3-1 0,1 3 0,-1 1 0,1 3 0,-9-6 0,2-1 0,-2 1 0,1-1 0,1 0 0,0 1 0,-8 6 0,-4-1 0,-3 1 0,-3 0 0,-7 0 0,3 0 0,-7-1 0,0 1 0,2-2 0,0-3 0,-2-1 0,-2 1 0,0-3 0,6-1 0,0 1 0,1-1-737,-1-6 737,9 5 0,1-26 0,9-4 0</inkml:trace>
  <inkml:trace contextRef="#ctx0" brushRef="#br0" timeOffset="23">9548 12188 7830,'0'12'1727,"3"-2"1,3-1-1,4-7-635,1-6 0,-3-13 0,-8-10 0,0-2 1,0-5-1,0-3 0,0-5 0,0-4 1,-2 1-261,-4-1 1,1-4 0,-5 6-1,0 2 1,1 3 0,1 3 0,4 5-2396,2 6 1,-5-2-959,1 2 1,2 2 86,10 11 0,-4 5 0,5 14-289,-5 5 0,0 5 2723,4 1 0,-4 10 0,6 1 0</inkml:trace>
  <inkml:trace contextRef="#ctx0" brushRef="#br0" timeOffset="24">9717 11831 9801,'13'7'0,"-1"-1"0,1 0 7745,-3 2-6210,-1-6 1,-12 13 0,-3-9 0,-6-2-783,-5-1 0,-4-1 0,-2 2 0,-4 2 0,-2-2-551,-4-2 1,-3 5 0,1-1 0,1-2 0,3 0 0,0 0-533,2 3 0,-5-1 0,9-6 1,2 0-4106,3 0 0,7 2 3303,1 4 0,9-4 0,3 2 0,13-6 0,10-4-32,8 2 0,-2-4 1,3 1 1163,1 3 0,11-6 0,4-1 0</inkml:trace>
  <inkml:trace contextRef="#ctx0" brushRef="#br0" timeOffset="25">9774 12056 7830,'10'9'387,"5"-5"1,-7 6 3462,2-2 1,-3 5-2260,5-7 0,-8-2 0,3-10 0,-5-6-1017,-2-5 0,-2-8 0,-3 0 0,-3 2 0,0 2-447,-1 3 1,-3-7-1,3 0 1,1 2-2335,0 2 1290,-7 10 1,13 13 0,-4 15 0,6 6 493,6 0 0,-4 6 0,4 0 0,-3 0 0,-3-1 348,0-1 0,0-7 0,2 3 0,2-6 0,2-4 959,-2 1 0,-2-3 0,0-1 0,3 0 3370,1 1-3616,8-7 1,-9 4-1,5-10 1,-2-4 0,-3-7-639,-3-3 0,-2-5 0,0-2 0,0-4 0,0 0 0,0 0-99,0 4 1,0 2 0,0 2-1433,0 1 1,0-1-442,0 0 0,8 0 1972,4 1 0,5 7 0,2 3 0</inkml:trace>
  <inkml:trace contextRef="#ctx0" brushRef="#br0" timeOffset="26">9999 11850 7830,'10'0'9830,"5"2"-8592,-9 4 1,0 5 0,-6 8-1,0 1-1062,0 5 0,0-2 1,0 6-1,0-1 0,0-3-162,0 2 0,0-7 0,2 5 280,5-4 0,-3-2 1,8-2-1,3-5 236,1-6 0,-3-3 1,-1-3-1,1-3-344,-3-3 1,5 2 0,-7-6 0,1-1-174,-1 1 0,0-3 0,-3-5 0,1-1 0,-2 0-463,-2 0 0,0-2 1,2-1-1,3-3 1,-3 2-83,-2 2 0,-2 2 0,0 0 0,0 1 0,0-1 285,0 0 1,0 7 296,0-1 731,0 9-349,8-4 1,-6 16-1,4 4 1,-1 5-174,1 2 0,-2 6 0,6 0 0,1 0 1,-1 0 67,5 0 0,-1 0 0,1-6 0,-2-3 0,1-1 14,3-3 1,2-8-409,-1 3 0,1-5 0,0-2 0,0-2 37,-1-5 1,1 3-1,0-6 1,-2-1-1,-3 1-213,-1-5 0,-9 5 0,2-2 0,-2-3 0,0-2-220,3-1 0,-1-1 0,-8 0 0,-2 0 0,-5 1 154,-1-1 0,-3 8 0,-3 3 0,1 2 0,3 0 270,-3 1 0,-2 5 0,1 7 0,1 5 1075,3 5 1,7 2 0,-1-1 0,4 3-1,2 2-894,0 2 1,0 6 0,0-6 0,2-2 0,2-2-143,3-2 0,7 4 0,-1-2 0,3-5 0,3-1 0,0-5 0,0 5 0,2-9 0,4-2 0,6-4-1220,4-6 0,-6-4 0,-4-7 0,-6 2 1,-4 3-3654,-3-3 1,-8-1 4872,3-3 0,-14 0 0,-3 0 0</inkml:trace>
  <inkml:trace contextRef="#ctx0" brushRef="#br0" timeOffset="27">11274 11531 9348,'19'-18'3276,"0"-1"1,-9 10 0,-4 9-2091,-3 11 1,-12 12-1,-3 4 1,-5 0 0,-2 2-1,1 0 1,-1 5 0,0-1-1187,0-2 0,1 5 0,1-7 0,2 2 0,3 0 0,1-6 0,-3 4 0,3-1 0,1-3 0,-1 2 0,7-7 0,-2 5 0,4-4 0,2-2 0,0 0 0,0 0 0,0-1-621,0 1 0,-2-2 1,-2-3 620,-3-1 0,-7-9 0,3 4 0</inkml:trace>
  <inkml:trace contextRef="#ctx0" brushRef="#br0" timeOffset="28">11706 12038 15811,'16'-3'0,"-3"-3"0,-7-6 0,-4-7 1228,-2-6 1,0 2 0,-2-8 0,-2-3-1,-4-1 1,-1-2 0,-1-1 0,2 1-851,-1-1 1,-3 1 0,5 1 0,3 3-1,2 2 1,2-1 0,2 3 0,2 4-379,3 4 0,7 3 0,-1-1 0,4 2 0,1 5 0,1 3 0,0 7 0,0-2 0,-1-2 0,1 2 0,0 2 0,-7 2 0,-1 2-1442,-3 4 0,-2 4 1,-6 9-1,0 0 0,-2-1-6262,-4 1 7704,4 0 0,-23 8 0,4 2 0</inkml:trace>
  <inkml:trace contextRef="#ctx0" brushRef="#br0" timeOffset="29">11856 11719 10589,'19'8'1007,"-1"5"1,-5-5 0,-3 0 516,-1 1 1,-5-7-1,-10 4 1,-7-4 0,-4-2-672,-1 0 0,-3-6 1,-4-3-1,-4 1 0,-3 0-668,1 4 1,2-1 0,-5 1 0,5-2 0,0 2-617,0 2 1,6 2-1,-2 0 1,4 0-1695,2 0 0,9 2 0,4 4 317,4 7 1,4 1 0,6 1 0,11-5 1807,10-1 0,15 5 0,4-3 0</inkml:trace>
  <inkml:trace contextRef="#ctx0" brushRef="#br0" timeOffset="30">12175 11813 7904,'16'-13'0,"-1"1"1906,-2-3 1,-9-2-553,2-1 0,-6 5 1,-6 3-1,-7 1 0,-3 5-731,-3 2 1,-2 2-1,-4 2 1,-4 4-1,-3 7-180,1 4-459,8 10 1,-10-4 0,8 6 0,2-2 0,2-2-37,2 2 1,3-6 0,3 4-1,7-4 1,4-3 84,2 1 1,2 0-1,4-3 1,9-1-1,8-5 278,8-1 0,-2-3 0,2-6 0,3 0 0,-1-2 133,-2-4 1,-4-5 0,-8-7-1,0-3 1,0-2-528,0-2 0,-9-2 0,-2 4 0,-1-2 1,-1 2-1298,-2 2 0,-2 2 0,-2 1-243,0-1 1415,0 8 0,0 5 1,2 12 91,4 7 1,-1 4-1,5 3 1,0 3 0,1 2-47,3-2 0,-3 0 1,-1 0-1,1 0 0,-3-4 273,0-5 0,1-3 0,-3 1 1,4-3-1,3-3 663,-1 0 0,-5 0 0,5-6 0,1-2 1,-3-4-42,-4-7 1,3-3 0,-3-3 0,-2-2-672,-2-4 0,-2-4 0,0-6 0,-2-1 0,-2 1-435,-2-5 1,-7-1-1,5 3 1,-1 1 0,-1 1-195,0 5 1,3-2 0,-3 8 0,2 2 0,3 2-2525,3 2 1716,2 9 1,0 10 0,2 14 0,3 7 1374,1 4 0,8 0 0,-3-6 0</inkml:trace>
  <inkml:trace contextRef="#ctx0" brushRef="#br0" timeOffset="31">12719 11700 7904,'8'-19'803,"-6"7"0,4-1 1,-3-1 1230,-3-3 0,-7 4 0,-1 3 0,-2 2-1385,-5 4 1,-2 2 0,-2 2 0,1 2 0,1 4 0,2 4-435,3 1 0,2 5 1,-3-3-1,5 4-225,-1 1 1,7 1 0,-2 0 0,8 0-1,9-1 19,3 1 0,3-2 0,0-3 0,0-1 0,-3 1 639,-3 3 1,1 2-1,-7 0 1,-3-1-674,-2 1 0,-10 0 0,-5 0 0,-4-3 0,-1-1-673,-1-3 1,-2-8 0,-2 3 0,-2-7-38,2-7 0,4-3 0,7-9 0,6 1 439,4-1 0,2 0 1,2 2-1,6 3 0,9 1 275,6-1 0,8 5 0,-4 1 0,2 2 0,5 0 104,1 1 0,3 3 1,-3 2-1,-2 0 1,-1 0-1,-1-2 163,-2-4 1,-2 4-1,-8-6 1,0 1-559,-1 1 0,-7-9 166,-5 3 0,-6-3 506,-6 3 1,2 4 0,-9 8 362,-1 0 0,-3 2 0,0 4 0,5 6 14,5 5 1,5 2-1,2 0 1,0 1-457,0 5 0,0-10 0,0 4 0,0-3 1,2 1-1,3 2-184,1 0 1,8-1-1,-1-1 1,4-5-423,1-5 1,3-5-1291,4-2 1,13-4 0,10-7 0,0-10-524,-5-6 0,-13 2 1,-12-4 2137,-9 2 0,-7-6 0,-2 4 0</inkml:trace>
  <inkml:trace contextRef="#ctx0" brushRef="#br0" timeOffset="32">14163 11513 8964,'-2'-11'3276,"-4"5"1,-7 4 0,-3 2-2308,-3 0 1,-4 8-1,0 5 1,2 5-1,-2 5 1,5 4 0,1 0-1,6 3-545,3-1 0,-4-4 0,5 4 0,3-2 1,2-2-425,2 2 0,8-4 0,5 6 0,4-2 0,1-4 0,1 4 0,0-2 0,0-2 0,-1-4 0,1-7 0,0 3 0,0-9-2920,-1-2 0,-5-1 0,-3-6 2920,-1-3 0,5-4 0,-3-9 0</inkml:trace>
  <inkml:trace contextRef="#ctx0" brushRef="#br0" timeOffset="33">14295 11906 10061,'18'0'2412,"-7"-2"1,-5-4 0,-4-7-1593,-2-3 0,0-11 0,0-5 0,0-3 0,-2-2-543,-4-1 0,2 1 1,-9 1-1,1 3-421,1 2 1,-3 8-39,7-2 1,1 14 0,6 13 0,0 15-1,2 12 76,4 7 1,-1 3 0,5 3 0,-2 2 129,-4-3 1,-1-1 0,-3-5 0,0-2 861,0-1 1,0-9 0,0 2 3726,0-4-4532,0-11 0,2-8 0,2-10 0,2-3 1,0-3-82,3-3 0,-7 5 0,6-1 0,0-2 0,5-1 0,4-3 0,1 2 0,3 3 0,2 3 0,2 1-213,-2 0 0,4 5 0,-2-1 1,-2 6-1,-2 6-41,-2 7 0,-9-3 0,-2 3 0,-1 3-25,-1 7 1,-2-2 0,-8 4-1,-4-2 1,-3-2-561,-3-2 0,-9 4 0,-4-11 0,-3 3 0,-3-1-801,-2-1 1,3-9 0,3 2 0,2-4 1639,4-2 0,-6 9 0,0 1 0</inkml:trace>
  <inkml:trace contextRef="#ctx0" brushRef="#br0" timeOffset="34">14764 11813 8024,'-13'2'1982,"3"4"1,1 6 1098,5 5 1,2 2-1,4-3-2061,4-3 1,-1 2 0,7-7 0,3 0 0,3 1-555,7-5 1,-4-2 0,6-2 0,-2 0 0,0 0-467,-2 0 0,-2 0 0,-4-2 0,-3-5 0,-3-5 0,-3-5 0,-2-1 0,-6-1 0,0 0 0,-2 0 0,-4-2-347,-6-4 1,-11 5-1,-4-5 1,-1 4-450,1 2 1,-6 9 0,4 3 0,0 5-1,2 2 1,2 2 252,-1 5 1,8 3 0,7 9-1,1 2-1964,-1 4 1,7-2 788,-2 8 0,6-6 1718,6 6 0,5-8 0,7 4 0</inkml:trace>
  <inkml:trace contextRef="#ctx0" brushRef="#br0" timeOffset="35">15120 11869 8521,'0'-19'3647,"-2"9"-2295,-4 3 1,-3 7 0,-5 9-732,1 9 1,9-5-1,-2 6 1,4-3-1,2 1 1,2 2 473,4 0 1,-2-1 0,9-1 0,1-2-578,3-3 0,2-8 0,-1 2 1,1-3-1,0-6-170,0-3 0,-7-6 1,-1-11-1,-3-4 1,-2 0-349,3 0 0,-7-5 0,4 7 0,-4 0 0,-4 0 0,-4 0 0,2 7 0,-9 5 0,-2 1 0,-1-1-1000,-3 1 1,0 7-1,0-1 1,1 4-1,-1 4 89,0 4 0,7 5 0,1 8 0,1-1 0,1 1-1351,1 0 0,2 0 0,6 1 2262,0 5 0,0-4 0,0 6 0</inkml:trace>
  <inkml:trace contextRef="#ctx0" brushRef="#br0" timeOffset="36">15383 11944 8295,'18'8'4889,"-7"-6"1,-3-2-4287,-8-12 1,0-5-1,0-2 1,0 1-1,0-3-276,0-4 0,-6 4 0,-3-6 0,1 2-522,0 0 1,-5-9 0,5 5 0,0-2-1,-3 2-468,1 2 1,4 2 0,-5 6-806,3 0 1,2 5 0,8 5 0,2 11 0,2 9 372,-2 10 1,5-3 0,-1 7 0,0-2 746,1 2 0,5-4 0,-3 4 0,1-4 0,1-2 503,1 0 1,3-1 0,2 1 0,-1 0 521,1 0 0,0-7 353,0 1 1,-1-7 0,1 4 0,0-1 36,0-5 0,-1-4 1,1-4-1,0-5-634,0-1 1,-7-3 0,-1-5 0,-3-1-1,-4 0 57,-2 0 1,-2 1-1,0-1 1,0 0 0,0 0-313,0 1 1,-6-1 0,-2 2 0,-3 5 0,-1 3-310,1 1 0,-5 6 0,1-2 0,-4 10 0,-2 11-149,5 5 0,1 12 0,-2-3 1,3 5-1,3-1 105,3-4 0,2 5 0,6-7 0,0 2 0,0-2 334,0-2 0,2-2 1,2-6-1,4 0 1,5-3-1,6-1-198,4-3 0,4-7 0,-4 3 0,2-2-670,-2 0 0,4 1 0,-2-7 0,-2-2 0,-2-3-217,-3-1 0,1-8 0,2 1 0,2-1 1,2-1 278,-2 3 1,-2-1-1,-3-6 1,1 1-1,0-1 886,0 0 1,-1 7 0,1-1 0,0 1 0,-2-1 315,-5 1 1,5-1 0,-7-6 0,1 1 1032,-5-1 0,-4 0 1,-2 0-1320,0 1 0,-2 7 0,-4 5 0,-7 4 0,-4 2-424,-1 0 1,-1 2 0,2 6 0,3 9 45,1 6 1,3 8 0,-5-4-1,5 0 1,1 0-25,5-4 0,2-2 0,2-2 1,0 0-1,2-1 639,4 1 1,-1-9-245,7-3 0,1-5 0,5-2 1,1 0 9,0 0 0,0 0 0,-1 0 0,-1-2-156,-4-5 0,1 3 0,-5-8 0,-1-3 0,0-1-437,-4-3 1,1-6-1,-1 0 1,2 2 0,-2 2-464,-2 2 1,-2 1-1,2 1 444,5 4 0,-5 9 0,4 15 0,-4 7 126,-2 3 1,0 6-1,0-2 1,2 0-1,2 0 217,2 0 1,1-6-1,-7-6 1,2-1-388,4-2 2069,-4-1 0,9-9-408,-5 0 0,-4-9-865,4-3 0,-4-5 0,-2-1 0,2-1 0,3 0-107,1 0 0,0 1 0,-4 1 0,2 2 24,3 3 0,1-1 0,-2-5 0,7 1 87,3 4 1,1 3 0,-2 6 0,-3-2 0,3 1 116,1 3 0,1 11 1,-2 3-1,-3 5 1,1 4-1380,-3 4 1,5 4-1,-9 8 1,-2-1 0,-2-3-1970,-2-2 1,0-8 0,0 2-2897,0-4 5711,0-2 0,0-17 0,0-4 0</inkml:trace>
  <inkml:trace contextRef="#ctx0" brushRef="#br0" timeOffset="37">16658 12038 9370,'19'16'0,"0"-1"0,-1-5 2025,1-2 1,0 5-1,0-7 1,0-4-1017,-1-6 0,-1-8 1,-2-13-1,-5-7-504,-2-3 1,5-5-1,-7-1 1,-2-5-1,-2 0-98,-2 0 1,0-4-1,0 6 1,-2 3-1,-4 1 26,-7 3 0,-5-1 0,-5 1 0,-4 1 0,0 5 0,-3 4-433,1 0 0,10 12 0,-3-3 0,-1 1 0,0 9 0,4 1-1944,8 5 1,3 0 1943,8-4 0,0-13 0,0-10 0</inkml:trace>
  <inkml:trace contextRef="#ctx0" brushRef="#br0" timeOffset="38">4371 11306 11595,'12'-6'1758,"1"0"1,-9 2 0,2 10 0,-4 6 0,-2 5-1170,0 2 0,0 2 1,0 1-1,-2 6 1,-2-1-1,-2 2-159,2 0 1,2-4-1,2 4 1,0 0 0,0 0-80,0 5 0,0 1 0,0 3 0,0-3 1,0-1-185,0-3 0,0 0 1,0 6-1,0-1 1,0-3-168,0-1 0,0-3 0,0 4 0,0-2 0,0 1 0,0-3 0,0 4 0,2-6 0,2 0 0,2 2 0,-2-2 0,-2 1 0,-2 3 0,0-6 0,0 0 0,3 0 0,3 0 0,-4 6 0,4-6 0,-4 0 0,-2 0 0,0 0 0,0 0 0,0-4 0,0 2 0,0 2 0,0 0 0,0 2 0,0-6 0,0 6 0,0-2 0,0 0 0,6 2 0,1-4 0,-3 4 0,-2 0 0,-2 0 0,0 4 0,0-4 0,0 0 0,0 0 0,0-4 0,0 0 0,0 2 0,0-4 0,2 4 0,2-4 0,2-2 0,1 0 0,-7-1 0,0 1 0,0 0 0,0 0 0,0-1 0,0 1 0,0 0 0,0 0 0,0-1 0,0 1 0,0 0 0,0 0 0,0-1 0,0 1 0,0 0 0,0 0 0,0-1 0,0 1 0,0-6 0,0-1 0,0 3 0,0 1 0,0 3 0,0 0 0,0 0 0,0-1 0,0 1 0,0 0 0,0-1 0,0 1 0,0-6 0,0-1 0,0-8 0,6 3 0,0-14 0,7 3 0,-5-8 0,0-3 0,1-2 0,3 5 0,-3-1 0,-1-3 0,2-5 0,1-4 0,-1 0 0,5 4 0,-5-2 0,1-2 0,-1 2 0,5 3 0,-5-5 0,0 0 0,1 4 0,-1 6 0,-3-2 0,3 5 0,-2-5 0,1 7 0,-3 4 0,-4 4 0,6 10 0,-8 4 0,0 5 0,-2 0 0,-2-3 0,-2 1 0,0 4 0,-3 3 0,-3 1 0,1-2 0,-1 0 0,-1 2 0,1 2 0,-1-2 0,1-2 0,-5-2 0,3-1 0,1-1 0,-2-5 0,5 5 0,-3-7 0,-1 3 0,-3 0 0,5-9 0,-1 2 0,-1-4 0,-3-4 0,0-4 0,5-7 0,-5-4 0,5-3 0,-5-5 0,-2-4 0,0-3 0,1 1 0,1 2 0,2-4 0,3 3 0,-1 1-289,3 0 1,-5 6-1,9-2 1,2 4 288,2 3 0,2-1 0,0 0 0</inkml:trace>
  <inkml:trace contextRef="#ctx0" brushRef="#br0" timeOffset="39">4727 11681 8864,'11'9'3945,"-1"-1"0,-6 7-2316,3-3 1,-3-10-1,-8-2 1,-5-10 0,-1-7-877,-5-2 1,-1-8 0,-3-4 0,0-5 0,0-1-754,1 0 0,-1-1 0,0 3 0,0 1 0,0 5 0,1 2 0,-1 8 0,0 7 0,0-1 0,1 3 0,-1 2 0,0 8 0,0 2 0,1 4 0,5 4 0,1 9 0,-1 2 0,3 4 0,-7 2 0,5 6 0,-3-1 0,0 1 0,3 2 0,1-6 0,-3-4 0,3-2 0,1-2 0,0-2 0,3 2 0,-5-15-1982,-3-2 1,7-10 1981,2-7 0,4-12 0,2-4 0</inkml:trace>
  <inkml:trace contextRef="#ctx0" brushRef="#br0" timeOffset="40">5571 13706 9611,'0'-18'0,"-2"1"0,-4 2 1132,-6 3 1,-5 8 0,-2-3 0,-2 7 0,1 7 0,-1 5 0,4 7-718,0 6 1,7-2 0,-1 6 0,1 0 0,2-2 0,-1 0 0,5-4 0,2-2-225,2-2 1,8 0-1,5-3 1,4-3 0,1-7-19,1-4 1,6-2 0,0 0 0,0 0-1,0-2 1,0-4 228,-2-7-322,-10-3 1,1-5 0,-5-2 0,-1-2-5,0 2 1,-1-6-1,-7-3 1,2-1-1,2 0 20,2 2 1,0-1-1,-6-5 1,0 1-1,0 3-102,0 2 0,0 8 1,0-2-1,0 4 1,-2 4 98,-4 5 0,2-3 448,-9 9 0,9 2 0,-2 12 0,4 9 0,2 8-271,0 4 0,0 2 0,0 9 0,2 2 1,2 3-271,2 3-835,1-6 1,-1 2 0,2-11-1,0-4-1518,1-2 1,5-4-1,-1-10 1,4-7 2352,1-4 0,9-10 0,3-3 0</inkml:trace>
  <inkml:trace contextRef="#ctx0" brushRef="#br0" timeOffset="41">5853 13669 8337,'0'19'1044,"0"-7"0,0 0 0,-2 3-26,-4 2 1,3 8-1,-3 0 1,4-2 0,2-2-1,0-3-367,0 1 1,0 0 0,0 0-1,2-1 1,2 1-183,3 0 0,7-9 0,-1-4 0,3-3 0,5-3-69,4 0 1,-4-9 0,6-3 0,-4-5 0,-2-4 95,-4-4 0,-5-2 1,3-6-1,-5 2 1,-2-3-649,-3-1 0,-10-1 1,-3 5-1,-2 6 1,-7 4-1,-4 5-242,-4 3 1,-6-1 0,6 7-1,0 3 1,0 4-76,0 6 1,0 5-1,8 7 1,3 1 0,3 0-884,3 0 1,2 0 0,6-1 0,0 1-1,0 0 1,2-1 1351,4 1 0,4 0 0,9 0 0</inkml:trace>
  <inkml:trace contextRef="#ctx0" brushRef="#br0" timeOffset="42">6172 13838 7762,'6'12'0,"2"-2"1266,3-1 0,-7-5 0,2-10 0,-4-7 498,-2-3 1,0-3 0,0 0 0,0 0-1751,0 0 0,0 1 1,0-1-899,0 0 1,0 11-1,0 8 347,0 10 0,0 13 0,0 2 0,0 0 0,0 0 276,0 0 1,0 2-1,0-4 1,0 2 1199,0-2 0,2-10 1741,5-7 1,-3-4-1418,8-2 1,-8-2-387,3-4 0,-5 2-853,-2-9 0,0 1 1,0-7-119,0 0 250,0 0 0,0 7 332,0-1 1,8 3-1,5-3 1,3 9-191,3 8 1,-6 5 0,-3 7 0,0 1-585,1 4 1,-1 2 0,5-7 0,-3-1 0,1-2-9546,-3 1 7681,7-6 1,-7 1 2149,9-9 0,0 0 0,0 0 0</inkml:trace>
  <inkml:trace contextRef="#ctx0" brushRef="#br0" timeOffset="43">6584 13913 8705,'9'10'2381,"-7"-4"1,4-12-1,-4-7 1,-2-3-1352,0-3 1,0-2 0,0-4 0,0-6 0,0-4 0,0-3-778,0 1 0,-2-1 0,-2 0 1,-4 3-598,-3 4 1,7-2 0,-4 8 0,1 2-962,1 2-622,0 10 1,6 5-211,0 12 0,0 5 1,0 8-90,0-1 0,0-5 2226,0-1 0,8 9 0,3 8 0</inkml:trace>
  <inkml:trace contextRef="#ctx0" brushRef="#br0" timeOffset="44">6622 13650 7834,'19'0'514,"0"0"0,-7 0 0,1 0 2429,1 0 641,-6 0-2530,1 0 1,-11 0-1,-5 0 1,-5 0-1,-3 2-330,3 4 1,-11 3 0,4 5-1,-2-1 1,-2-1 0,0 1-2285,-2-1 0,0-1 1,7 1-1,-1-6 1560,0-4 0,-8-2 0,-2 0 0</inkml:trace>
  <inkml:trace contextRef="#ctx0" brushRef="#br0" timeOffset="45">6303 13538 9829,'2'-11'8568,"2"3"-8385,3-1 1,-1-1 0,-6-9 0,0 1 0,-2-3-184,-4-4 0,-5-4 0,-8-9 0</inkml:trace>
  <inkml:trace contextRef="#ctx0" brushRef="#br0" timeOffset="46">7354 13556 9148,'-7'-8'3028,"-1"8"0,0 10 0,-1 7-2543,5 2 1,2-1-1,2 3 1,0 2 0,0 4-1,0 0 1,0 0 0,0-4-351,0-2 1,8-2-1,5 0 1,4 0-42,1-1 0,7-1 0,0-2 0,-2-3 0,-2 1-673,-2-3 1,-7-2 75,1-8 1,-3-2-1,3-4 1,-5-7-1,-2-3 235,1-3 0,1-6 1,-4-2-1,2 0 331,-1 0 1,3-5 0,-2 7 0,-2 3 0,-2 1 473,-2 2 0,0 0 0,0 0 0,0 1 729,0-1-560,0 9 0,0-1 262,0 5 0,0 6-540,0 0 1,0 8 0,0 11 0,0 0 0,3 2-855,3 4 1,-4-2-1,6 8 1,-1 2 0,-1 3-1,0-1-2324,2-4 0,-3-2 0,5-6 2750,-2 2 0,15 0 0,-2-6 0</inkml:trace>
  <inkml:trace contextRef="#ctx0" brushRef="#br0" timeOffset="47">8010 13631 12422,'-10'-8'1404,"-13"6"0,4-4 0,-4 3 1,-2 3-1,-2 0 0,-2 0 1,-2 0-1390,1 0 0,1 0 0,6 0 1,-2 3-1,2 3 0,5 6 48,5 5 1,7 2-1,12 0 297,7-1 0,10-5 0,4-1 0,0 3 0,0 1 328,-4 3 1,-2 0-1,-5 0 1,-1 0-533,-3-1 1,-7 1-1,1 0 1,-6 0-548,-6-1 1,-5 1 0,-8-2 0,3-3 0,1-3 0,3-3-2279,-3-4 0,-2-4 2228,-1-6 0,7-4 0,5-9 0,6 2 0,6 3 553,7 1 1,5 7 0,7-5 0,5 3 0,1 4-166,0 2 1,-2 2 0,5 0 0,-5 0 0,0 0 605,0 0-594,-6 0 1,10-6 0,-8-3 0,-2-1 21,-2-5 1,-4-1 0,-2-3 0,-3 0 0,1 0 159,-3 0 0,-2 1 0,-8-1 722,0 0 0,-2 1 186,-4-1 1,2 8 0,-9 7 0,-1 8-346,-3 9 0,0 4 0,3 1 0,3 1 0,3 2-612,4 4 1,2-4-1,2 4 1,0-4-93,0-3 0,2 1 0,4 0 0,5 0 0,1-3 0,1-3 0,-1 1 0,7-5 0,2-1 0,2 0 0,2-4-3277,-3-1 0,6-6 0,-3-1 3238,-2-2 1,-3-9-1,-1 5 1</inkml:trace>
  <inkml:trace contextRef="#ctx0" brushRef="#br0" timeOffset="48">8911 13856 12185,'8'11'0,"2"-7"1228,1-8 1,-1-13 0,-6-12 0,3-4-1,-3-9 1,-4-2 0,-4-4 0,-5 0-279,-1-4 1,-1 6 0,-1 3 0,4 5 0,1 7 0,1 4 0,2 2-3741,2 0 2707,2 8 1,6 19-1,2 17 1,1 10-1,1 9 1,-1 5-159,-1 7 0,4 2 1,-5 1-1,-3-6 1,-2-3 13,-2-8 0,0 1 1,0-8-1,0 0 0,0-4 724,0-4 0,-6-8 1009,-1-1 1,1-10 0,6-2-1471,0-10 0,0-7 0,0-1-36,0-1 0,6 0 0,3 0 0,-1 0 0,3 3 0,-1 3 0,9-3 0,8 3 0,0-1 0,2-1 0,0 2 0,0 9 0,5-2 0,-5 4 0,-2 4-226,-4 4 1,-4 1 0,-7 9-1,-6 5 1,-3 2-102,-3 4 0,-7 2 1,-3 9-1,-5-3 0,-8-1-223,-4-3 0,2-8 0,-4 2 0,0-7 0,0-5-756,-5-7 1,7-4-1,0-2 1,2-2-1,2-4 1306,7-7 0,-3-12 0,8-4 0</inkml:trace>
  <inkml:trace contextRef="#ctx0" brushRef="#br0" timeOffset="49">9436 13706 9274,'0'19'0,"0"0"0,0-1 1868,0 1 1,0 6 0,0 0-1,0-2 1,0-2-108,0-2 1,0 0 0,0-1 0,2 1-1161,4 0 0,-2-9 1,9-4-1,1-3 1,3-6-602,2-3 0,6-4 0,0-11 0,-2-2 0,-4-4 0,-7-2 0,3 4 0,-9-6 0,-2-3 0,-2 1 0,-4 2 0,-4 6 0,-5 4 0,-7 2 0,-3 0-870,-4 0 1,2 9 0,-6 4 0,0 4 0,1 2 0,1 0-20,4 0 0,3 8 0,3 5 0,4 3 0,7 3-606,4 0 1,2 0-1,2-1 1,4 1-117,7 0 1,2-1 0,1 1 1610,3 0 0,4 0 0,14 0 0</inkml:trace>
  <inkml:trace contextRef="#ctx0" brushRef="#br0" timeOffset="50">9811 13894 10169,'13'10'2365,"-1"-4"1,-8-6 0,3-6 0,-5-6-1518,-2-5 0,-2-8 0,-3 0 0,-1 0-601,2-2 0,-4 0 0,-1-7 0,1 3 0,-3-4-349,1-7 1,4 3 0,-5-3 0,3 7 0,4 3-308,2-1 0,2 12 1,0 2-5753,0 3 2944,0 7 0,0 9 3217,0 13 0,8 4 0,3 1 0</inkml:trace>
  <inkml:trace contextRef="#ctx0" brushRef="#br0" timeOffset="51">9905 13669 11546,'19'2'0,"-1"2"0,1 2 2398,0-2 1,-7-1-433,1-3 0,-11-3 0,-2-1 0,-12-2 0,-9 2-1467,-4 2 1,-9 2-1,1 0 1,-7 0 0,-3 0-500,1 0-499,2 0 0,3 0 0,1 0 1,5 0-1,6 0-2204,4 0 0,5 2-4980,3 4 7683,13 5 0,19 7 0,10 1 0</inkml:trace>
  <inkml:trace contextRef="#ctx0" brushRef="#br0" timeOffset="52">9999 13781 9212,'6'23'4717,"0"-4"-3684,9-13 1,-13-8 0,4-17 0,-4-8 0,-4-4-1,-2 0-448,-2-3 1,-1-7-1,5-3 1,-2 2-1,-4 3-263,-3 1 1,7 3 0,-4 4-1,2 6 1,-1 4-947,3 2 133,2 9 0,2 18 1,0 15-1,2 8 1,2 4 61,3 5 1,-1 2-1,-6-3 1,0 1 0,2-1 263,4-3 412,-4-3 0,7 3 1,-9-5-1,0-6 1852,0-4 1,2-2-1051,4-1 0,-2-7 0,7-7 0,-1-8-1049,0-9 0,-5-3 0,3-3 0,-2 0 0,3-2 0,1-4 0,-6 4 0,4-4 0,1 5 0,3 1 0,5 0 0,0 6 0,-3 3 0,-1 2 0,1 4 0,3 1 0,-4 6 0,-1 3 0,1 8 0,-3 9 0,-2 7 0,-8 5 0,0-2 0,0-1-1622,0 1 1,0-6-1,-2-2 1,-4-6 1621,-7-7 0,-12-12 0,-4-10 0</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1-30T23:51:00.940"/>
    </inkml:context>
    <inkml:brush xml:id="br0">
      <inkml:brushProperty name="width" value="0.05292" units="cm"/>
      <inkml:brushProperty name="height" value="0.05292" units="cm"/>
      <inkml:brushProperty name="color" value="#FF0000"/>
    </inkml:brush>
  </inkml:definitions>
  <inkml:trace contextRef="#ctx0" brushRef="#br0">20040 15327 156 0,'9'-8'57'0,"-9"6"-30"0,3 2-5 0,-3 0 23 16,0 0-5-16,0 0-1 16,-3 5-14-16,-3 0-2 15,-3 3-14-15,-6 3 6 0,-3 10 4 16,-2 0-8-16,-1 0-1 15,-3 1-6-15,-3 1-1 16,3-2-3-16,0 3-1 16,4 3 1-16,2-3 2 15,3-6 1-15,3-2 1 16,3 0 0-16,3-3 0 16,3-2 2-16,3-6 1 15,3 6 1-15,3-4 2 16,3 1-3-16,0 0-2 15,3 0-2-15,3 0-3 16,3 0 1-16,5 3 1 0,4-1-1 16,0-2-1-16,-3 0 1 15,-3 0 1-15,-4 0-1 16,-2 0 2-16,-3-3-2 16,-3 3-1-16,-3-5-8 15,0 0-5-15,-6-3-13 16,0 0-4-16,0 0-22 15,0 0-9-15,-3-3-55 16,3 3-30 0,0-3 70-16</inkml:trace>
  <inkml:trace contextRef="#ctx0" brushRef="#br0" timeOffset="1">19915 15605 128 0,'-6'0'49'0,"3"3"-26"0,0-3-5 15,3 0 20-15,0 0-6 16,-3 0 1-16,0 0-3 16,0 0 1-1,0 8-6-15,3-3-1 0,0 0-4 16,0-5-3-16,0 0-5 15,0 0-2-15,6 3 5 16,6-3 2-16,9 0 3 16,9 0 2-16,5-3-3 15,7 3-2-15,3-2-5 16,5 2-2-16,4-3-2 16,8 3 2-16,1-3 1 0,-7 1 3 15,1-1 2-15,-9 0-1 16,-4 1-3-16,-2 2-2 15,-9-3-2-15,-6 3 0 16,-7 0-2-16,-2 0-1 16,-3 0-1-16,-6 0 0 15,-3 0-2-15,0 0 1 16,0 0-2-16,0 0 2 16,-6 0-2-16,0 0-1 15,3-3-13-15,0 1-4 16,-3-1-35-16,0 1-14 0,3-4-61 15,0 4-26-15</inkml:trace>
  <inkml:trace contextRef="#ctx0" brushRef="#br0" timeOffset="2">20927 15767 136 0,'-3'7'52'0,"3"-1"-28"0,-3-4-15 0,3-2 14 15,3 6 4-15,-3-6 4 16,0 0 2-16,0 0 3 16,0 0-20-16,6 0 6 0,0-3 2 15,0-2-8-15,0-6-4 0,0-5-3 16,0 3 1-16,3-8-1 15,0-3 2-15,0-8-8 16,0-2-2-16,-1 0-1 16,1-11 2-1,-3 0-1-15,0 2-1 0,-3 4 1 16,0 4-1-16,-3 6 2 16,0 5 1-16,0 6 1 15,3 5-5 1,-3 7 1-16,6 14-2 15,3 11-2-15,0 12 3 16,3 6 0-16,6 3 1 16,-3 8 0-16,6-3 0 15,-4-3 0-15,7-5 0 16,-3-2 0-16,-3-6 0 16,-3-6 2-16,-3-4-1 0,-3-3 2 15,0-6-4 1,-6-2 0-16,-3-8-4 0,-6 0 1 15,-9-5-9-15,-3-3-2 16,-3 0 3-16,-3-2 5 16,-6-4-1-16,-2 4 1 15,-1-6 6-15,0 3 5 16,0 2 2-16,4-5 2 16,-1 3 2-16,6 2 4 15,3 1-6-15,3 2 0 0,7 3 0 16,2-1 0-1,3 4-4-15,6-4-1 0,6 1-1 16,8 0 1-16,7 0-2 16,6-3 2-16,6 0-2 15,6-3-1-15,-1-5-2 16,7 6-1-16,-6-1 2 16,-7 3 0-16,1 3-2 15,-9-1 2-15,-6 4-1 16,-6 4 0-16,-3 6 0 15,-9 6 0-15,-12 4 6 16,-6 11 2-16,-9 0 0 16,-6 8 1-16,-5 3 0 15,-1 0 1-15,3 5-4 16,0-3-1-16,7-7 1 16,5-4 0-16,6-7-9 0,6-5-2 15,6-6-23-15,9-5-8 16,6-6-51-1,15-4-22-15,3-14 3 16</inkml:trace>
  <inkml:trace contextRef="#ctx0" brushRef="#br0" timeOffset="3">21805 15618 148 0,'-9'-16'57'0,"3"16"-30"0,-6-13-12 0,6 19 20 15,-5 4-2-15,-7-2 3 16,-3 3-14-16,-3 2-5 16,3 5-10-16,0 6-7 0,3 3-1 15,7-6 5-15,5 5 2 16,3-2 0-16,6-5-1 16,9-6-1-16,2-10 2 15,4-6-1-15,0-5 0 16,0-5-3-16,3-6 1 15,-3 1-7-15,-3-6 1 16,-4 3-1-16,-2-11 2 0,-3 0-8 16,-6-2-1-16,-3-6 6 15,0-5 4-15,-3 3 6 16,1 7 4 0,-4 12 11-16,3 1 7 0,0 7-12 15,0 7-6-15,3 5-10 16,0 16-2-16,3 6 3 15,0 7 2-15,3 11 0 16,3 0 1-16,0 6-2 16,3-1 2-16,2-5 0 15,1 0 1-15,3-5-22 16,0-8-8-16,-3-6-33 16,0-5-15-16,0-5-34 15</inkml:trace>
  <inkml:trace contextRef="#ctx0" brushRef="#br0" timeOffset="4">21871 15610 244 0,'-3'-2'93'0,"6"18"-50"0,0-3-52 0,0-8 12 16,3 11 7-16,2 0 5 15,-2 2-1-15,0 4 2 16,3-1-9-16,-6-5 0 0,3 0 0 15,0-3-1-15,-3-5 1 0,0 0 0 16,0-3 3-16,0-5 6 16,-3-5 4-16,6-6-6 15,-3-5-1-15,3-2-7 16,0-1-2-16,3 1-2 16,0-1-2-16,3 3 1 15,0 3 1-15,0 2-21 16,-1 3-7-16,1 3-25 15,6 5-7-15,6 0-16 16,0 0-7-16,-3 5-8 16</inkml:trace>
  <inkml:trace contextRef="#ctx0" brushRef="#br0" timeOffset="5">22216 15658 200 0,'-9'-3'74'0,"3"3"-40"0,-3 0-20 16,6 3 22-16,-3 0-11 0,-6-1-5 15,-3 4-5-15,-2 2-2 16,2 5-7-16,0 3-2 0,3 5 2 16,3 0-1-16,3 0 0 15,3-2-3-15,6-3 1 16,0-3-2-16,15-13-1 16,-3-5 1-1,0 2-4-15,-3-5 2 16,-1-3-1-16,-2 1 0 15,-3-3 4-15,0-1 1 0,-3 1 7 16,0 0 4 0,0 8 1-16,0-1 1 0,-3 6-11 15,3 6-5-15,0-1-3 16,0 8-1-16,3 6 3 16,0-6 2-16,3 5 0 15,0-2-1-15,0 3-17 16,3-1-6-16,0-10-22 15,-1-3-9-15,-2-5-24 16,0-7-48 0,0-4 28-16</inkml:trace>
  <inkml:trace contextRef="#ctx0" brushRef="#br0" timeOffset="6">22338 15708 216 0,'0'-5'82'0,"0"5"-44"0,0 3-42 0,0-3 13 16,3 8 1-16,-3 0 4 15,3 2 4-15,-3 3 1 16,3 1-10-16,3 1-3 16,0 1-2-16,3 0 0 0,-3-5 0 15,6-3-2-15,-3-3-2 16,-4-5 1-16,4-5 1 16,-3 2-6-16,0-2-1 15,-3-3-1-15,6 3 2 16,-3-1 2-16,-3 4 1 15,0-1 1-15,0 3 0 16,0 3 0-16,3 2 2 16,0 0 8-16,3-2 3 0,0 0 7 15,0-3 4-15,0-3-3 16,6-2-3 0,-3-1-6-16,-1-2-2 0,-2-2-2 15,-3-1 0-15,0-5 2 16,-9 3 1-16,0 0-5 15,-3 2-2-15,0 1-18 16,0-1-5-16,-2 3-20 16,2 3-7-16,0 2-29 15,3 3-10-15,0 3-23 16</inkml:trace>
  <inkml:trace contextRef="#ctx0" brushRef="#br0" timeOffset="7">22674 15690 264 0,'3'2'101'0,"-3"6"-54"0,6 8-59 0,-3-8 13 16,-3 3-4-16,0 2 3 16,0-2-1-16,0-1 0 15,0 1 1-15,0-3-16 0,0-3-4 16,0 0-72-1,0-5-44-15,0-2 58 16</inkml:trace>
  <inkml:trace contextRef="#ctx0" brushRef="#br0" timeOffset="8">22659 15626 312 0,'-8'-21'115'0,"5"21"-62"0,3 0-66 0,0 0 15 0</inkml:trace>
  <inkml:trace contextRef="#ctx0" brushRef="#br0" timeOffset="9">22653 15608 413 0,'6'2'-41'0,"0"6"19"16,3 0-20-16,0-5-7 0</inkml:trace>
  <inkml:trace contextRef="#ctx0" brushRef="#br0" timeOffset="10">22773 15706 228 0,'0'10'85'0,"3"1"-46"0,0 2-43 0,-3-2 13 15,5-1-3-15,-5 1 3 16,3-1 0-16,-3-2 2 16,0-2-6-1,0-1 6-15,0-5 2 0,0 0 2 0,0 0 1 16,3-3-6 0,-3-2-2-16,3-3-4 0,0-3-3 15,0-2-3-15,6 0 1 16,3-3 1-16,-3 3 0 15,6 2 0-15,0 3 0 16,0 3 2-16,0 2 1 16,-3 3 3-16,-1 3 1 15,1 2-1-15,-6 3 1 0,3 3-4 16,-3-3-2-16,-3 5 2 16,0-2 0-16,-3-1-21 15,0-2-8-15,6 0-20 16,-3 0-7-16,3-3-37 15</inkml:trace>
  <inkml:trace contextRef="#ctx0" brushRef="#br0" timeOffset="11">23195 15666 284 0,'-12'-8'107'0,"9"5"-58"0,-3 3-53 0,3 0 18 15,-6 3-10-15,-2 2-3 16,-1 3 8-16,-3 3 4 16,0-1-6-16,-3 4 2 0,6 2 2 15,3-3-9-15,6 0-2 16,3-2-6-16,3-1-1 16,3-2-3-16,0-5 1 15,6-3 0-15,-3-3 3 16,3-2-3-16,-3 0 1 15,0-3 4-15,-3 0 2 16,0 2 4-16,0 1 1 16,-3 0-6-16,-3 2-2 15,6 3-3-15,-4 5 0 16,1 6 5-16,3 5 3 16,0 16 5-16,0 2 2 15,0 0 14-15,-3 6 6 0,-3 0-5 16,-3-6 0-16,-6-5-9 15,-9-5-3-15,-11-8-10 16,-1 3-2-16,-6-9-22 16,1-10-9-1,2-3-109-15</inkml:trace>
  <inkml:trace contextRef="#ctx0" brushRef="#br0" timeOffset="12">23579 15478 212 0,'0'-3'82'0,"0"3"-44"0,6 6-47 16,-3 2 12-16,-3 5 9 16,0 11 6-16,0 5 3 15,0 3-1-15,0 2-10 16,0 0-6-16,0 1-1 0,0-1-7 15,0-5 1-15,6 0-39 16,-6-5-14-16,0-5-45 16</inkml:trace>
  <inkml:trace contextRef="#ctx0" brushRef="#br0" timeOffset="13">23445 15642 312 0,'0'-5'115'0,"0"5"-62"0,21 3-64 0,-9-1 18 16,9-2-7-16,3 0 2 0,-1 0-1 15,1 0-1 1,0 0 1-16,0 0-1 0,3 0 0 16,-1-5-36-16,-2-3-15 0,-3 8-36 15,-6-8-51 1,-6 0 41-16</inkml:trace>
  <inkml:trace contextRef="#ctx0" brushRef="#br0" timeOffset="14">23773 15544 232 0,'-3'6'88'0,"6"-4"-48"0,-3 6-42 16,3 5 14-16,0 3 7 16,0 3 7-16,-3 2-7 15,0 8-1-15,0-2-10 16,6-4-3-16,-6-4-1 0,0 2-2 15,0-5 1-15,0-6-2 16,3-2 2-16,-3-2 0 16,5-4 3-16,1-4-3 15,0-4 0-15,3-2-3 0,0-2-1 16,3-1 1-16,0-2 0 16,0 8 2-16,0 2 1 15,-3 3-1-15,6 8-2 16,-9 0 1-16,3 5-1 15,0-2-5-15,-4 5 1 16,1-3-18-16,0-2-8 16,3 2-24-16,-3-5-9 15,3-11-15 1,6-2-30-16,-3 2 34 0,0-2 74 16,0-3 40-1,-3 3 31-15,3-3 12 16,0 0-30-16,-4 0-11 0,7 0-19 15,-3 0-5-15,0-3-10 16,0 6-1-16,3-3 0 0,-3 0 1 16,0 0 2-1,-3 0-5-15,-6 0-3 0,-3 0-1 16,0 0 1-16,0 1 3 16,-6-1 2-16,-9 2-1 15,3 4-1-15,-6 2-3 16,-3 5 1-16,6 3 2 15,-3 5 4-15,1 6 9 16,11-1 3-16,0 1-6 0,6 4-2 16,9 4-3-16,6-6 1 15,8-5-24-15,7-3-10 16,0-13-86-16,3-2-38 16,-1-4 31-1</inkml:trace>
  <inkml:trace contextRef="#ctx0" brushRef="#br0" timeOffset="15">24490 15592 212 0,'0'-19'82'0,"0"14"-44"0,6 24-40 0,-3-6 14 16,0 5 5-16,-3 6 4 16,0 11-5-16,0 15-1 15,0 3-9-15,0-3 0 0,0 0 4 0,0-2-4 16,3-8-1-16,0-6 0 15,0-8 1-15,-3-7-1 16,0-3 2-16,6-6 7 16,-3-12 5-16,-3-11-5 15,0-3-3-15,0-8-9 16,0-11-3-16,-3-12-7 16,3 2-2-16,3-3 5 15,3 9 2-15,0-4 5 16,3 4 1-16,6 15-4 15,-1 5 1-15,7 6-2 16,0 10 0-16,-3 9 4 16,-6 7 3-16,0 3 4 15,-6 5 5-15,-12-3-6 16,0 6 0-16,-3-3-2 16,-3 3 1-16,-3-5-6 15,6-6-1-15,-3-5-16 16,3-5-6-16,6-1-20 0,6-15-79 31,6-3-43-31,12 0 50 16</inkml:trace>
  <inkml:trace contextRef="#ctx0" brushRef="#br0" timeOffset="16">24856 15679 288 0,'-6'0'110'0,"-15"0"-60"0,4 6-52 0,11-1 20 0,-6 3-9 15,3 2 2-15,-6 6 7 16,0 5 3-16,3 3-10 16,3 5-4-16,3-2-1 0,0-3-5 15,15-6-1-15,0-2-5 16,0-5 1-16,3-6-9 16,0-3-4-16,6-2 2 15,-3-10 4-15,-7-6 4 16,1-3 4-16,3-2-3 15,-6-2 2-15,-3 7 4 16,-3 0 4-16,6 5-1 16,-6 3 0-16,0 8-3 15,6 8-5 1,3 8 0-16,0 8 3 16,3 0 1-16,-3-6-6 15,3 1-3-15,3-3-23 16,-3-3-9-16,-1-8-71 15</inkml:trace>
  <inkml:trace contextRef="#ctx0" brushRef="#br0" timeOffset="17">25008 15383 336 0,'-12'-13'126'0,"12"29"-68"0,6 13-76 0,-3-11 14 15,0 9-2-15,-3 15 2 0,6 0 4 16,-3 9 2-16,-3-6-1 16,0 2-1-16,0 1 1 15,0-9-28-15,0-7-9 0,0-5-39 16,-3-9-15-16,-3 1-6 16</inkml:trace>
  <inkml:trace contextRef="#ctx0" brushRef="#br0" timeOffset="18">24874 15674 368 0,'12'-5'137'0,"3"2"-74"0,6 0-73 16,-6 3 22-16,2 0-27 15,4-2-4-15,0 2 7 0,0-3 6 16,6-5 4-1,-6 0-27-15,-4-5-10 0,4 2-65 16,-6-2-56-16,-6-3 53 16</inkml:trace>
  <inkml:trace contextRef="#ctx0" brushRef="#br0" timeOffset="19">25148 15386 248 0,'0'13'93'0,"0"11"-50"0,12 13-44 0,-12-14 20 15,0 17 2-15,0 2 7 16,0 3-9-16,0-2-3 0,0 2-9 16,0-3 2-16,0-8 1 0,6-7-5 15,-3-6-1-15,-3-5 0 16,9-16-5 0,3-5-1-1,-4-6-8-15,4-2-2 0,-3-6 11 16,3 3 5-16,6 3 3 15,-6 5 1-15,6 6-2 16,-6 4 1-16,3 12-2 16,-3 15 2-16,-4-3-4 15,-2 1-2-15,3-4-29 16,-3-4-14-16</inkml:trace>
  <inkml:trace contextRef="#ctx0" brushRef="#br0" timeOffset="20">20885 16224 216 0,'-3'-2'82'0,"3"2"-44"0,0 0-40 0,0 0 14 16,6 5-2-16,0 3 1 15,3 8-1-15,3 8 1 16,3 2-6-16,6 0-1 0,0 1 0 16,-3-1-2-16,-1-2-2 15,-2-3-4-15,0 6 0 16,0-9-42-16,-3-7-17 15</inkml:trace>
  <inkml:trace contextRef="#ctx0" brushRef="#br0" timeOffset="21">21118 16314 272 0,'-6'13'101'0,"6"-5"-54"0,-3 8-59 0,3-3 13 0,-3 6-4 15,0 10 1-15,-3 8 6 16,0-2 2-16,-3 4-2 16,0-2-3-16,-6-2 0 0,3-1-12 15,3-2-3-15,9-8-24 16,0-11-8-16,3-5-51 16</inkml:trace>
  <inkml:trace contextRef="#ctx0" brushRef="#br0" timeOffset="22">21168 16399 248 0,'-6'0'93'0,"3"0"-50"0,3 10-55 0,0-7 15 16,0 10-1-16,0 11 4 15,3 0 8-15,0-3 5 16,9-5-9-16,6 3-3 0,-3-6-1 15,3-5-1 1,0 0 2-16,2-8 0 0,-2-3 1 16,0-5-7-16,-6-8 0 0,-3 0-1 15,-3-2 0-15,-6 2 0 16,-6-3 0-16,-3 1-3 16,-9-1 0-16,-6 6-7 15,4 0-4-15,2 8-8 16,3-3-3-16,3 5-18 15,3 0-5-15,6 3-19 16,9 0-34 0,0-2 26-16</inkml:trace>
  <inkml:trace contextRef="#ctx0" brushRef="#br0" timeOffset="23">21329 16420 204 0,'6'24'77'0,"0"-16"-42"0,0 18-32 16,0-20 17-16,0 7-10 15,0-3-3-15,3-2 0 0,0-2 2 16,5-6-4-16,-2-11-1 0,6 6 2 16,-3-6-5-16,-3 1-1 15,0-4-2-15,-3 4 0 16,0-1 11-16,-6 1 3 16,0 2 6-16,-3 2 1 15,0 6-10-15,0 0-5 16,3 14-3-16,0-6-1 15,0 5-3-15,0-3 0 16,3 1-7-16,-1-3-4 16,1-3-21-16,0-2-10 15,3 2-25 1,-3-10-48-16,3-8 28 16</inkml:trace>
  <inkml:trace contextRef="#ctx0" brushRef="#br0" timeOffset="24">21579 16383 208 0,'0'3'77'0,"0"5"-42"0,3 10-32 16,0-10 15-16,0 3 0 16,0 2 1-16,0 3 1 15,0 2 2-15,-3-5-12 16,3-2 3-16,0-3 3 0,-3-8 3 16,3-5-4-1,0-3 1-15,3 0-7 16,0-5-3-16,3-3-8 15,5 0-3-15,1-3-1 0,0 6 4 16,3 0-23-16,0 5-11 16,0 3-96-1</inkml:trace>
  <inkml:trace contextRef="#ctx0" brushRef="#br0" timeOffset="25">22124 16314 204 0,'0'19'77'0,"3"-3"-42"0,0 5-37 0,-3-11 17 16,0 4 4-16,0 1 8 15,0 7-1-15,-6-4 2 16,6-2-16-16,-6 0-5 0,9-3-2 15,-3-2-3-15,0-11 1 16,0 0-2-16,3-8-3 16,0 0-3-1,-3-3-2-15,3-2-1 16,-3-3 0-16,9-2 2 16,-1 4 4-16,-2 1 1 0,0 5 3 15,0 3 3-15,3 5 2 16,0 8 1-16,-3 0-2 15,0 2 1-15,-3-2 0 16,0 14 1-16,0-9-4 16,0-3-1-16,0-2-3 15,6-10-1 1,0-4 3-16,3-2-3 16,0-2 0-16,3 2 1 15,2 0 2-15,1-3 1 16,-3 6 1-16,3 5-2 15,-3 3 1-15,-3-1-2 16,-3 12-1-16,0-1 1 0,-3 0 1 16,0-2-17-16,0-3-6 15,-1-1-21-15,1-1-6 16,3-1-19-16,-3-10-6 16,6 2-9-1</inkml:trace>
  <inkml:trace contextRef="#ctx0" brushRef="#br0" timeOffset="26">22484 16409 256 0,'-3'0'96'0,"3"3"-52"0,-6 8-47 0,6-9 19 15,0 12-6-15,0 4 4 16,6 1 2-16,-3-4-1 16,3 1-7-16,3-2-5 0,6-4-2 0,-3-5 1 31,11 3 3-31,-5-8 2 0,0-8 1 0,-3-5-7 15,-3 0 0-15,-6 0-3 16,-3 0 0-16,-3-1 4 16,-9 1 1-16,-6 0-6 15,-6-6 0-15,6 11-4 16,-3 0 0-16,1-2-14 16,2 7-4-16,3 1-20 15,0-1-9-15,6 3-13 16,0 0-46-1,6-5 25-15</inkml:trace>
  <inkml:trace contextRef="#ctx0" brushRef="#br0" timeOffset="27">22621 16386 216 0,'6'8'82'0,"-6"-3"-44"0,12 13-40 0,-6-10 17 16,0 14-5-16,2-1 2 15,4-5-2-15,0 2-1 16,3-5-5-16,0-5 2 0,0 0 3 15,0-3-1-15,3-10 1 16,0-3-5 0,-1-5-1-16,-2 0-3 0,-3-3-1 15,-6 0 1-15,3 0 2 16,-3-2 3-16,-3 4 4 16,0 4 0-16,-3 2 0 15,0 8-8-15,0 0-2 0,0 13-3 16,0-2 3-16,0 5 0 15,0 2 3-15,9 1-3 16,-3-4-2 0,3-1-7-16,3-4-4 0,0-2-23 15,2-8-11-15,4-8-11 16,3-2-3-16,9-6-17 16</inkml:trace>
  <inkml:trace contextRef="#ctx0" brushRef="#br0" timeOffset="28">23082 16362 248 0,'-9'-16'93'0,"-12"8"-50"0,9 8-28 16,1-5 24-16,2 7-19 16,0 1-6-16,0 0-8 15,0 5-5-15,6-3 0 16,0 5-6-16,3 1-1 0,9 0 5 16,-3 2 5-16,3 0 7 0,-3 0 5 15,-3 11-8-15,-9-3-4 16,0-7-3-16,-3 4 1 15,0-10 1-15,0 3 1 16,0-9-13-16,3-2-4 16,0 0-27-16,6-13-47 15,6 5 11 1,9-3 21-16,6 1 16 16,0 2 28-16,-1 0 12 0,4 3 14 15,0-3 8-15,0 5 8 16,0 1 3-1,-9-1-5-15,5-2-3 0,-2 5-6 16,-6-3-2-16,6-8-2 16,-6 9 0-16,-3-4-8 15,-3-2-3-15,-9-2-5 16,-3 2-1-16,-3 0 5 16,-3 3 2-16,-3-1 4 15,0 6 1-15,0 6-3 16,1-1-3-16,2 3 4 15,-3 0 2-15,9 5 0 16,3 0 1-16,6 14-9 16,3-3-1-16,12-9-15 15,8-1-5-15,7-4-43 16,3-7-20-16,3-11-38 16</inkml:trace>
  <inkml:trace contextRef="#ctx0" brushRef="#br0" timeOffset="29">23853 16132 216 0,'0'0'82'0,"0"0"-44"0,0 13-31 16,0-3 18-16,0 6-4 15,0 11 2-15,0 10-9 16,0 3-1-16,-3-3-7 16,3-3-2-16,-3 0 2 0,3-5-14 15,-6-2-7-15,6-3-25 16,0-8-10-16,-3-8-58 16</inkml:trace>
  <inkml:trace contextRef="#ctx0" brushRef="#br0" timeOffset="30">23686 16320 348 0,'-6'-22'129'0,"15"25"-70"0,9-3-73 0,-3 0 19 15,0 0-3-15,0 0 4 0,3-3-1 16,3 1 2-1,-1-1-4-15,1 3-19 0,9 0-10 0,6 0-48 16,-7 3-22-16,-2-3-23 16</inkml:trace>
  <inkml:trace contextRef="#ctx0" brushRef="#br0" timeOffset="31">24070 16341 300 0,'-15'0'112'0,"4"-19"-60"0,-4 30-56 15,9-9 18-15,-3 4-8 16,-3 2-1-16,-6 2-1 16,3 1 0-16,0 2-2 15,3 0 1-15,3 3 2 0,6-3-4 16,6 9-1-16,6-9-5 16,3-3-1-16,-3-2-6 15,9-10-3-15,-3-4 2 0,0-2 0 16,0-2-1-16,-6 2 1 15,6-5 9-15,-10 2 7 16,4-2 1-16,-3 5 3 16,0 0 2-1,-3 3 5-15,0 2-4 0,-3 3 0 16,3 8-6-16,3 5-3 16,0 6 0-16,0 10 1 15,-3-8-3-15,6 0 0 16,-3-5-10-16,0 3-3 15,3-6-28-15,12-5-11 16,-3-8-58 0</inkml:trace>
  <inkml:trace contextRef="#ctx0" brushRef="#br0" timeOffset="32">24246 16116 344 0,'-3'0'129'0,"3"0"-70"0,3 8-82 16,0 0 15-16,0 10 0 16,3 6 6-16,0 13 0 15,-3 3-1-15,-3 2 2 16,0-2 6-16,6-1 5 0,-6 1-16 16,3-3-6-16,0-8-29 15,-3-5-14-15,6-5-66 16</inkml:trace>
  <inkml:trace contextRef="#ctx0" brushRef="#br0" timeOffset="33">24466 16341 316 0,'-21'-3'118'0,"12"3"-64"0,-29 0-72 0,26 3 14 16,-6 2-5-16,-3 0 3 15,-3 3 17-15,1 0 7 16,2 0-8-16,6 0 14 0,3 3 6 16,6-1-20-16,6-2-9 0,6 5-2 15,0 1-1-15,12-6-12 16,0-3-5 0,14-5-23-16,-5 5-9 0,0-5-37 15,0-5-58 1,-3-3 36-16</inkml:trace>
  <inkml:trace contextRef="#ctx0" brushRef="#br0" timeOffset="34">24529 16370 312 0,'0'-3'118'0,"3"6"-64"0,3 2-67 0,-3-2 17 16,9 2-6-1,-4-2 3-15,1 2 4 0,9 0 4 16,0-2-4-1,-3-3-3-15,6 0 1 0,-9 0-9 0,6 0-1 16,-6-3-3-16,-4-2-1 16,-2-3 3-16,-3 0 3 15,-6-5 3 1,-11 0 1 0,-1 2 1-16,-3 0 4 0,-3 17 2 15,0-4 4-15,3 4 4 16,3-1 1-16,0 3 3 15,4 5-10-15,2 0-2 0,9 1-4 16,0 1-2 0,6 1 1-16,5 11-1 0,7-6-22 15,9-5-10-15,3-3-42 16,0-8-17-16,-1-15-18 16</inkml:trace>
  <inkml:trace contextRef="#ctx0" brushRef="#br0" timeOffset="35">25008 16264 400 0,'-15'-21'148'0,"9"18"-80"0,-6 3-84 16,12 0 23-16,-9 0-14 15,-3 3 0-15,-5-3 21 16,2 13 10-16,-12-2-11 15,6 4 0-15,9 1-2 0,3 0-17 16,12 5-6-16,6-2-10 0,9 2-1 16,0-2 10-16,3 4 4 15,-6-1 7-15,-1-1 3 16,-8-3 6-16,-6-2 6 16,-3-3-7-16,-9-2-1 15,-5-6-30-15,-13 6-12 16,-3-3-125-1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30T18:50:23.491"/>
    </inkml:context>
    <inkml:brush xml:id="br0">
      <inkml:brushProperty name="height" value="0.053" units="cm"/>
      <inkml:brushProperty name="color" value="#FF0000"/>
    </inkml:brush>
    <inkml:brush xml:id="br1">
      <inkml:brushProperty name="width" value="0.05292" units="cm"/>
      <inkml:brushProperty name="height" value="0.05292" units="cm"/>
      <inkml:brushProperty name="color" value="#FF0000"/>
    </inkml:brush>
  </inkml:definitions>
  <inkml:trace contextRef="#ctx0" brushRef="#br0">9267 5738 10878,'19'0'557,"-7"-9"0,-1-3 0,-1-3 0,1 1 0,3 3 0,3 3 1,2 1-249,-1-1 1,-5 6 0,-1-4 0,3 4 0,2 4-1,-1 4 1,-1 5 0,-3 1 0,1 1 132,-3 1 1,7 3-1,-7 2 1,1-1 0,-3 1-272,1 0 0,-7 0 0,4-1 0,-2 3 1,0 2-1,2 2-72,-1-2 1,-3 4 0,-2 0 0,0 0 0,0 2 490,0 1-523,0 1 0,0 4 1,0-4-1,-2-3-12,-5-1 1,5-4-1,-4 6 1,2-2-1,0-2 34,-3 2 0,1-6 0,6 4 1,0-4-1,0-1 50,0 5 0,0-4 0,0 4 0,2-2 0,2 0 280,3 2-248,7 0 1,-10 0-1,7 0 1,-1-2 141,1-2 1,-5-2 0,4-1-1,1 1 1,-1 0-63,5-1 1,-5 1 0,3-2-1,1-2 1,3-3 29,2 3 0,0-5 0,-1 0 1,1 1-274,0-1 0,0-6 0,-3 5 1,-1-3-9,-3 0 0,-1 3 0,3-5 0,-3 4 0,-3 3 0,5-5 0,-7 6 0,-2 3 0,-2-5 0,-2 3 0,0-1 0,-2 5 0,-4-2 0,-7-5 0,-3 0-86,-3 1 0,0-1 0,0 5 0,1-3 0,-1 3 87,0 2 1,7-5-1,-1 1 1,1 1 0,1 3 103,5 2 1,-2 5-1,1 1 1,3-2-106,2-2 0,2 0 0,0 2 0,0 2 0,0-2 0,0-2 0,8 4 0,3 2 0,1 0 0,1 2 0,1 0 0,1-4 0,-2 7 0,3-8 0,-5 6 0,-1-3 0,5 6 0,-9-4 0,0 0 0,0-1 0,1-1 0,-1-7 0,-4 5 0,2-4 0,2-2 0,-1 0 0,-10-1 0,-3 1 0,-2 0 0,-5 0 0,0 2 0,-1 1 0,-1 6 0,-4-1 0,0 2-215,1 0 1,1 0-1,2 5 1,3-5 0,1 0-1857,-2 0 1,5-12-1,-2-1-1388,-3-5 3459,-2-13 0,-2-17 0,1-10 0</inkml:trace>
  <inkml:trace contextRef="#ctx0" brushRef="#br0" timeOffset="1">9192 8644 6151,'10'8'870,"1"-6"893,-5 4-115,-4-3 1,9-3-343,-5 0 0,-4-3 0,4-3-50,-4-6 1,-4 1-618,-4-1 1,-4 5-178,-9-5 0,6 8 0,1-2 0,-3 4-86,-1 2 1,3 0-1,0 0 1,-1 0 19,-3 0 1,5 0 0,-1 0 0,-1 0-42,-3 0 0,-2 0 0,0 0-303,1 0 0,-1 6 0,0 0 0,0-2 94,1-2 1,5-2 0,1 0 0,-3 0-1,0 2 1,1 2 38,1 3 1,1 1-1,-7-4 1,2 5-1,3-1-94,1 0 1,1 1 0,-7-3-1,0 4-541,1 1 376,-1-3 1,0-2 0,0 1 0,0-1-11,1 2 0,5-6 1,1 4-1,-3-1 187,-2 1 1,5-2-1,-1 6 1,-1 1-43,-3-1 0,0-4 0,3 5 0,3-1 0,1-1-51,0-1 1,3 5-1,-5-7 1,-3 0-508,-1 2 430,-3 3 1,0 1 0,0-1 43,1-3 0,5 0 0,1-4 0,-1 5 0,1-1 126,-1 0 0,1 7 0,-7-4 0,0 1-164,0 1 0,1-9 1,-1 4-1,0-2 1,2 3-1,3-1-4,1 0 0,1 5 1,-7-7-1,0 0 49,0 3 1,7-7-1,-1 4 1,-1-4 68,-3-2 1,5 0 0,-1 0 0,-1 0 0,-1 2-1,0 2 441,3 3-497,-1-1 0,-5-6 0,-1 0 0,0 0-120,0 0 1,1 0-1,-1 0 1,0 0-70,0 0 1,7 0 0,-1 0-1,-1 0 181,-3 0 0,-2-6 0,0-1 0,1 3 126,-1 2 0,0 2 1,0-2-1,1-2 1,-1-2 47,0 1 1,0-3-1,1 2-137,-1 2 0,0-5 0,0 3 0,1 0-37,-1-3 1,0 5-1,0-6 1,1 2 104,-1 3 1,6-3 0,1 2 0,-3-1 0,-1 1 60,-3 0 1,0-6 0,0 5 0,1 3-102,-1 2 1,6 2 0,1-2-55,-3-4 0,-2 4 0,1-7 0,1 3 0,3 0 0,-3 2 0,-2-5 0,-1 3 0,-1 0 0,0-3 0,0 7 0,1-6 0,-1 8 0,0 0 0,0 0 0,1 0 0,-1 0 0,0 0 0,0 0 0,1 0 0,-1 0 0,0 0 0,0 0 0,7 0 0,-1 0 0,-1 0 0,-3 0 0,-2 0 0,0 0 0,7 0 0,-1 0 0,-1 0 0,-3 0 0,-2 0 0,1 0 0,-1 2 0,0 2 0,0 3 0,1-1 0,-1-4 0,0 2 0,0 2 0,1-2 0,-1 1 0,0-1 0,0 2 0,-2-2 0,-4-2 0,5-2 0,-7 0 0,8 0 0,0 0 0,0 0 0,-6 0 0,0 0 0,2 0 0,2 0 0,3 0 0,-7 0 0,0 0 0,0 0 0,0 0 0,0 0 0,-7-2 0,5-2 0,0-2 0,-2 2 0,0 2 0,-2-7 0,-1 7 0,1-4 0,0 2 0,2-3 0,-7 3 0,7-6 0,-2-1 0,-1 1-310,-1-5 1,6 5 0,0-3 0,2 1-1,0 0-1459,2-1 0,2 7 0,4-7 1769,5-1 0,-5-3 0,7-2 0</inkml:trace>
  <inkml:trace contextRef="#ctx0" brushRef="#br1" timeOffset="2">5121 11138 9605,'19'0'2773,"0"0"1,0-3-1528,-1-3 1,-9 4 0,-9-4 0,-11 4-809,-5 2 1,-3 0-1,0 0 1,0 0-1,1 0 1,-1 0 0,-2 0-238,-4 0 1,4 0 0,-6 0 0,2-2-69,0-5 0,-6 5 0,6-4 0,0 4 1,0 2 23,0 0 1,0 0 0,4-2 0,-2-2-1,-2-2-17,2 1 0,-4 3 0,2 2 0,2 0 1,0 0-172,-2 0 0,2-6 0,-6 0 0,2 2 0,2 2 25,-2 2 1,4 0-1,-9 0 1,1 0-1,2 0 1,2 0 26,0 0 1,6 0-1,-4 0 1,2 0 0,0 0 27,-2 0 0,0 0 1,6 0-1,1 0 1,-1 0 70,0 0 1,-6 0-1,0 0 1,2 0-1,2 0 1,2 0 90,1 0 1,-3 0-1,-2 0 1,-2 0-60,2 0 1,2-3 0,0-1 0,-2-2 0,-2 2-153,2 2 0,3 2 0,1 0 0,0 0 0,-2 0 0,-4 0 0,4 0 0,-4 0 0,4 0 0,3 0 0,-1 0 0,-2 0 0,-2 0 0,-2 0 0,2 0 0,2 0 0,3 0 0,-3 0 0,-2 0 0,-2 0 0,2 0 0,-4 0 0,2 0 0,2 0 0,2 0 0,0 0 0,-4 0 0,4 0 0,-4 0 0,2 2 0,1 2 0,-4 2 0,1 1 0,7-7 0,-3 0 0,-2 0 0,-2 0 0,0 0 0,6 0 0,0 0 0,1 0 0,-1 0 0,0 0 0,0 0 0,1 0 0,-1 0 0,0 0 0,0 0 0,-2 0 0,-1 0 0,-3 0 0,2 0 0,2 0 0,2 0 0,-2 0 0,-2 2 0,-2 4 0,0-4 0,6 4 0,1-4 0,-1-2 0,0 0 0,0 0 0,1 0 0,-1 0 0,0 0 0,0 0 0,7 0 0,-1 0 0,-1 0 0,-3 0 0,-2 0 0,1 0 0,-1 0 0,0 0 0,0 0 0,7 0 0,-1 0 0,-1 0 0,-3 2 0,-2 5 0,1-5 0,-1 4 0,0-4 0,0-2 0,0 0 0,1 0 0,-1 0 0,-2 0 0,-2 0 0,-2 0 0,0 0 0,4 0 0,-2 0 0,-2 0 0,2 0-318,3 0 0,1 6 0,0 1 1,4-3-1202,9-2 0,10-2 1519,21 0 0,13 0 0,10 0 0</inkml:trace>
  <inkml:trace contextRef="#ctx0" brushRef="#br1" timeOffset="3">1763 11250 8016,'0'19'1050,"0"-7"1,0 1 0,0 1 0,-2 1 3864,-4-3 0,2-3-3260,-9-9 1,9-2-1,-2-5 1,4-5-1656,2-5 0,0-1 0,0-1 0,0 0 0,0 0 0,0 1 0,0-3 0,-2-2 0,-2-2 0,-5 2 0,-1 2 0,6-4 0,-5 0 0,3 2 0,0 2 0,-3 3 0,5-1 0,-2 0 0,2 0 0,2 7 0,2-1 0,2 1 0,4 1 0,7 1 0,10 6 0,2-2 0,0 1-6349,2 3 6349,-6 2 0,14 0 0,-6 0 0</inkml:trace>
  <inkml:trace contextRef="#ctx0" brushRef="#br1" timeOffset="4">5178 11288 8387,'0'18'3504,"2"-7"1,4-5-1867,6-4 0,-3-4 1,-3-4-1,-4-7 0,-2-3 1,0-3-950,0 0 0,-6 0 0,0-2 0,1-1 0,3-6-689,2-1 0,0-2 0,0-4 0,0 1 0,0 5 0,0 2 0,-2 2 0,-2 6 0,-2 0 0,2 1 0,2-1 0,-1 7 0,-3-1 0,4 1-306,-6 1 1,8 1-9526,0 3 8936,-9 5 0,-1-6 0,-9 8 1</inkml:trace>
  <inkml:trace contextRef="#ctx0" brushRef="#br1" timeOffset="5">3996 10350 14104,'18'0'0,"-1"-2"1404,-4-4 0,-7 4 0,-12-3 1,-7 8-1,-6 5 0,-4 2 1,-4 3-813,-2-3 0,-2 7 0,-7-5 0,3 5 0,2 2 0,1 0 0,-1-1 1,0 1-900,1 0 1,-1-3 0,6-1 0,0-2 0,0-1-929,4-2 0,2 5 0,4-7-3780,5 3-1632,3-7 6647,9 4 0,9-16 0,1-2 0</inkml:trace>
  <inkml:trace contextRef="#ctx0" brushRef="#br1" timeOffset="6">3827 10669 9955,'2'16'0,"2"-1"4915,2-3 0,1-9-2694,-7-3 1,0-9-1,0-9 1,0-1-2222,0 0 0,-7 0 0,1 1 0,0-3 0,0-2 0,-1-2 0,-5 0 0,4 6 0,-1 0 0,-1 1 0,-1-1 0,5 2 0,-6 3 0,-3 3 0,0 1 0,3-1 0,-5 7 0,5-2 0,1 4-2289,-1 2 0,10 0 2289,2 0 0,0 8 0,8 3 0</inkml:trace>
  <inkml:trace contextRef="#ctx0" brushRef="#br1" timeOffset="7">5103 11344 13213,'0'19'644,"0"-1"0,0 1 1,0 0-1,0-1 1,0 1-1,0 0 0,0 0-1299,0 0 1,0-7-1,0 1 655,0 1 0,8 11 0,2 4 0</inkml:trace>
  <inkml:trace contextRef="#ctx0" brushRef="#br1" timeOffset="8">5103 11813 13764,'0'18'1170,"0"1"-1476,0 0 0,6-7 0,0 1 1,-2 1-3530,-2 3 3835,-2 2 0,0 0 0,0-1 0</inkml:trace>
  <inkml:trace contextRef="#ctx0" brushRef="#br1" timeOffset="9">5103 12150 8954,'0'19'762,"0"0"0,0-7 0,0 1-331,0 1 1,0-3 0,0 1-129,0 3 1,0 1 0,0 3-690,0 0 1,0-7 0,0 1-1,0 1 386,0 3 0,0 2 0,0 0 0</inkml:trace>
  <inkml:trace contextRef="#ctx0" brushRef="#br1" timeOffset="10">5065 12544 8304,'6'19'1483,"0"-1"1,1 1-1077,-7 0 0,0 0 0,0-1 1,0 1-590,0 0 1,0-7 0,0 1 0,-2-1-1910,-5-1 1,5 5 2090,-4-3 0,-4-5 0,-1 1 0</inkml:trace>
  <inkml:trace contextRef="#ctx0" brushRef="#br1" timeOffset="11">5065 12919 7889,'0'18'0,"0"1"468,0 0 0,0-7 0,-2-1 0,-2-1 528,-3 1 1,1-5 0,6 6 0,0 3 0,0 2-616,0 2 0,0-7 0,0 1-957,0 1 0,0-3 0,0 1-1390,0 3 1,0-5 1965,0 3 0,0-1 0,0 7 0</inkml:trace>
  <inkml:trace contextRef="#ctx0" brushRef="#br1" timeOffset="12">5065 13388 7889,'0'18'1530,"0"1"613,0 0 0,0 0-1378,0-1 0,0 1 0,0 0 0,0 0-1070,0-1 0,0 1 0,0 0 0,0-1-2269,0 1 1,0-6 2573,0-1 0,0 1 0,0 6 0</inkml:trace>
  <inkml:trace contextRef="#ctx0" brushRef="#br1" timeOffset="13">5103 13781 7967,'0'19'0,"0"0"573,0 0 0,0-1-216,0 1 0,0 0 0,0 0 0,0-1 35,0 1 0,0 0 1,0 0 197,0-1-410,0 1 0,0-6 1,0-1-565,0 3 1,0 1 0,0 3-2739,0 0 3122,0 0 0,0 8 0,0 2 0</inkml:trace>
  <inkml:trace contextRef="#ctx0" brushRef="#br1" timeOffset="14">5121 14381 7889,'0'19'0,"0"0"184,0 0 1,2-3 0,3-1 1260,1-3 1,0 1 0,-6 6-711,0-1 1,0-5-2679,0-1 395,0 1 1548,0-3 0,0 7 0,0-7 0</inkml:trace>
  <inkml:trace contextRef="#ctx0" brushRef="#br1" timeOffset="15">5140 14775 7889,'0'27'232,"6"-6"1,1 4 0,-3-4 984,-2-2 1,-2-1 0,0 1-1,0 0-1363,0-1 1,0-5 0,0 0-1848,0 1 1993,0 3 0,0 2 0,0-1 0</inkml:trace>
  <inkml:trace contextRef="#ctx0" brushRef="#br1" timeOffset="16">5178 15188 7889,'0'12'753,"0"1"735,0 1 1,6 3-416,0 2-1211,0-1 0,-6-5-1115,0-1 1,0 1 0,0 6-1182,0-1 2434,0-7 0,-8 5 0,-2-5 0</inkml:trace>
  <inkml:trace contextRef="#ctx0" brushRef="#br1" timeOffset="17">5178 15506 8475,'0'19'0,"0"0"0,0 0 721,0-1 0,6 1 0,0 0 1,-2 2 16,-2 4 0,-2-11 0,0 5 0,0-2-590,0-1 0,0 3-148,0 0 0,0-9 0,0-2 0</inkml:trace>
  <inkml:trace contextRef="#ctx0" brushRef="#br1" timeOffset="18">5159 15994 8960,'0'25'0,"0"2"975,0 2 0,0-6 0,0 4 0,0-2-535,0 0 0,0 0 0,0-6 1,-2 0-1,-2-1-796,-3 1 0,1-6 0,6-1-866,0 3 0,0-5 661,0 2 1,0-5 0,0 5 433,0 3 0,0 2 0,0 1 353,0 1 0,0-6 1,0-1-1,0 3 1,0 1 18,0 3 0,0 2 0,0 2 1,-2 2 190,-4-2 1,4-9-437,-5-1 0,5-1 0,2 7 0</inkml:trace>
  <inkml:trace contextRef="#ctx0" brushRef="#br1" timeOffset="19">2345 14325 12445,'10'-8'1404,"-3"-5"0,-12-12 0,-3-6 1,-2-4-1,-3-3 0,1-2 1,-1-1-869,-1-3 1,3-6 0,1 6 0,-1 1-1,3-1 1,0 0 0,3 4 0,3 5-1,2 4-223,0-3 0,7 5 0,1 0 0,2 2 1,5 4-314,2 2 0,1 3 0,1 1 0,0 4 0,0 7 0,-1 4 0,3 2 0,2 2 0,2 4 0,-4 7-256,-6 4 0,-1 1 0,-5 1 0,-1 0-4187,0-1 1,-4 1 4442,-10 0 0,-4 0 0,-9 0 0</inkml:trace>
  <inkml:trace contextRef="#ctx0" brushRef="#br1" timeOffset="20">2514 13931 9457,'12'7'2141,"1"-1"1,-1 0 784,7-6 1,-11 0-2309,-8 0 0,-8 0 0,-13 0 0,-2 0 0,-4 0-224,-2 0 1,-2 0-1,-7 0 1,1 0 0,-1 0-1,1 0-852,-1 0 1,3-6 0,3 0 0,7 1 0,5 3-1170,1 2 1,0 7 0,2 1-67,5 2 1,6-3 0,12 3 0,8-2 1692,9-4 0,7 7 0,7-1 0</inkml:trace>
  <inkml:trace contextRef="#ctx0" brushRef="#br1" timeOffset="21">2776 13931 7749,'11'-8'880,"-1"4"409,-4-9 1,-6 9-1,0-2 1,-10 4-1,-7 2 1,-1 0-401,-1 0 1,0 2 0,0 4 0,1 7 0,-1 3-600,0 3 1,0 0-1,1 0 1,-1-1-1,2 1-156,5 0 1,3 0 0,9-1 0,0 1-1,0 0 143,0-1 1,7 1 0,3-2 0,5-2 0,5-5 304,1-2-674,8-1 0,-8-7 0,4 0 1,-4 0-1,-2 0-95,0 0 1,-1-9-1,-1-3 1,-4-5-108,-7-2 0,-4 1 1,0-1-1,2 0 0,2 0-644,-1 1 408,-3-1 0,-2 0 0,2 0 791,4 1 1,-2 7-269,9 5 0,-9 12 0,2 7 0,-4 3 0,0 3-352,5 0 1,-5 0-1,4-1 1,-4 1-1,0 0-197,4-1 1,-2 1 0,9 0 617,2 0 0,-7-7 0,0-1 188,1-3 1,-7-4 16,4-10 0,-4 2 0,-2-11 0,0-4 0,0-6 809,0-4-912,0-2 1,-6-13-1,-1 1 1,1 1-130,-2 2 0,4 1 0,-7-3 1,1-2-1,2 3-160,-1 1 0,-3 5 0,5 3 0,1 7 0,0 4-2640,0 3 1633,-1-1 0,7 11 1,2 8-1,3 10-12,1 7 0,6 8 0,-3 0 0,1-2 1144,5-2 0,1-3 0,3 1 0</inkml:trace>
  <inkml:trace contextRef="#ctx0" brushRef="#br1" timeOffset="22">3208 13838 9215,'0'-19'4143,"0"6"-2804,0 1 0,-2 1 0,-5-1-372,-5 6 0,2 6 1,-3 6-1,-2 6 1,1 5-608,1 2 0,-1 0 0,8-1 0,1 1-369,3 0 0,2 0 0,0-1 0,0 1 0,2 0 44,5 0 1,1-1 0,7 1 0,-5 0 0,0 2 143,1 4 0,-7-5 0,2 5 0,-4-4 0,-2-2-298,0 0 1,-8-3 0,-2-1 0,-3-5 0,1-1-2942,-3-5 2672,7-2 0,-9-4 0,7-4 0,-1-7-228,5-3 0,-2-3 0,1 0 0,3 0 0,4 1 143,6-1 0,-1 2 1,7 5-1,3 3 327,1 1 1,3 6-1,0-4 1,0 4 0,-1 2 152,1 0 0,6 0 1,2 0-1,0 0 0,2 0-400,1 0 1298,-7 0 1,4-9-1,-11-3 1,-1-3-163,-3 3 1,-1-11-1,1 4-504,-5-2 0,-7 2 0,-7 7 44,-5 6 1,-5 6 0,1 6 0,1 6 0,2 5 537,-1 2-589,5 0 1,-5-1 0,8 3 0,1 2 160,3 2 0,-4 0 1,0-6-1,4-3 408,6-3 0,0 2 0,9-9 0,1-2-655,3-2 0,2-2 0,2 0 0,4-2 1,4-4-744,0-7 0,6-3 0,-6-3 0,1 0 0,-5 2 597,-4 5 0,-11-5 0,-2 7 0</inkml:trace>
  <inkml:trace contextRef="#ctx0" brushRef="#br1" timeOffset="23">7466 12281 13821,'6'9'0,"1"-9"0,-3-11 0,-2-8 1092,-2-6 0,0-4 0,0-8 0,0-1 1,0-1-1,0-3 0,0-4 0,-2 0 1,-2 1-1229,-3 3 0,1 11 0,4 6 0,-2 4-8357,-2 2 2972,-1 9 5521,7 1 0,0 18 0,0 1 0</inkml:trace>
  <inkml:trace contextRef="#ctx0" brushRef="#br1" timeOffset="24">7616 11963 7848,'19'0'2195,"-6"0"0,-3 2 1678,-2 4 1,-4-4-3072,-10 4 0,-4-4 1,-9-2-1,-2 0 0,-4 0-315,-6 0 1,2 0 0,0 2 0,-1 2 0,3 3 0,-2-3-1192,0-2 1,6 4 0,-2 1-1,4-3 1,2-2-2742,1-2 1,7 2-373,5 4 3305,4 5 0,4-1 0,4-4 0,9-4 512,8-2 0,6 9 0,8 1 0</inkml:trace>
  <inkml:trace contextRef="#ctx0" brushRef="#br1" timeOffset="25">7710 12206 8608,'13'19'2472,"-1"0"0,-8-7 2729,2 1-4531,-3-9 1,-3-4 0,0-13 0,0-3 0,-3-3-367,-3 0 0,4 1 0,-6-3 0,2-2 0,-3-4 0,1 0-321,0 0 0,1-5 1,5 7-1,-2 2 1,-2 3-222,2 1 0,4 8 162,6 5 0,-4 12 0,6 9 0,-1 8-257,-1 8 0,0 2 0,-6-1 0,0-5 0,0-2-1508,0 0 1,0 0 1649,0-6 0,0-1 0,0 1-26,0 0 0,0-7 1948,0 1 1,2-9 839,4 2 1,-1-4-710,7-2-1742,-8-8 0,5 4 0,-9-9 0,0-1-471,0-3 0,0-2 0,0 1 1,0-1-789,0 0 1,2 0 0,4 3-1,4 1-726,1 3 0,5 7 1,-3-1-1,4 4 1865,1 2 0,1 0 0,0 0 0</inkml:trace>
  <inkml:trace contextRef="#ctx0" brushRef="#br1" timeOffset="26">7935 12000 14412,'11'8'1454,"-3"3"1,-8 8-517,0-1 1,0 1 0,0 0 0,0 0-961,0-1 1,0 1 0,0 0 0,0 0 0,0-1 149,0 1 0,0 0 1,2-3-1,2-1 1,5-5 180,1-1 1,-4 3-24,7-6 1,-7 1-123,6-7 1,-5 0-1,5 0-268,3 0 0,-5 0-21,3 0 1,-3-9-1,5-1 1,-5-2-215,-2-1 1,-1 0 0,-7-5 0,2-1-1,2 0 177,2 1 0,1-1 0,-7 0 0,0-2 1,0-2 22,0-2 0,0 0 1,0 7 970,0-1 0,2 2 765,4 5 1,-4 5 438,4 14-1812,-4 3 0,-2 9 0,0 0 0,0 1-168,0 5 0,0-4 0,0 6 0,0-2-770,0 0 1,2 2 0,3-4 0,3 2-1293,2-2 0,-3-4 1,5-7-3954,3-5 5959,1-5 0,3-2 0,0 0 0</inkml:trace>
  <inkml:trace contextRef="#ctx0" brushRef="#br1" timeOffset="27">8367 12056 8389,'12'0'3214,"1"0"1,-3 2-2792,3 5 0,-3-5 0,-4 4 77,7-4 1,3 4-1,3 0 1,0-1 47,0-3 1,-7-8 0,1-3 0,1-1-287,3-5 0,-7 5 0,-1-1 0,-3 1 1,0 0-80,-2-5 1,-2 5-1,-2-3-309,0-2 0,-2 5 0,-4 0 80,-6 1 1,-5 3 0,-2 6 0,0 2 0,1 4 79,-1 7 1,0 4 0,0 3-1,3 3 1,1 2 455,3-2 0,5-2 0,-3-2 0,2 0 0,3-1 1682,3 1-1608,2 0 1,0 0 0,2-1 0,5 1-550,5 0 0,5-7 0,2 1 0,-1-1 1,1 1-16,0-1 0,0-8 0,-1 3 0,1-5 0,0-2 0,6 0 0,0 0 0,-2 0-731,-2 0 1,-5-9-1,-3-3 731,-7-5 0,-4-2 0,-2 1 0</inkml:trace>
  <inkml:trace contextRef="#ctx0" brushRef="#br1" timeOffset="28">20673 11269 14465,'0'-9'2016,"0"9"0,0 11 0,0 6-1937,0 1 1,0-5 0,0-1 0,0 3 0,0 2 0,0 1-1180,0 1 0,0 6 0,0 0 0,0-2 0,0-2-922,0-2 0,0-1 0,0 1 2022,0 0 0,0-1 0,0 1 0</inkml:trace>
  <inkml:trace contextRef="#ctx0" brushRef="#br1" timeOffset="29">20654 11719 7925,'6'12'0,"3"-1"1400,1-3 0,-6 7 0,4-5 0,-1 3 241,-1-1 1,0-6-1,-6 7-1111,0 1 0,0-3 1,0 1-1357,0 3 1,0 2 0,0 1-2298,0 1 0,-2 0 3123,-4 0 0,-5-1 0,-7 1 0</inkml:trace>
  <inkml:trace contextRef="#ctx0" brushRef="#br1" timeOffset="30">20635 12150 7925,'6'19'674,"1"0"0,1-3 1,-4-1-1,2-3 1396,-1 3 1,-1-5-2588,2 3 0,-4-1 0,4 7-231,-4 0 0,-2 0 748,0-1 0,-8 1 0,-2 0 0</inkml:trace>
  <inkml:trace contextRef="#ctx0" brushRef="#br1" timeOffset="31">20635 12619 10348,'17'12'0,"-3"-1"2168,-1-3 0,-7 7 0,5-3-2264,-3 5 0,-2 2 0,-6-1 0,0 1-515,0 0 0,0-7 0,0 1 611,0 1 0,-8 3 0,-3 2 0</inkml:trace>
  <inkml:trace contextRef="#ctx0" brushRef="#br1" timeOffset="32">20673 13050 9208,'6'19'0,"0"0"0,-2-1 0,1 1 1257,1 0 0,-4-7 1,4 1-1,-4 1-692,-2 3 0,0 2 1,0 0-796,0-1 0,0 1 1,0 0-1,0 0 0,0-1-4722,0 1 4142,0-9 810,0 7 0,-8-6 0,-3 7 0</inkml:trace>
  <inkml:trace contextRef="#ctx0" brushRef="#br1" timeOffset="33">20673 13650 8409,'6'19'0,"0"0"0,0-3 1033,3-3 0,-7 3 0,4-3 0,-4 3-820,-2 3 1,0-6 0,0-1 0,0 3-2139,0 2 0,0-5 1925,0 1 0,0-1 0,0 7 0</inkml:trace>
  <inkml:trace contextRef="#ctx0" brushRef="#br1" timeOffset="34">20673 14100 8506,'12'19'0,"-1"0"1894,-3-1 0,-2 1 1,-6 0-904,0 0 1,0-1-1,0 1-1352,0 0 1,0-1 0,0 1-1,0 0-735,0 0 1,0-7 0,0 1 1095,0 1 0,-8 3 0,-3 2 0</inkml:trace>
  <inkml:trace contextRef="#ctx0" brushRef="#br1" timeOffset="35">20673 14606 8973,'12'21'0,"-1"2"1059,-3 2 1,-2 0 0,-6-6 0,0 0-25,0-1 0,0 1 0,0 0-966,0-1 0,0 1 1,0 0-1,0 0-1097,0 0 0,0-1 0,0 1-1573,0 0 1,0-7 2600,0 1 0,-8-1 0,-3 7 0</inkml:trace>
  <inkml:trace contextRef="#ctx0" brushRef="#br1" timeOffset="36">20673 15112 9038,'0'19'0,"0"0"0,0 0 0,2-3 1186,4-3 1,-4 4-1,4-5 1,-4 5-1,-2 2-516,0-1 1,0-5-1,0-1 1,0 3-1352,0 2 1,0-5-2232,0 1 0,0-1 2912,0 7 0,0 0 0,0-1 0</inkml:trace>
  <inkml:trace contextRef="#ctx0" brushRef="#br1" timeOffset="37">20673 15581 9819,'0'19'0,"0"0"0,2-1 1518,4 1 0,-4 0 1,4 0-823,-4 0 1,-2-7-1,0 0-1177,0 3 1,0-5 0,0 3-1,0 2-550,0 1 0,0-3 1031,0-1 0,0 1 0,0 6 0</inkml:trace>
  <inkml:trace contextRef="#ctx0" brushRef="#br1" timeOffset="38">20673 16050 9123,'6'19'123,"0"0"0,0-1 1,-6 1-1,3 0 1585,3-1 0,-4 1 0,4 0-1684,-4 0 0,-2-7 0,0 1-548,0 1 0,0-3-1043,0 1 1,0 1 0,0 5 1566,0 1 0,0 8 0,0 3 0</inkml:trace>
  <inkml:trace contextRef="#ctx0" brushRef="#br1" timeOffset="39">20673 16594 8281,'0'19'0,"0"1"0,0 3 1163,0 2 0,0-6 0,0-6-825,0 1-338,0 3 0,0 2 0,0-1 0</inkml:trace>
  <inkml:trace contextRef="#ctx0" brushRef="#br1" timeOffset="40">20466 10856 8066,'2'-10'0,"3"2"1708,1-1 0,2 7 3830,-2-4-3576,-3 4 0,3 4-555,-12 4 0,1-4-1054,-7 4 0,6-3 0,-7-3 0,-2 0 0,-1 0 324,-3 0 1,7 6-461,-1 0 0,1 0 0,-7-4 0,0 3 14,0 1 0,0 0 0,1-4 1,-1 2-232,0 3 0,-6-1 0,0-6 0,0 0 0,0 0 0,-2 0 0,-2 0 0,6-6 0,-4-1 0,2 3 0,0 2 0,-2 2 0,2 0 0,4 0 0,-4 2 0,2 2 0,-2 3 0,4 5 0,-4-4 0,4 1 0,2-1 0,-6 4 0,0-5 0,3-3 0,1 0 0,2 0-556,0 2 0,0 1 1,1-7-1,-1 0 48,0 0 1,7 0 678,-1 0 0,1 0 0,-7 0 129,0 0 1,0 0 0,1 0-224,-1 0 0,0 0 1,0 2-1,1 2-360,-1 2 0,0 0 1,0-6-302,0 0 1,1 0 319,-1 0 0,0 0 216,0 0 0,1 0 0,-1 0 0,0 0 73,0 0 1,1 0 0,-1 0 0,0 0 0,0 0 0,1 0-43,-1 0 0,0 0 0,0 0-4,1 0 0,-1 0 0,0-2 0,0-2 54,1-2 1,-1 0 0,0 6 0,0 0 0,1 0-37,-1 0 1,0 0 0,0-2-1,0-2-169,1-3 0,-1 1 0,0 6 49,0 0 1,1 0-1,-1 0 1,0 0-1,0 2 87,1 4 0,-1-4 1,0 5-1,0-5-26,1-2 1,-1 2-65,0 4 0,0-4 1,1 4-4,-1-4 1,0-2 0,0 0-1,1 0 95,-1 0 0,0 0 0,0 0 0,0 0 0,1 0 0,-1 0 129,0 0 0,0 0 0,1 0 1,-1 0 93,0 0 0,-2 0 0,-2 0 0,-2-2 0,0-2-338,-2-2 0,4 0 1,-6 6-1,0 0 1,2 0-1,0 0 0,-4-2 0,3-2 0,1-3 0,-2 3 47,0 2 0,0 2 1,-5 0-1,5 0 0,0 0 356,0 0-1,4 0 1,-6 0 0,-3 0-291,-1 0 0,-3 0 1,3 0-1,2 0 1,1 0-1,-1 0-175,-3 0 0,-1 0 1,2 0-1,1 0 175,3 0 0,2 0 0,-5 0 0,3 0 0,-2 0 288,-3 0 0,1 2 0,2 2 1,1 2-265,-1-1 1,-2-3 0,-3-2 0,0 0 0,1 0-268,-1 0 160,1 0 1,-1 0 0,1 0 0,1 0 67,5 0 0,-4 0 0,3 0 0,-3-2 0,-2-2 160,-1-3 1,3 1-1,1 6 1,3 0-21,-2 0 0,-3 0 0,-1 0 0,-1 0 0,1-2-18,-1-4 0,1 4 0,-1-5 0,1 5 0,-1 2-177,1 0 0,-1 0 1,0 0-1,1 0 1,-1-2-1,1-2 9,-1-2 1,1 0-1,-1 6 1,1 0 40,-1 0 0,1-3 0,-1-1 1,1-2 86,-1 2 0,1 2 0,-1 2 0,1 0 0,-1-2 0,1-2 106,-1-3 1,-1 1 0,-3 6 0,-2 0-115,2 0 1,3 0 0,1 0 0,1 0-1,-1 0 1,1 0-20,-1 0 0,1 0 1,1 0-1,3-2 109,2-4 1,-1 4 0,-5-5 0,1 5 0,3 2 57,2 0 0,2 0 1,-5 0-1,3 0 1,0 0 381,2 0-520,-7 0 1,9 0 0,-6 0-1,3 0 11,3 0 0,0 0 0,4 0 1,-2 0-1,0 0-80,-2 0 1,6 0 0,-4 0-1,2 0-113,-2 0 0,5 0 1,-5 0-1,4 0 0,2 0 286,0 0 1,7 0 0,-1 0 0,-1 0 1016,-3 0-897,-2 0 1,7 0 0,-1 0 599,-1 0 1,3 7 0,-1-1-738,-3-2 1,5-2-1815,-3-2 0,7 0 1695,-7 0 0,9 0 0,-4 0 0</inkml:trace>
  <inkml:trace contextRef="#ctx0" brushRef="#br1" timeOffset="41">13375 11194 7940,'7'12'1228,"-1"1"1,0-11 0,-6-2 0,0-11-1,0-5 1,0-5 0,0-4 0,0-6 175,0-5 0,-6-3 0,-2-3 1,-1-2-1,-1 3 0,1 1 1,1 5-1138,4 3 1,-4-1 0,1 8 0,3 2-1458,2 2 1,2 3 1189,0-1 0,0 8 0,0 3 0</inkml:trace>
  <inkml:trace contextRef="#ctx0" brushRef="#br1" timeOffset="42">20560 10987 13752,'0'19'1638,"0"0"0,-2-9 1,-2-5-1,-2-10 0,-1-7 1,1-7-912,0-6 0,0 2 0,4-8 0,-3-2 0,-1-3 0,2-1 0,2-1-727,2 1 0,0-7 0,0 0 0,0 3 0,0 1-317,0 3 1,0 5-1,0 3 1,0 2-7254,0 4 7570,0 11 0,0-5 0,0 7 0</inkml:trace>
  <inkml:trace contextRef="#ctx0" brushRef="#br1" timeOffset="43">16414 10238 7993,'13'-19'-75,"-3"0"421,-1 0 0,3 5 1,-6-3-1,1-2 1,-1 3-1,2 1 1,1 0-1,-1-1 2111,-4-3 1,4 6-1,1 3 1,-1 0-420,0-1 0,-1 9 0,-7 2 0,0 11-2038,0 5 0,-9 11 0,-3 5 0,-3 3 0,-1 5 0,-3 3 0,4-1 0,-10 8 0,4-2-830,3-6 1,-1 1 0,0-13 0,2 1-1,3-2-1634,1-2 0,7-4 1,-4-8-2792,1-3 1699,3 1 1585,6-3 1971,0-2 0,8-8 0,3 0 0</inkml:trace>
  <inkml:trace contextRef="#ctx0" brushRef="#br1" timeOffset="44">16508 10538 10151,'19'0'4915,"0"0"0,-9-3-2743,-4-3 1,-6 2-1,-6-6 1,-6-1-2173,-5 1 0,-4-3 0,-2-5 0,-2-1 0,2 0 0,0 0 0,-2 1 0,4-1 0,-4 0 0,5 0 0,1 1 0,6 1 0,3 2 0,-1 3 0,1-1 0,-5 3 0,7-7 0,0 13-4495,8-8 4495,0 7 0,0 5 0,0 11 0</inkml:trace>
  <inkml:trace contextRef="#ctx0" brushRef="#br1" timeOffset="45">17108 10312 11362,'19'0'2457,"0"0"1,-9-2-1,-5-4 1,-8-6-1390,-3-5 0,-6-4 1,3-2-1,1-2 1,-2 0-1,1-2 1,-1-2-1069,-1 0 0,7 2 0,-2 8 0,2 0 0,0 1-974,-3-1 0,1 6 0,6 1 0,0-3-6044,0-1 3950,0 5 1,0 5 3067,0 12 0,0 5 0,0 7 0</inkml:trace>
  <inkml:trace contextRef="#ctx0" brushRef="#br1" timeOffset="46">17165 10125 9194,'18'8'1997,"1"-6"1,0 5 0,0-5 2317,-1-2 1,-7-2-3508,-5-5 1,-4 3 0,-4-8 0,-4-1 0,-7 3 0,-3 4-809,-3 4 0,-6-1 0,0-1 0,0-2 0,-2 2 0,4 4 0,-6 4 0,2 4 0,4 3 0,2 1 0,2-1 0,0 5 0,1-5 0,-1-1 0,0 7 0,0-7 0</inkml:trace>
  <inkml:trace contextRef="#ctx0" brushRef="#br1" timeOffset="47">7354 8250 7891,'2'-17'0,"2"3"922,2 1 0,0 1 1,-8-5-1,-4 3 0,-6 3 1,-5 1-1,-4 1 1,-4 1-1,-6 4 66,-5 2 1,-1 4 0,-1 4-1,-1 7 1,-3 5 0,-4 7-1,0 7 1,0 5-895,5 7 0,-3-2 1,4 5-1,5 1 1,2-2-1,3 2 0,7 0-363,9 4 0,-1-4 1,9 4-1,2 4 0,4 5 1,6 1-1,9 3 227,8 4 0,8-3 0,13-1 0,6-5 705,4-6 0,2-4 1,3-2-1,1-12 1,2-15-245,-1-13 1,8-10 0,4-13-1,6-16-331,0-15 1,-4-16-1,-8-5 1,-9-4 0,-10 0 15,-8 1 0,-7-5 0,-16 12 0,-5 0 1,-5 1-105,-5 0 0,-11-1 0,-5 9 0,-9 2 0,-9 4 0,-3 2 0,-11 2 0,-4 7 0,-4 1 0,-2 5-61,-1 6 0,-7 6 1,-5 5-1,-4 3 1,-2 3-444,0 4 0,8 4 0,5 6 0,5 7 0,7 3 0,7 5-2187,3 4 0,11-4 1,4 4 2690,4-4 0,2 6 0,1 2 0</inkml:trace>
  <inkml:trace contextRef="#ctx0" brushRef="#br1" timeOffset="48">17671 10031 17589,'-6'-2'657,"0"8"0,-1 3 1,7 5-1,0 5 1,0 4-1,0 2 1,0 0-1,0 2 1,0 0 13,0 0 0,0 0 1,3-4-1,1 2 1,4-2-1,2-2 1,5-2-579,2 0 0,1-9 0,1-4 0,0-4 0,0-2-93,0 0 0,-1 0 0,1 0 0,0-2 0,0-4 0,-1-7 0,-5-3 0,-3-3 0,1-2 0,-3-4 0,0-6 0,5 2 0,-7-2 0,-2-1 0,-2 1 0,-2 2 0,0 2 0,0 2 0,0 6 0,0 0 0,0 1 0,0 9 0,2 9 0,3 11 0,3 7 0,2 7 0,-3-2 0,5 9 0,3-1 0,-1 0 0,1 0-178,-3 3 1,1-7 0,4-2 0,-3-4 340,-1-3 0,-1-1 0,7-5 0,0-5-149,-1-5 0,7-4 0,0-5 1,-4-5-15,-6-5 0,0-1 0,-7-3 0,0-4 0,1-7 0,-3 1 0,-6-6 0,0 3 0,0-9 0,-2 1 0,-5-2 0,-1 7 0,-6-3 0,3 9 0,3 4 0,-5 2 0,5 8 0,0 3 0,-3 3 0,1 3 0,6 2 0,-13 14 0,6 2 0</inkml:trace>
  <inkml:trace contextRef="#ctx0" brushRef="#br1" timeOffset="49">21611 14306 13407,'10'-8'0,"-4"-5"0,-4-5 0,-4-5 0,-2-4 8501,-2-2-8110,-9-3 0,13-5 1,-6-3-1,2-1 0,-1-3 1,1 2-1,0 0 0,0 1-16,1-3 1,3 0 0,2 7 0,0-1 0,0 1-1,0 1 1,2 3 0,3 4-220,1 2 1,6 2 0,-3 6 0,1 0-157,5 1 0,1 1 0,3 4 0,0 7 0,0 4 0,-1 4 0,1 4-2049,0 7 1,-9 4-1,-3 1 1,-7 1-4171,-7 0 6219,-3 0 0,0 8 0,1 2 0</inkml:trace>
  <inkml:trace contextRef="#ctx0" brushRef="#br1" timeOffset="50">21723 13781 10807,'6'13'0,"1"-1"2296,-3 3 0,-4-7 0,-6-2 1,-7-3-1486,-4-3 0,-1 6 0,-3 0 0,-2-2-509,-2-2 0,-6 0 0,6 3 0,0 3 1,0 0-1,0 1-324,2-5 0,-4 4 0,2 0 0,2 1-3206,2-1 1,8 5 0,3-5 3227,2 2 0,10 3 0,8 6 0</inkml:trace>
  <inkml:trace contextRef="#ctx0" brushRef="#br1" timeOffset="51">21986 13931 8760,'6'-12'0,"0"-1"0,-2-1 3276,-1-3 1,-3 5 0,-3 1-2088,-3 3 0,2 2 0,-8 8 0,-3 4-1181,-2 6 0,-1 7 0,-1 6 1,0 4-1,0 3 0,3-1-316,3 2 0,-2-4 1,9 0-1,2 1 1,2-3 409,2 0 1,2-2 0,2-6 0,5-1 0,1 1 709,5 0 1,8-9-1,2-4 1,-3-4 0,-1-2-532,-2 0 1,0-2 0,-3-4 0,-1-6 0,-4-5-635,-3-2 1,-2 1-1,-6-1 1,0 0-964,0 0 1,0 7 0,0-1 219,0-1 1,2 5 0,4 3 1044,7 4 1,-3 2-1,3 2 1,1 2 433,3 2 1,2 7 0,0-7 1017,-1-2 1,-5-1-787,-1-3 1,-7-3 0,1-3-185,-4-6 0,-2-7 1,0-4-1,0-4-171,0-2 1,-2-2-1,-2-7 1,-5 1 0,-1-1-1,-3-2-115,3-3 1,-7 9 0,5-3 0,-5 4-1137,-2 3 0,7-3 0,-1 8-5519,-1 2 4541,5 11 1,1 5 0,10 14 1968,4 5 0,5 13 0,8 4 0</inkml:trace>
  <inkml:trace contextRef="#ctx0" brushRef="#br1" timeOffset="52">22399 13744 7881,'10'-9'3790,"-4"-3"445,-4-5 1,-2-1-3282,0-1 1,-2 8-1,-2 7 1,-4 8-930,-3 9 1,7 4 0,-2 1 0,4 1-1,2 0 1,0 2-449,0 4 1,0-2-1,0 6 1,0-2 460,0-4 1,0 4-1,0 0 1,0 0 0,0 0 1001,0-4 1,0-2 0,-2-5 631,-5-3-1540,5-5 0,-6-10-432,8-4 0,2-4 0,4-7 0,7 2-27,4 3 1,3-1 0,3-5-1,4-1 1,0 0 0,3 0 144,-1 1 1,-4-3 0,6-2 0,0-2 600,-1 2 0,-3-4-104,-9 2 1,-5 0 0,-3 6 0,-1 0-166,-5 1 1,-2 5 0,-4 3-1,-4 1-286,-7 5 1,-4 2 0,-1 2 0,-1 2 338,0 4 1,0 5 0,3 8 0,3-1 176,7 1 0,-2 0 1,1-1-1,3 1 1,4 0-381,6 0 0,-1 0 0,7-1 0,3 1 0,1-2 0,3-5 0,0 3 0,0-9 0,-1-2 0,7-2 0,0-2 0,-2 0 0,0-2-938,2-4 0,-6-4 0,2-9 938,-6 0 0,-3 0 0,7 1 0</inkml:trace>
  <inkml:trace contextRef="#ctx0" brushRef="#br1" timeOffset="53">15570 12338 7976,'6'12'2699,"1"0"1,-1 1-1556,2-3 1,-6-3-1,5-14 1,-5-5 0,-2-7-1,-2-6 1,-5-8 0,-3-7-431,0-3 1,-7-10 0,6 3 0,-1-4 0,-1 0 0,-1 4 0,-1 6 0,1 5-799,1 1 1,7 3 0,-5 4 0,1 6-1,2 4-2783,-1 2 1,3 6 870,6 1 1,2 10 0,2 2 808,3 10 1,5 7 0,-6 2 0,1 2 0,-1 2 1186,0 2 0,9 8 0,-5-4 0</inkml:trace>
  <inkml:trace contextRef="#ctx0" brushRef="#br1" timeOffset="54">15645 11981 9993,'19'-2'0,"0"-2"0,-1-2 4169,1 2 1,-6-5-958,-1 3 1,-10 0-1,-4 6-3072,-14 0 0,-3 0 1,-8 0-1,0 0 1,-5 2-141,-3 4 0,-1-2 0,5 9 0,-4-7 0,6 4 0,-3 1 0,1-1 0,8-3 0,-2 3 0,4 0 0,3-1-1988,-1-1 1,6-2 0,3-4 0,2 5-149,3 5 1,5-1 0,7-1 2135,5-2 0,13 7 0,4-5 0</inkml:trace>
  <inkml:trace contextRef="#ctx0" brushRef="#br1" timeOffset="55">15833 12244 8987,'8'10'1568,"-6"-4"1,4-12 0,-3-6 0,-3-5-304,0-2 0,-3-6 1,-1-2-1,-4 0 0,0 0-820,-1 4 0,-3 2 0,6 3 0,-1 1 0,1 2-813,0 3-971,0 8 547,6-5 1,0 18 0,0 3 0,0 5 0,0 2 283,0-1 0,2 7 1,2 2-1,2 0 1,-2 0 588,-2-4 0,-2-2 0,2-2 0,3 0 0,1-1 1418,-2 1 1,0-8 3159,2-5-3841,-4-4 1,9-10 0,-7-5 0,2-4 0,-2-1-639,-1-1 0,-3-2 1,0-2-1,0-2 1,0 2-181,0 3 0,0 1 0,0 0 0,0 0-1549,0 1 1,0-1 0,2 2-3368,4 5 1,-2 3 4352,9 9 0,7 0 1,10 0-1</inkml:trace>
  <inkml:trace contextRef="#ctx0" brushRef="#br1" timeOffset="56">16020 12000 9933,'13'8'3276,"-1"5"1,-7 4 0,1 1-2796,-4 1 0,-2 0 0,2 0 0,2 1 98,2 5-658,1-4 0,-7 6 0,0-8 1,2-2 75,4-5 1,-2 3 0,9-9 293,1-2 0,3-2 1,0-4-1,-3-2 61,-1-2 0,-7-9 1,4 1-1,-1-7 1,-5-4-1,-2 0-339,-2-2 0,2 0 1,2-5-1,2 7-464,-1 5 1,-3 1 0,-2 0-1,2 2 584,4 5 1,-2 4 0,9 10 185,1 4 1,-3 4-1,1 9 1,1 0-1,-1 0 1,1-1-209,1 1 0,-3-2 1,1-3-1,3-3-374,2-3 1,-5-2 0,1-6-1,1 0 1,3-2 151,2-4 1,6-11 0,0-8 0,-2 0-1,-3 0 350,-1 0 1,0 0 0,0 4 0,-3-1-1,-3-3 516,-7 2 0,2 2 1,-1 2-1,-3 0-736,-2 1 1,-4 1 0,-2 2 0,-5 5-20,-1 2 0,-3 1 0,-5 7 0,1 2 0,4 5 0,-1 3 0,6 9 0,-1 0 0,1 1 0,4 5 0,2-4 0,2 6 0,0-2 0,0 0 0,8 7 0,2-7 0,3-3 0,-1-1 0,3-2 0,2-2 0,1-3 0,3-3 0,4-3 0,-8-2 0,6-6 0,2-2 0,0-4-296,2-7 0,4-1 0,-6-1 1,-2 3-1,-4-3-9535,-7-1 9644,-3-3 1,-1 0-1,3 0 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30T18:50:23.548"/>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
    <inkml:brush xml:id="br2">
      <inkml:brushProperty name="width" value="0.05292" units="cm"/>
      <inkml:brushProperty name="height" value="0.05292" units="cm"/>
      <inkml:brushProperty name="color" value="#FF8000"/>
    </inkml:brush>
    <inkml:brush xml:id="br3">
      <inkml:brushProperty name="width" value="0.05292" units="cm"/>
      <inkml:brushProperty name="height" value="0.05292" units="cm"/>
      <inkml:brushProperty name="color" value="#57D200"/>
    </inkml:brush>
    <inkml:brush xml:id="br4">
      <inkml:brushProperty name="width" value="0.05292" units="cm"/>
      <inkml:brushProperty name="height" value="0.05292" units="cm"/>
      <inkml:brushProperty name="color" value="#3165BB"/>
    </inkml:brush>
  </inkml:definitions>
  <inkml:trace contextRef="#ctx0" brushRef="#br0">9173 7931 10594,'-18'19'0,"-1"2"0,0 2 0,-2 2 0,-2-2 0,-2-2 0,0-1 202,-2 5 1,4-4 0,-6 2-1,2-6 1,4-5 0,2 3-1,2-1 1,1 1-2727,-1-3 2524,0 1 0,17-11 0,4-4 0</inkml:trace>
  <inkml:trace contextRef="#ctx0" brushRef="#br0" timeOffset="1">9155 7669 10108,'-9'19'499,"-3"-1"0,-5 1 1,-2 0-1,0 0 1,-1 1-1,-3 3 0,-4 2 1,-3 0-171,-3 2 1,0-6 0,-1 6 0,3-2-397,-2 0 0,-1 7 1,1-8-1,4-1 1,2-2-1,4-2 1,2 0-4852,2-1 3679,0 1 1,9-10-1,6-9 1239,8-11 0,6-5 0,9-3 0</inkml:trace>
  <inkml:trace contextRef="#ctx0" brushRef="#br0" timeOffset="2">9155 7406 13140,'-21'19'0,"-2"2"469,-2 4 1,-9-2 0,3 8 0,-4 2 0,-5 3 0,-2 3 0,-3 3 0,-3 4-492,-5 2 0,6-4 0,-3 6 0,-1 0-612,4-3 0,-8 5 0,7-6 1,0-2-1,7-2-97,7-7 1,1-4 0,6 1-1,0-7 1,2-4-102,8-3 1,-2-7 0,9-7 831,0-8 0,10-7 0,10-16 0,9-2 0</inkml:trace>
  <inkml:trace contextRef="#ctx0" brushRef="#br0" timeOffset="3">9079 7013 9248,'-2'-11'2466,"-4"7"1,-6 10-1802,-5 13 1,-16 2-1,-5 10 1,-4 4 0,-6 7-496,-8 8 1,-2 4-1,-9 2 1,0 3 0,3 1-1,-1 5 1,5-3-594,1-3 1,3 5 0,2-12-1,4 0 51,6 3 0,-2-7 0,2-1 0,5-1 0,3-4-256,5-2 1,6-9-1,-4-2 1,2-2-773,4-4 1,2-2 456,2-2 0,9-13 0,4-10 943,4-13 0,18-14 0,5 2 0</inkml:trace>
  <inkml:trace contextRef="#ctx0" brushRef="#br0" timeOffset="4">8948 6581 9356,'-12'9'1566,"-1"3"0,-4 7 0,-5 6-947,-10 6 1,-5 7 0,-7 5 0,-8 7 0,-9 7 0,-7 5 0,-5 7-699,-2 4 1,36-35-1,1 1 1,-1 0-1,0 1 1,1 1-1,-1 1-236,3 1 0,-1 0 1,-4 0-1,-1 1 1,-2 2-1,0 0 1,3-2-1,-1-1 0,2-2 1,1 0-336,1-2 0,1-1 1,-36 31-1,4-3 1,7-1-1,5-7 190,7-6 0,4-6 0,9-8 0,-1-1-193,1 1 0,8-11 1,4-7 652,4-5 0,2-11 0,0 5 0</inkml:trace>
  <inkml:trace contextRef="#ctx0" brushRef="#br0" timeOffset="5">8873 6075 7846,'11'-19'487,"-5"1"1,-6 7 0,-6 7 0,-9 8 0,-8 9 0,-8 5-1,-5 5 823,-1 2 0,-9 17 0,-6 2 0,-7 10 0,-5 10-1211,-3 11 1,28-32 0,-1 2 0,-4 6 0,-2 2 0,-2 5-1,0 1-199,0 4 0,-2 1 0,2-4 0,-1 1 0,-5 4 0,-1 1 0,3-3 0,0-1 0,0-2 0,0-1-426,-1-3 1,1 0 0,7-4 0,1 0 0,0 0 0,0-2-1,4-3 1,1-2 0,2-2 0,-1 0 118,0-3 0,1-1 0,-26 29 0,5-7 1,4-9-1,6-8 0,2-5 116,2-1 0,9-9 0,10-6 0,4-9-305,2-7 0,9-9 0,6-11 596,8-12 0,15 0 0,10-2 0</inkml:trace>
  <inkml:trace contextRef="#ctx0" brushRef="#br0" timeOffset="6">8573 5794 13171,'-19'2'0,"0"4"0,-1 7 0,-5 5 0,-9 7 0,-7 7 547,-9 3 1,-5 11 0,-3 6 0,-5 8-1,-7 11 1,31-33 0,-2 1 0,-3 4-1,-1 0 1,-3 2 0,0 1-574,-2 5 0,0 0 0,-3 0 0,0 1 0,1 1 0,1 2 0,0 0 0,0 0 0,0 1 0,0 1-388,2-2 0,0 0 0,1-4 0,0-2 0,2 1 0,1 0 0,0-2 0,0 0 97,0-1 0,2 0 1,6-4-1,1-1 0,0-2 1,-1-1-1,-29 32 0,5-8-14,3-5 1,4-4 0,2-4 0,4-6 0,2-4 0,6-5-706,7-4 0,6-4 0,8-10 1036,0-5 0,9-3 0,2-9 0</inkml:trace>
  <inkml:trace contextRef="#ctx0" brushRef="#br0" timeOffset="7">7466 6094 7763,'19'-36'0,"0"5"1310,-1 6 0,-5 4 0,-3 2 1,-1 1-1,-7 1 0,-6 7-612,-9 10 0,-6 8 0,-6 13 1,-6 4-1,-6 8 0,-7 9 1,-6 8-806,-4 4 1,-11 11 0,-4 5 0,32-31 0,-1 2 0,-2 2 0,-1 1-105,-3 1 0,0 2 0,1 3 1,1 2-1,-2 0 0,0 0 0,0 2 1,1 0-1,-1 0 0,0 1-119,0-1 1,1 0-1,3-1 1,0-2 0,0-4-1,-1-2 1,3 0 0,1-1-1,2 1 1,-1 0-41,1-3 0,1-1 0,-24 32 1,0-6-1,6 0 0,0-3 190,-3 1 0,5-3 0,2-6 1,0 1-1,3-1-174,-1 0 1,2-8-1,9-4 1,3-4-1,7-5-271,4-4 1,5-10 624,3-8 0,-3-9 0,5 4 0</inkml:trace>
  <inkml:trace contextRef="#ctx0" brushRef="#br0" timeOffset="8">6697 6000 9979,'6'-19'0,"1"0"1351,-3 1 0,-13 12 0,-7 10 1,-9 14-1,-4 10 0,-7 5 0,-4 4-1325,-3 7 0,-11 6 1,-1 13-1,-7 5 1,-5 7-1,32-34 1,-1 0-1,-1 2 1,-1 1-1,0 2 1,-1 0-396,2 1 0,-1 0 0,-4-1 0,1-1 0,6-1 1,1 0-1,-31 37-314,5-4 1,10-10 0,2-5 0,2-6 0,6-6 81,7-6 0,0-6 0,8-7 1,2-6-1,4-4-1826,6-3 2427,5-7 0,16-11 0,3-10 0</inkml:trace>
  <inkml:trace contextRef="#ctx0" brushRef="#br0" timeOffset="9">5909 5888 7692,'13'-7'943,"-3"-1"0,-4 2 1,-8 1 364,-8 8 1,-9 11 0,-4 3 0,-4 8 0,-2 4 0,-4 4 0,-3 5-1178,-1 6 1,-3-3 0,-2 9 0,1 0 0,1 0-488,0 0 1,13-8 0,-10 2 0,3-5-1,3-1 1,2-3-4364,2-4 3824,2-3 1,12-10-1,1-1-2102,-3-5 2997,7-3 0,0-9 0,8 0 0</inkml:trace>
  <inkml:trace contextRef="#ctx0" brushRef="#br0" timeOffset="10">5440 5981 7686,'29'-25'988,"-4"0"0,-4 4 87,-2 7 1,-11-1-1,-8 11 1,-12 8-1,-9 11 1,-6 10-1153,-2 4 1,4-4 0,-5 6-1,1 3 1,2 1 0,0 0-1,2-1 1,0-5-6072,0-2 6148,0 6 0,6-3 0,1 7 0</inkml:trace>
  <inkml:trace contextRef="#ctx0" brushRef="#br0" timeOffset="11">6191 5981 10426,'18'-12'0,"1"1"1299,0 3 0,-11 4 0,-10 12 1,-13 9-1,-10 8 0,-4 4-1163,-4 4 0,-11 11 1,-6 8-1,-4 7 0,-4 5 1,-3 3-1,-3 4 0,-3 2-1013,-4 2 0,0 4 0,2-4 0,7-7-100,3-1 1,9-11 0,2 1 0,5-12-1,7-5-1099,9-2 1,0-9 2075,2-4 0,17-4 0,10-3 0</inkml:trace>
  <inkml:trace contextRef="#ctx0" brushRef="#br0" timeOffset="12">7260 6000 7914,'16'-19'744,"-1"0"1,-4 1 0,-3-1 265,-4 0 1,-10 11-1,-9 8 1,-8 10 0,-10 11-1,-7 8 1,-8 11-752,-6 6 1,0 0-1,-15 8 1,-4 6-1,-4 5-278,37-30 1,-1 1 0,-1 1-1,0 1 1,2 2 0,-1 1 0,-1 1-1,-1 1 1,0 0 0,0 0-152,2-3 1,1 1 0,0 1 0,1 1 0,0-1 0,1 0 0,-1-1-1,0-1 1,-31 35-185,3-2 0,-2-6 1,7-1-1,1 1 0,1-3-66,-3 1 0,11-9 0,-2-6 0,4 0 0,4-2 0,0-4-689,4-4 0,5-5 0,6-4 0,8-6 1109,8-4 0,-2-2 0,7 0 0</inkml:trace>
  <inkml:trace contextRef="#ctx0" brushRef="#br0" timeOffset="13">7879 5906 9224,'12'-6'0,"1"0"1076,1 2 0,-5 4 0,-3 6 0,-6 8 0,-6 9 0,-9 9 0,-10 7-834,-12 11 1,-17 9 0,18-21 0,-1 3 0,-3 2 0,-2 1 0,-3 4 0,-1 2 0,-2 3 0,0 0 0,-3 1 0,0-1-415,0-3 0,-1 2 0,-3 4 0,0 0 0,2-6 0,0-2 0,-1 2 0,1 0-218,3-2 1,0-2-1,1-3 1,0-1 0,8-4-1,1-1 1,-37 36 0,6-4-1,9-7-68,3-3 1,5-3-1,4 0 1,6-2 0,7-4 71,5-6 0,-1-4 0,10-5 0,4-4 0,7-6-2189,3-4 2575,3-2 0,23 0 0,4 0 0</inkml:trace>
  <inkml:trace contextRef="#ctx0" brushRef="#br0" timeOffset="14">17277 2231 8119,'13'0'2329,"-1"0"1,-10 0 0,0-2 182,-6-4 0,-8 2-1611,6-9 1,-9 1-1,2-7 1,-3 0-362,-3 1 0,6 5 1,1 1-1,-1-3-339,3-2 0,-7 1 0,5-1 0,-5-2 3,-2-8 1,1 6 0,-1-4 108,0-4 1,0 4-439,1 0 1,5 4 0,3 3-1,-1-1 36,1 0 1,4 0 0,-5 0 0,3 1 73,4-1 1,2 0-1,2 1 1,0-1 0,0 0-276,0 0 1,2 1-1,4-1 1,6 0-75,5 0 0,2 9 1,0 4-1,-1 4-122,1 2 0,-6 0 0,-1 2 216,3 4 0,-7-2 1,0 8-1,-1 3 53,-1 2 1,0 2-1,-6-1 1,0 1 117,0 0 1,0 0 0,-2-1-1,-2 1 317,-2 0 0,-9 6 0,5 0 1,-3-2-35,1-2 0,-1 4 1,-4-1-1,3-1 1,1-2-1,1-2 172,1 0 1,-3 0 0,8-1 0,-1 1 0,1 0 0,0 0 568,2-1 1,2-5-1,2-1-634,0 3 0,2-1 0,2 1 0,4-5-291,3-1 0,1-3 0,7 2 0,0 3 0,-1-1 0,-5 5 0,-3-7 0,1 0 0,-1 1 0,3-3 0,5-6 0,1 0-5295,0 0 5295,-9-8 0,7-11 0,-7-10 0</inkml:trace>
  <inkml:trace contextRef="#ctx0" brushRef="#br0" timeOffset="15">17727 2175 7166,'0'19'4392,"0"0"0,0-7-2131,0 1 0,-2-9 0,-4 0-1059,-6-8-1,1-7 1,1-7 0,-1-1-1014,1 0 1,6 0-1,-5 1 1,3-1-1,0 0 1,0 0-189,-3 0 0,7 1 0,-6-3 0,2-2 0,-1-4 0,3-2 0,-4 4 0,2-4 0,-1 2 0,1 2 0,0-3 0,0 8 0,6-5 0,0 4 0,0 2 0,0 0 0,0 1 0,0-1 0,0 0 0,0 0 0,0 1 0,0-1 0,2 2 0,2 2 0,2 3 0,9 0 0,-3-5 0,5 4 0,-5 5-618,1 8 1,-3 2 255,3 4 1,-3-2 0,-6 9 0,3 2 501,-3 1 0,-2 3 0,-2 0 0,0 0 0,0-1 14,0 1 1,0 0 0,-2 0 0,-4-1 0,-5 1-194,1 0 0,-7 2 0,5 2 0,-3 2 0,0-3-3,3-1 0,-1-2 1,-5 0-1,-1-1 0,2 1 224,5 0 1,-5 0 0,7 0 0,-3-1 110,1 1 0,7 0 0,-1 0-293,4-1 0,2 1 0,0 0 0,2-3 0,4-1 0,7-2 0,-3-3 0,1 5 0,-3-3 0,0-6 0,-1 7 0,-5-1 0,8 1 0,-4-3 0,7-4-56,4-8 0,1-8 0,1-15 1,2-8 55,4-9 0,-4-6 0,6-8 0</inkml:trace>
  <inkml:trace contextRef="#ctx0" brushRef="#br0" timeOffset="16">17878 1406 21367,'0'-18'1021,"0"-1"1,0 0 0,0 0 0,0 1-2070,0-1 0,0 6 0,0 1 0,0-3-8441,0-2 5160,0-1 4329,0 7 0,8 11 0,2 11 0</inkml:trace>
  <inkml:trace contextRef="#ctx0" brushRef="#br0" timeOffset="17">18009 1388 7944,'0'10'9830,"0"-4"-8485,0-12 1,0-4 0,0-9-1,0 0-270,0 0 0,0 7 0,0-1 0,0-1-772,0-3 1,0-2 0,0 0 0,0 1-304,0-1 0,0 0 0,0 1-835,0-1 0,8 8 190,5 5 645,-5 4 0,0 10 0,-8 3 0</inkml:trace>
  <inkml:trace contextRef="#ctx0" brushRef="#br0" timeOffset="18">16508 1500 15211,'0'-19'0,"0"1"691,0-1 0,0 0 0,0 0 1,0 0-1,0 1 0,0-1 0,-2 2 1,-2 3-1,-2 1-1132,1-1 0,3 3 1,2-1-1,0-3-7749,0-2 8190,0 7 0,9 2 0,1 8 0</inkml:trace>
  <inkml:trace contextRef="#ctx0" brushRef="#br0" timeOffset="19">16639 1444 7798,'13'8'2255,"-1"5"0,-5-5 4868,5-2-4622,1 5 0,-3-18 0,-4 1-2154,-4-8 0,-2 1 1,-2 1-1,-2-3 1,-2-2-348,2-2 0,-5 1 0,3-1 0,2-2 0,2-2 0,2-2 0,0 2 0,0 2 0,0 3 0,0-1-495,0 0 0,2 9 0,4 4 495,7 3 0,3 20 0,3 4 0</inkml:trace>
  <inkml:trace contextRef="#ctx0" brushRef="#br0" timeOffset="20">18459 1875 8506,'8'10'2457,"-5"-3"1,5-12-1,-2-3 1,0-2 2457,-1-5 0,-3 5-4410,-2-3-5421,0 9 1,0 4 4879,0 13 0,0 3 0,0 3 0</inkml:trace>
  <inkml:trace contextRef="#ctx0" brushRef="#br0" timeOffset="21">18459 2063 8687,'11'8'9830,"5"-6"-6427,-5 6 1,-1-10-5392,-4-4 1,-6 2-2905,-6-9 4892,4 9 0,-6-13 0,8 7 0</inkml:trace>
  <inkml:trace contextRef="#ctx0" brushRef="#br0" timeOffset="22">19341 1706 12914,'0'-4'2457,"0"-8"1,0-7-1,-2-2 1,-2 2-1766,-3 1 1,-1-1-1,4 0 1,-2 0 0,-1 3-1,1 1-8409,0 3 4917,-1-1 0,10 3 1553,3 3 0,-2 7 0,9 5 1247,1 1 0,3 8 0,2-3 0</inkml:trace>
  <inkml:trace contextRef="#ctx0" brushRef="#br0" timeOffset="23">19491 1631 9744,'0'19'0,"0"0"3950,0 0-2782,0-9 0,0-10 0,0-15 0,-2-6 0,-2-3-266,-3 1 1,-1 2-1,4 0 1,-2-2-1,-1-2 1,1 2-744,0 2 0,0 9 0,6-1-5286,0-1 5127,0 5 0,0 9 0,0 11 0</inkml:trace>
  <inkml:trace contextRef="#ctx0" brushRef="#br0" timeOffset="24">19641 2081 13120,'6'13'1228,"0"-1"1,3-8 0,-5 1 0,2-10-1,-2-7 1,-2-5 0,1-1 0,1-1-446,2 0 0,0 0 0,-6 1 0,0-3 0,2-2 0,2-2 1,3 2-745,-3 2 1,4 0 0,-2-2 0,1-2 0,-1 2 0,0 2-40,-2 3 0,1-1 0,-1-2 0,2-2 0,0-2 0,3 2 0,-7 3 0,4 1 0,-4 0 0,4 0 0,0 1 0,1 1 0,1 4 0,-6-3 0,7 5 0,-1 1 0,-4-1 0,9 5 0,-7 4 0,6-4 0,-8 6 0,3 6 0,-5 7 0,0-3 0,2 3 0,2 1 0,1 3 0,-5 2 0,2-1 0,2 1 0,-2 0 0,5 0 0,-3 1 0,0 3 0,0 2 0,1-2 0,1 0 0,-4 0 0,4 2 0,3-2 0,-7-2 0,4 0 0,-1 2 0,1 1 0,0-1 0,1-2 0,3 4 0,-4 0 0,1-2 0,-1-2 0,0-4 0,-3-3-8317,1-1 8317,0-9 0,-14-4 0,-3-10 0</inkml:trace>
  <inkml:trace contextRef="#ctx0" brushRef="#br0" timeOffset="25">20016 1913 7897,'11'8'3276,"5"-6"1,-16 4 0,0-10-1311,-10-2 0,-7-1 0,-2 7 0,1 0 0,-1 0-1744,0 0 1,-2 0 0,-2 0 0,-2 0 0,2 0-223,3 0 0,1 0 0,0 0 0,0 0-546,0 0 0,7 0 546,-1 0 0,9-8 0,-4-2 0</inkml:trace>
  <inkml:trace contextRef="#ctx0" brushRef="#br0" timeOffset="26">20185 1950 7954,'0'13'2587,"2"-3"1,4-2 2253,7-4 0,-5-4-4118,-2-6 1,-4 2 0,-2-8 0,0-3-362,0-2 0,0-2 1,-2 1-1,-2-1-110,-2 0 1,0 1 0,6-3-1,0-2 1,0-2 0,0 2-253,0 2 0,0 9 0,0-1 0,0-2 0,0-1 0,0-3 0,0 0 0,0 1 0,0-1 0,0 0 0,0 6 0,2 3 0,4 2 0,-4 2 0,9 6 0,-7 2 0,2 4 0,6-2 0,-5 8 0,-1 1 0,2-1 0,5 1 0,-3 0 0,3 5 0,1 1 0,1 0 0,-3 0 0,5-1 0,-4 3 0,3 2 0,3 2 0,0-2 0,-7-2 0,1-2 0,1-1 0,3 1 0,-4 0 0,-1-1 0,3-1 0,-1-2 0,-1-3 0,1-5 0,-5 3 0,-1 0 0,0 1 0,1-7 0,-3 2 0,-4-4 0,6-10 0,-8-5 0,0-3 0,0-3 0,-2 0 0,-4 0 0,4-5 0,-4-1 0,4 0 0,2-3 0,-7 6 0,1-8 0,2 3 0,2 4 0,2 3 0,0 1 0,0 0 0,0 0 0,-2 1 0,-4-1 0,3 0 0,-3 0-2094,4 1 0,2 5 2094,0 1 0,0 7 0,0-3 0</inkml:trace>
  <inkml:trace contextRef="#ctx0" brushRef="#br0" timeOffset="27">20804 1631 8839,'0'-18'3276,"0"-1"1,0 10 0,0 9-1006,0 11 0,0 6 1,0 1-1,0 1-2190,0 0 1,0 0-1,0-1 1,2 1-1,2 2 1,2 2-197,-1 2 0,3 0 1,-2-6-1,1-1 1,-1 1-401,0 0 1,2-3-1,-3-1 172,1-2 436,0-1 1641,-6-2-673,0-1-1061,0-9 0,0-9 0,0-3 0,0-5 0,-2-2 0,-2 1 0,-2-1 0,1 0 0,-3 1 0,2-1 0,2 0 0,2-2 0,2-4 0,-7 4 0,1-4 0,2 5 0,2 1 0,2 0 0,0 0 0,0 1 0,0-1 0,0 0 0,0 0 0,6 1 0,0-1 0,1 2 0,-1 3 0,0 1 0,9 9 0,-3-4 0,5-1 0,2 7 0,-1-2 0,1 6 0,0 6 0,0 3 0,-1 1 0,-1 7 0,-2 0 0,-3 0 0,-6 5-116,7 1 1,-7 9 0,5-5 0,-3 2 41,-4 1 1,-2-7 0,-2 4 0,0 0 156,0 0 0,0-6 0,-2 2 0,-4-4 0,-5-3-16,1 1 1,-7-2 0,5-2 0,-5-3 0,-2 1-68,1-3 0,5-2 0,1-6 0,-3 3 0,-2 1 0,-1-2 0,-1-2 0,0-2-3011,0 0 3011,9-8 0,-15-11 0,4-10 0</inkml:trace>
  <inkml:trace contextRef="#ctx0" brushRef="#br0" timeOffset="28">21292 1331 8656,'6'-12'0,"2"1"0,1 1 0,-1 0 0,-4-5 0,0 0 3703,3 3 0,-5 1-1398,4 5 1,-4 6 0,-4 0 0,-2 11-2015,-2 5 0,-7 3 0,5 0 0,-1 0 0,-1-1-744,-1 1 1,5 6 0,-6 0 0,-1-2 0,3-2-3189,4-2 1983,3-1 1,6-7 0,3-5 1657,6-4 0,5-10 0,2-3 0</inkml:trace>
  <inkml:trace contextRef="#ctx0" brushRef="#br0" timeOffset="29">21461 1256 8846,'18'-6'0,"-1"-2"0,-2-1 3621,-3 1 0,-6 0-1749,7 1 1,-9 7-1014,2 0 0,-6 9 0,-4 9 0,-4 1 0,-1 2 0,-1 2-733,0 2 0,-1 2 0,-1-4 1,3 4-1,3 0-581,0 0 1,-7-2 0,7-6-4302,2 0 4756,2-9 0,-7-1 0,-1-9 0</inkml:trace>
  <inkml:trace contextRef="#ctx0" brushRef="#br0" timeOffset="30">5140 4256 10502,'8'0'2963,"-8"0"0,-8 0 0,-11 0-2094,1 0 0,-1 0 0,0 0 0,0 0-477,0 0 0,1 0 1,-1 0-1,0 0 1,0 0-1,1 0-79,-1 0 0,-2 0 0,-2 0 0,-2 0 0,2 0-68,2 0 1,1 0 0,-3 0 0,-2 0 0,0 0-115,-3 0 0,8 0 0,-5 0 0,2 0 1,0 0-132,-2 0 0,0 0 0,4 0 0,-2 0 0,-4 0 0,-2 0 0,4 0 0,-5 0 0,1 0 0,0 0 0,4 0 0,-4 0 0,0 0 0,0 0 0,-3 0 0,3 0 0,-4 0 0,6 0 0,0 0 0,-1 0 0,1 0 0,4 0 0,-4 0 0,0 0 0,0 0 0,-6 0 0,4 0 0,-3 0 0,1 0 0,-2 0 0,4 0 0,-1 0 0,1 0 0,2 0 0,-2 0 0,0 0 0,6 0 0,-4 0 0,2 0 0,0 0 0,-2 0 0,4 0 0,-2 0 0,0 2 0,-2 5 0,4-5 0,-7 4 0,3-4 0,2-2 0,-2 0 0,6 0 0,-6 0 0,2 0 0,0 0 0,2 0 0,-4 0 0,0 0 0,0 0 0,0 0 0,0 0 0,4 0 0,-2 0 0,0-2 0,0-2 0,0-2 0,0-1 0,6 7 0,-2 0 0,-2 0 0,-2 0 0,0 0 0,7 0 0,-1 0 0,-2 0 0,-2 0 0,-2 0 0,0-6 0,4 0 0,-2 2 0,-2 2 0,0-5 0,6 1 0,-1 2 0,-5 2 0,4 0 0,-4-2 0,4-3 0,2 3 0,0 2 0,1 2 0,-1 0 0,0 0 0,0 0 0,1 0 0,-1 0 0,0 0 0,0 0 0,1 0 0,-1 0 0,0 0 0,0 0 0,1 0 0,-1 0 0,6 0 0,1 0 0,-3 0 0,-2 0 0,-1 0 0,5 0 0,1 0 0,-3 0 0,-2 0 0,7-2 0,2-2 0,-1-2 0,7-1 0,-6-1 0,8-5 0,8-3 0,3-3 0</inkml:trace>
  <inkml:trace contextRef="#ctx0" brushRef="#br0" timeOffset="31">1763 4069 7905,'11'-13'518,"-5"1"1,-2-3 743,2-1 0,-3-3 0,5 2 0,-2 3 779,0 1 0,3 7-526,-3-7 1,-2 9-757,9-2 0,-9 6 0,2 6 0,-4 9 1,-2 6-1,0 4 0,0 0-272,0 2 0,0 2 1,0 8-1,2 1-437,5-1 1,-5-5 0,6-1 0,-2 0 0,0-2 0,-1-4-51,-3-4-59,6-2 1,-6 0-8087,4-1 8145,-4-7 0,-2-11 0,0-11 0</inkml:trace>
  <inkml:trace contextRef="#ctx0" brushRef="#br0" timeOffset="32">5178 4050 8415,'0'-19'3094,"0"1"0,-3 1-2133,-3 4 0,2 5 1,-6 10-1,-1 4 1,3 7-1,0 4-507,3 1 0,1 7 0,0 2 1,-4 0-1,-1 3 0,1-3-211,4 0 1,0 0 0,-1-4 0,-1 2 0,2-2 0,2-2 649,2-3 0,0 1-668,0 0 0,2-3 0,2-1 0,5-5-1909,1-1 0,-4-3-495,7-6 2179,-9 0 0,-4-17 0,-10-3 0</inkml:trace>
  <inkml:trace contextRef="#ctx0" brushRef="#br0" timeOffset="33">3864 3619 11198,'-8'-11'1254,"-2"5"0,-9 10 0,2 7 0,3 3 0,3 7 0,1 2-884,-1 4 1,5 2 0,-6 9 0,-1-3 0,1-1-1,1-3 1,1 0 0,1-2-158,1-4 1,-4 2 0,3-4 0,1-4 0,-3-4-645,1-1 0,6-4 0,-4 1-4686,-1-3 794,7-1 3703,-6-16 620,8 7 0,-9-23 0,-1 4 0</inkml:trace>
  <inkml:trace contextRef="#ctx0" brushRef="#br0" timeOffset="34">3527 3694 7970,'0'-19'1998,"0"11"1,2 8 0,4 8 0,7 5-372,3-1 1,3 1 0,0 5 0,0 1-1122,-1 0 1,1 0 0,0-1 0,0 1 0,-1 0-205,1 0 0,0-7 1,0 1-1,-1 1-516,1 3 0,-6-5 0,-1-1-2802,3-3 0,-5-2-5753,3-6 8769,-9 0 0,12 9 0,-5 1 0</inkml:trace>
  <inkml:trace contextRef="#ctx0" brushRef="#br0" timeOffset="35">9042 4088 10027,'-10'-9'2503,"3"-3"1,5 5-1,2 7-2114,0 11 0,0 6 0,0 1 0,0 3 0,0 2 0,0 2 0,0-2-263,0-2 1,0 4-1,0 0 1,0-2-1,0-2-51,0-3 0,0 1 1,2 0-1,2 0-58,3-1 0,1-1 1,-4-2-2351,2-3 1,7-6 2332,-7 7 0,-8-1 0,-8 7 0</inkml:trace>
  <inkml:trace contextRef="#ctx0" brushRef="#br0" timeOffset="36">8911 4275 7941,'18'0'2725,"-5"0"1044,-1 0-978,-7 0-2404,3 0 1,-16 0 0,-3 2-1,-1 2-104,-1 2 0,1 1 1,-7-7-1,0 0 1,0 0 119,1 0 0,-1 0 0,0 0 0,0 0 0,1 0-151,-1 0 1,0 0 0,-2 0 0,-2 0 0,-2 0-32,2 0 0,-4 0 0,0 0 1,0 0-1,-2 0-41,0 0 1,-3 0 0,-5 0-1,1 0 1,3 0 64,2 0 0,2 0 1,-5-2-1,5-2 0,0-3-34,0 3 1,0 2 0,-5 2-1,5 0 1,0 0-282,0 0 1,6 0-1,-4 0 1,2 0-1,-2 0 1,-3 0-55,-3 0 1,4 0 0,0 0-1,-1 0 1,1-2 6,-4-4 1,4 4 0,0-5 0,-1 5-1,3 2 1,0 0 218,4 0 0,0 0 0,0 0 1,-2 0 37,3 0 1,1 0 0,2 0 0,-2 0 0,-2 0 0,-2 0-66,2 0 1,2 0 0,3 0-1,-3-2-191,-4-4 1,4 4 0,-4-4 0,4 4 0,2 2 31,1 0 1,-8 0-1,1 0 1,3 0-1,1 0 71,2 0 1,0 0-1,0 0 1,1 0-1,-1 2 40,0 4 0,0-4 1,1 4-1,-1-4 0,0-2-4,0 0 0,1 0 0,-1 0 0,0 0 0,0 0 51,1 0 0,-7 0 0,0 0 1,2 0-1,2 0 54,2 0 1,0 0 0,0 0 0,1 0 0,-3 0 35,-4 0 1,4 0-1,-4 0 1,4 0-1,2 0-214,1 0 1,-1 0 0,0 0 0,0 0 0,1 0 0,-1 0 37,0 0 0,0 0 1,1 0-1,-3 0 110,-4 0 0,4 0 0,-4 0 1,4 0-99,2 0 0,1 0 0,-1 0 0,0 0 0,0 0 0,0 0 0,1 0 0,-1 0 0,0 0 0,0 0 0,1 0 0,-1 0 0,0 0 0,0 0 0,1 0 0,-1 0 0,0 0 0,0 0 0,1 0 0,-1 0 0,0 0 0,0 0 0,1 0 0,-1 0 0,0 0 0,7 0 0,-1 0 0,-2 0 0,-1 0 0,-3 0 0,0 0 0,0-2 0,1-2 0,-1-2 0,0 2 0,0 2 0,1 2 0,-1 0 0,0 0 0,0-7 0,1 1 0,-1 2 0,0 2 0,0 2 0,1 0 0,-1 0 0,0 0 0,0 0 0,1 0 0,-1 0-1030,0 0 0,0 0 1,1 0-1,-1 0 1030,0 0 0,0-9 0,1-1 0</inkml:trace>
  <inkml:trace contextRef="#ctx0" brushRef="#br0" timeOffset="37">6866 3619 11052,'-2'-11'1288,"-2"7"0,-3 8 0,3 9 0,2 6 0,2 3-922,0 3 1,0 1-1,0-6 1,0 3 0,2 2-1,2-2 1,5-2 41,1-2 1,1 0 0,3-1 0,-1 1-51,1 0 1,-3-7 0,1-1 0,3-3 172,1-4 0,3-2 0,0-2 1,0 0-1,-1 0-163,1 0 0,-6-8 0,-3-5 0,1-1 1,-3-3-236,0-2 1,-1 11 0,-7-11 0,0 3-476,0-1 1,0-2-1017,0 1 739,0 7 1,2 3-1,4 8-623,6 0 1089,-3 8 0,5-4 0,-5 7 0,1-1 0,5-2 45,1 1 0,-3-1 0,-1-4 1226,3 3 0,2-3 0,-1-11-441,-3-5 0,-5-5 0,-8-1 0,0-3 0,0-2-677,0-2 0,-2-7 0,-2 7 0,-4 3 0,-3 1-593,-4 2 1,5 2-1,-2 5 1,-1 3-1,1 3-1865,-1 0 0,7 2 1,-5 10-1,3 7 1992,4 3 0,10 11 0,5 3 0</inkml:trace>
  <inkml:trace contextRef="#ctx0" brushRef="#br0" timeOffset="38">1332 4650 7970,'0'-19'1884,"0"0"586,0 1 0,0 5-191,0 1 0,0 10-1953,0 2 0,0 8 1,0 11-1,0 0 1,0 1-1,0 5 24,0 7 1,0 1-1,0 0 1,0-1-1,0 1 570,0 2-760,0 3 1,-6-3 0,-1-1 0,3-3-1,2 0 140,2-2 1,0 5 0,0-9-1,0 0-25,0 2 0,0-7 0,0 7 0,0-2-101,0 0 0,0 1 0,0-8 1,0 1-1,0 0-816,0 0 0,6-7-3388,1 1-1273,-1-1 5303,-6-10 0,-8 4 0,-3-14 0</inkml:trace>
  <inkml:trace contextRef="#ctx0" brushRef="#br0" timeOffset="39">1407 5400 11965,'19'-10'0,"-1"1"0,1 3 1966,0 0 0,-11 0 0,-8 8 0,-10 2 0,-7 2-247,-2-2 0,-8-2 0,-4-2 0,-4 0-1719,-3 0 0,1 0 0,-1 0 0,1 0 0,-1 0 0,1 0 0,1 0 0,5 0 0,4-2 0,8-2 0,0-2-1954,0 2 0,11-1 1954,8-1 0,17 4 0,12-6 0</inkml:trace>
  <inkml:trace contextRef="#ctx0" brushRef="#br0" timeOffset="40">1444 4800 8417,'7'-12'0,"-1"-1"1368,-2-2 985,7 7 0,-9-2-870,4 3 0,-6-1 0,-4-6 1,-5 3-1,-1 3-532,-5 4 1,5 2-1,-3 2 1,-1-3-1,-3-1-550,-2-2 0,-6 0 1,0 6-1,0-2 1,0-2-402,0-3 0,-6 1 0,4 6 0,0 0 0,0 0 0,2 0 0,6 0 0,0 0 0,1 0 0,-1 0 0,6 0 0,1 0 0,-1 0-2151,3 0 1,4 0 36,12 0 1647,-4 0 467,6 0 0,1 0 0,1 0 0</inkml:trace>
  <inkml:trace contextRef="#ctx0" brushRef="#br0" timeOffset="41">506 4969 8556,'13'-6'1493,"0"-1"113,-9 1-727,4 6 1,-6 0-395,4 0 0,-4 2 1,5 4-338,-5 7 0,-2 4 0,0 1 0,0 1 0,0 0 0,0 0 464,0-1-735,0 1 1,6 0-1,2 0 1,3-3 428,3-3 0,-3-5 1,1-8-1,3 0 1,2 0 1117,1 0 0,1-8 0,0-5 85,0-3-1329,-9-3 0,0 0 1,-5 0-1,1 1 0,-2-1 1,-2 0-112,-2 0 1,-2 0 0,-2 1-212,-2-1 0,-1 7 0,5 1-292,-4 3 1,6 4 0,-2 10-7,6 6 0,11-1 1,-5 1-1,3 1 1,-3-1 303,-2 1 1,7-7 1664,-3 7 0,5-9-719,2 2 0,-2-12 1,-5-7-1,-6-4-988,-4-1 1,-2-1-1,0 0 1,-2 1-1,-2-1-3334,-2 0 0,-9 2 3512,3 5 0,-5 4 0,-2 8 0</inkml:trace>
  <inkml:trace contextRef="#ctx0" brushRef="#br0" timeOffset="42">525 5081 11362,'-8'-10'1769,"6"4"1,-4 12 0,3 6-1117,3 5 0,3 0 0,3-5 0,4-3 0,3-3-23,-1 0 0,1 0 0,8-8 0,2-4 1,2-7 5,-3-3 1,8-3-1,-1 0 1,0 1 0,-4-1-487,-4 0 1,-2 0 0,-1 0 0,-1 1 0,-2-1-139,-3 0 0,-8 7 0,3-1-1282,-5-1 813,-2-3 0,-2 7 1,-3 5 385,-1 10 1,0 5-1,6 9 1,0-1-1,0 1 132,0 0 1,2 6 99,4 0 1,-2 2 0,7-4 265,-3 2 0,5 6 0,-5-4 0,0 0 1,3 0-1,-3-4-118,0-2 1,-1-2 0,-5 0 0,2 0-296,2-1 0,0 1 1,-6 0-1888,0 0 1,0-1-1,-2 1-1613,-4 0 1,4-7 3485,-4 1 0,-5-1 0,1 7 0</inkml:trace>
  <inkml:trace contextRef="#ctx0" brushRef="#br0" timeOffset="43">1670 5738 7305,'8'-11'-523,"-4"3"1,9 6 763,1-5 1,-5 3 0,-1-6 707,0 2 581,-6 1 0,13 5 1298,-9-4-1416,0 4 0,-8-7 933,-4 9-1049,4 0 1,-6 3-849,8 3 0,0-2 0,-2 6 0,-3 1-68,-1-1 0,0-3 0,6 5-92,0 3 1,-2-5 0,-2 3 0,-3 1-85,3 3 0,2 2 0,0-1 1,-2 1-1,-2 0-58,1 0 0,3-1 0,2 1 0,0 0-215,0-1 187,-8 1 0,6 0 1,-6 0-1,1 0-103,1-1 0,-2-1 0,4-2 9,-3-3 1,-1 1 0,4 5 0,-2 1 73,1 0 1,-3-7 0,2 1 0,2 1 0,2 3-1,2 2 139,0-1-233,0-7 1,0 6-1,0-5 1,-3 5-5,-3 2 0,4-1 0,-4 1 0,4 0 0,2 0 0,0-7 0,0 1 0,-2 1 0,-5 3 0,5 2 0,-4-1 0,4 1 0,2 0 0,-8 0 0,6-7 0,-5 0 0,3 1 0,-2-3 0,4 7 0,-4-4 0,3 3 0,3 3 0,0 0 0,0 0 0,0-1 0,0 1 0,0 0 0,0 0 0,0-1 0,-2 1 0,-2 0 0,-2 0 0,0-1 0,6 1 0,0 0 0,-2-1 0,-5 1 0,5 0 0,-4 0 0,4 0 0,2-1 0,0 1 0,0 0 0,0 0 0,0-1 0,0 1 0,0 0 0,0 0 0,0-1 0,0 1 0,0 0 0,0 0 0,0-1 0,0 7 0,0 0 0,0-2 0,0 4 0,0-2 0,0-2 0,0-2 0,0-2 0,-2 0 0,-2-1 0,-3 1 0,3 0 0,2 0 0,2-1 0,-2 1 0,-2 0 0,-2-1 0,2 1 0,1 0 0,3 0 0,0 0 0,0-1 0,0 1 0,0 0 0,0 0 0,-2-1 0,-2 1 0,-2 0 0,0 0 0,6-1 0,-2 1 0,-5 0 0,5 0 0,-4-1 0,4 1 0,2 0 0,0-1 0,0 1 0,0 0 0,0 0 0,0 0 0,0-1 0,0 1 0,0 0 0,0-1 0,0 1 0,0 0 0,0 0 0,0 0 0,0-1 0,0 1 0,0 0 0,0 0 0,0-1 0,0 1 0,0 0 0,0 0 0,0-1 0,0 1 0,0 0 0,0 0 0,0-1 0,0 1 0,0 0 0,0 0 0,0-1 0,0 1 0,0 0 0,2 0 0,2 1 0,2 5 0,1-4 0,-7 4-4564,0-4 4564,0-11 0,8-18 0,2-13 0</inkml:trace>
  <inkml:trace contextRef="#ctx0" brushRef="#br0" timeOffset="44">1820 5738 7876,'12'0'559,"-1"-3"0,-1-1 1443,0-2 1,-5-2 3976,1 1-4434,-4 5 0,-10-6 0,-5 8 0,-4 0-448,-1 0 0,-7 0 1,-2 0-988,-3 0 1,5 6-111,-6 1 0,2 1 0,-4-4 0,1 4 0,1 1 0,2-1 0,-7 7 0,16-13 0,-5 4 0,4-2 0,2 2 0,0-4 0,0 5 0,1-5 0,7-2 0,5 0 0,10-2-2140,2-5-3175,9 5 5315,-5-6 0,1 0 0,-3-3 0</inkml:trace>
  <inkml:trace contextRef="#ctx0" brushRef="#br0" timeOffset="45">1632 8588 9711,'10'8'1638,"-3"-4"0,-14 6 1,-5-1-1,-5-5 0,-4 0 1,-1 0-520,-3 3 0,-3 1 0,5-4 0,-4 2 0,0 1 2274,0 1-3346,2-6 0,0 13 1,0-9-48,2-2 0,2 4 0,3-1 0,-1 1 0,0-4 0,0 2 0,1-2 0,-1-1 0,6-3-897,1 0 1,-1 0-902,-5 0 0,5-3 0,3-3 1798,1-6 0,3-5 0,6-2 0</inkml:trace>
  <inkml:trace contextRef="#ctx0" brushRef="#br0" timeOffset="46">638 7144 10361,'-11'-19'0,"3"0"0,0 3 0,-3 1 2560,1 3 0,-7 7 0,7 1-1914,-1 8 1,5 7 0,10 10 0,5 1 0,1 6 0,7 1 0,4 4-557,4 3 0,6 1 0,-4 1 1,2-1-420,4 1 0,-3-3 0,-1-2 0,-2-4 0,-4-1 20,-2-6 0,-3-1 0,-1-2 0,-2-2 220,-3-5 0,-6 3 2841,7-9-1514,-1 0-741,-1-6 1,-3-2 0,-8-4-262,0-7 1,0 3 0,-2-2 0,-2-3-51,-2-2 1,-3 5-1,5-1 1,-2-1-1,2-3-46,2-2 0,-5 7 0,1-1 1,2-1-278,2-3 0,2 5 0,2-1 1,4 1-1,5-1 917,-1 0 1,7 9-781,-5-2 0,5 4 0,2 2 0,0 0 0,-1 0 0,1 2 0,0 4 0,0 5 0,-1-1 0,-7 7 0,5-9 0,-5 7-4528,-1-3 4528,7 1 0,-15-11 0,6-4 0</inkml:trace>
  <inkml:trace contextRef="#ctx0" brushRef="#br1" timeOffset="47">5046 4613 9806,'0'-19'4805,"0"6"-3056,0 1 1,0 10-486,0 2 0,0 8-972,0 11 1,0-7-1,0 1 1,0 1-68,0 3 0,0-4 0,0-1 0,0 3 0,0 1 3,0 3 0,0 0 0,0 0 1,0-1-1,0 1-17,0 0 0,0 0 0,0-1 1,0 1-24,0 0 1,0-1-1,0 1 1,0 0 0,0 0 79,0 0 0,0-1 0,0 1 0,0 0-146,0 0 0,0-1 0,0 1 0,0 0 0,0 0-26,0-1 0,0 1 0,0 0 0,0 0-43,0-1 1,0 1 0,0 0-1,0 0 79,0-1 0,0-5 0,0-1 1,0 3-133,0 2 0,0 1 0,0 1 0,0 0 0,0 0 0,0-1 0,0 1 0,0 0 0,0 0 0,0-1 0,0 1 0,0 0 0,6-1 0,1 1 0,-3 0 0,-2 0 0,-2 0 0,0-9 0,0 7 0,0-5 0,0 5 0,0-5 0,0 1 0,0 1 0,0 3 0,0 2 0,0 0 0,0-1 0,0 1 0,0 0 0,0 0 0,0-1 0,0-5 0,0-1 0,0 3 0,0-5 0,0 3 0,0 1 0,0 3 0,0-5 0,0 1 0,0 2 0,0 1 0,0 3 0,0 0 0,2-7 0,2 1 0,2 1 0,1 3 0,-7 2 0,0 0 0,0-7 0,0 0 0,0 3 0,0-4 0,0 1 0,0 3 0,0 1 0,0 3 0,0 0 0,0 0 0,6-1 0,0 1 0,-2 0 0,-1-7 0,-3 1 0,0 1 0,2 3 0,2 2 0,2 0 0,-2-1 0,-2-5 0,-2-1 0,0 1 0,0 6 0,0-1 0,0 1 0,0 0 0,0-1 0,7 1 0,-1 0 0,-2 0 0,-2 0 0,-2-1 0,0 1 0,0 0 0,0-1 0,0 1 0,0 0 0,2 0 0,2 0 0,3-1 0,-1 1 0,-6 0 0,0-1 0,0 1 0,0-6 0,0-1 0,0 3 0,0 2 0,0 1 0,0 1 0,0 0 0,0 0 0,2-1 0,4 1 0,-4 0 0,4 0 0,-3-1 0,-3 1 0,0 0 0,0 0 0,0-1 0,0 1 0,0 0 0,0-1 0,0 1 0,0 0 0,0 0 0,2-7 0,2 1 0,2 1 0,-2 3 0,-2 2 0,-2-1 0,0 1 0,0 0 0,0 0 0,0 0 0,2-1 0,3 1 0,1 0 0,0-1 0,-6 1 0,0 0 0,0-7 0,0 1 0,0 2 0,0 1 0,0 3 0,0 0 0,0 0 0,0-1 0,0 1 0,0 0 0,6 0 0,1-1 0,-3 1 0,-2 0 0,-2 0 0,0-1 0,2 1 0,2 0 0,2-1 0,-1 1 0,-3 0 0,0 0 0,2 0 0,2-1 0,0 1 0,-6 0 0,0-1 0,0 1 0,0 0 0,0-6 0,0-1 0,0 3 0,0 1 0,0 3 0,0-6 0,0-1 0,0 3 0,0 1 0,0 3 0,0 0 0,0 0 0,0-1 0,0 1 0,0 0 0,0 0 0,7-1 0,-1 1 0,-2 0 0,-2 0 0,-2-1 0,0 1 0,0 0 0,0-7 0,0 1 0,0 1 0,0 3 0,0 2 0,0 0 0,0-1 0,0 1 0,0-6 0,0-1 0,0 3 0,0-5 0,0 3 0,0 1 0,0 3 0,0 2 0,0-1 0,0 1 0,0 0 0,0-1 0,0 1 0,0 0 0,0-7 0,0 1 0,0 2 0,0 1 0,0-3 0,0-1 0,0 3 0,0 2 0,0 1 0,0 1 0,0 0 0,0-7 0,0 1 0,0 1 0,0 3 0,0 2 0,0 0 0,0-1 0,0 1 0,0-6 0,0-1 0,0 3 0,0 1 0,0 3 0,0 0 0,0-7 0,0 1 0,0 1 0,0-3 0,0 1 0,0 3 0,0 1 0,0-3 0,0 0 0,0 1 0,0 3 0,0 2 0,0-1 0,0-5-6814,0-1 6814,0-8 0,0 13 0,0-6 0</inkml:trace>
  <inkml:trace contextRef="#ctx0" brushRef="#br1" timeOffset="48">9211 4631 14925,'0'-8'1228,"0"8"1,0 8 0,0 11 0,0 0-1,0 0 1,0-1 0,0 1 0,0 0-1064,0 0 0,0-1 0,0 1 0,0 0 0,0 0-56,0-1 1,0 1 0,0 0 0,0-1 0,0 1 87,0 0 0,0 0 0,0 0 0,0-1 0,0 1 114,0 0 0,0 0 1,0-1-1,2 1 1,2 0-312,2 0 0,1-7 0,-7 1 0,0 1 0,0 3 0,0 2 0,0-1 0,0 1 0,0 0 0,0 0 0,0-1 0,0 1 0,0 0 0,0 0 0,0-1 0,0 1 0,0 0 0,2 0 0,2-1 0,2 1 0,0 0 0,-6 0 0,0-1 0,0 1 0,0 0 0,0-7 0,0 1 0,0 1 0,0 3 0,0 2-131,0 0 1,0-5 0,0 5 227,0 8 1,0-2 0,0 0 0,0-4-98,0-2 0,0-1 0,0 1 0,0 0 0,0 0 0,0-1 0,0 1 0,0 0 0,0-1 0,0 1 0,0 0 0,0 0 0,0 0 0,0-1 0,7 1 0,-1 0 0,-2-1 0,-2 1 0,-2 0 0,0 0 0,0 0 0,0-1 0,0 1 0,0 0 0,0-1 0,0 1 0,0 0 0,0 0 0,0-7 0,0 1 0,0 1 0,0 3 0,0 2 0,0 0 0,0-1 0,0 1 0,0 0 0,0 0 0,0-1 0,0 1 0,0 0 0,0 0 0,0-1 0,0 1 0,0 0 0,0-1 0,0 1 0,0 0 0,0 0 0,0 0 0,0-1 0,0 1 0,0 0 0,0-1 0,-2-5 0,-2 0 0,-2 1 0,1 3 0,3 2 0,2-1 0,0 1 0,0 0 0,0-1 0,0 1 0,0 0 0,0 0 0,0 0 0,0-1 0,0 1 0,0 0 0,0 0 0,0-1 0,0 1 0,0 0 0,0 0 0,0-1 0,0 1 0,0 0 0,0 0 0,0-1 0,0 1 0,0 0 0,0-1 0,0 1 0,0 2 0,0 2 0,0 2 0,0-2 0,0-2 0,0 0 0,0 2 0,0 2 0,0-3 0,0-1 0,0 0 0,0 2 0,0 2 0,0-2 0,0-2 0,0-2 0,0-1 0,0 3 0,0 2 0,0 2 0,0 0 0,0-6 0,0 0 0,0-1 0,0 1 0,0-7 0,0 1 0,0 2 0,0 1 0,0 3 0,0 0 0,0-1 0,0 1 0,0 0 0,0 0 0,0 0 0,0-1 0,0 1 0,0 0 0,0-1 0,0 1 0,0 0 0,0 0 0,0 0 0,0-1 0,0 1 0,0 0 0,0 0 0,0-1 0,7 1 0,-1 0 0,-2 0 0,-2-1 0,-2 1 0,0 0 0,0 0 0,0-1 0,0 1 0,0 0 0,0 2 0,0 2 0,0 2 0,0-3 0,0-1 0,0-2 0,0 0 0,0 0 0,0-1 0,0 1 0,0 0 0,0 2 0,0 2 0,0 1 0,0 2 0,0-8 0,0 1 0,0 0 0,0-1 0,0 1 0,0 0 0,0 2 0,0 2 0,0 2 0,0 0 0,0-6 0,0-1 0,0 1 0,0 0 0,0 0 0,0-1 0,0 1 0,0 0 0,0-7 0,0 1 0,0 1 0,0 3 0,0 2 0,0 0 0,0-1 0,0-5 0,0-1 0,0 3 0,0-5 0,0 3 0,0 1 0,0 3 0,0 2 0,0-7 0,0 1 0,0-7 0,0 7 0,0 1 0,0-6 0,0 3 0,0-5 0,0-4-2851,0 7 1,8-24 2850,5-4 0,4-20 0,1-1 0</inkml:trace>
  <inkml:trace contextRef="#ctx0" brushRef="#br1" timeOffset="49">11781 5550 8630,'12'0'6692,"1"0"-3622,-1 8-156,-1-6-1461,-3 7-1116,-8-9 1,2 0-72,4 0 0,-1 0-281,7 0 0,-6 0-100,7 0 1,-1 0 290,7 0 0,-2-2 524,-5-5-6,5 5 286,-15-6-272,6 8 1,-8 2 112,0 4-821,0-4 0,0 7 0,-8-7 0,-4 4 0,-5-4 0,-2 4 0,0-3 0,7 3 0,-1 0 0,-1-2 0,-3-2 0,-2-2 0,1 0 0,-1 0 0,0 0 0,0 0 0,1 0 0,-1 0 0,0 0 0,0 0 0,7 0 0,-1 0 0,-1 0 0,-3 0 0,-2 0 0,0 0 0,1 0 0,-1 0 0,0 2 0,0 3 0,1 1 0,7 0 0,-5-6 0,3 0 0,-4 0 0,1-2 0,1-2 0,3-2 0,5-1 0,-5 7 0,-3 0 0,5 0 0,-3 0 0,-1 0 0,3 0 0,-1 0 0,-3 0 0,-1 0 0,-1-2 0,2-2 0,3-2 0,-1 0 0,-5 6 0,-1 0 0,0 0 0,0 0 0,7 0 0,-1 0 0,-1 0 0,-3 0 0,4 0 0,1 0 0,-3 0 0,5 0 0,-3 0 0,-1 0 0,-3 0 0,-2 0 0,1 0 0,5 0 0,1 0 0,-3 0 0,-2 0 0,5 0 0,-1 0 0,-1 0 0,-3 0 0,-2 0 0,1 0 0,-1 0 0,0 0 0,7 0 0,-1 0 0,-2 2 0,-1 4 0,3-4 0,1 4 0,-3-4 0,5-2 0,-1 2 0,1 3 0,-1 1 0,-3-2 0,-3-2 0,-2-2 0,1 0 0,-1 0 0,0 0 0,0 0 0,1 0 0,-1 0 0,0 0 0,0 0 0,1 0 0,-1 8 0,0-3 0,0 5 0,1-2 0,-1 5 0,0-7 0,0-2 0,1-2 0,5-2 0,1 0 0,-3 0 0,-2 0 0,-1 0 0,5 0 0,0 0 0,-1 0 0,-3 0 0,1 2 0,1 3 0,2 1 0,-1-2 0,3-2 0,-1-2 0,-3 0 0,5 0 0,-3 0 0,-1 0 0,-3 0 0,-2 0 0,1 0 0,-1 0 0,8 0 0,-5 0 0,3 0 0,-3 0 0,3 6 0,1 1 0,-3-3 0,-2-2 0,-1-2 0,-1 0 0,0 0 0,7 0 0,-1 0 0,-2 0 0,-1 0 0,-3 0 0,0 0 0,7 0 0,-1 0 0,-1 0 0,-3 0 0,4 0 0,1 0 0,-3 0 0,-1 0 0,3 0 0,1 0 0,-3 0 0,-2 0 0,-1 0 0,-1 0 0,0 0 0,0 0 0,1 0 0,-1 0 0,0 0 0,7 0 0,-1 0 0,-2 0 0,-1 0 0,3 0 0,1 0 0,-3 0 0,-1 0 0,-3 0 0,0 0 0,0 0 0,7 0 0,-1 0 0,-1 0 0,3 0 0,-1 0 0,-3 0 0,-2 2 0,-1 2 0,-1 2 0,0 1 0,0-7 0,1 0 0,-1 0 0,0 0 0,0 0 0,7 0 0,-1 0 0,-1 0 0,-3 0 0,-2 0 0,1 0 0,-1 0 0,0 0 0,0 0 0,1 0 0,-1 0 0,0 0 0,0 0 0,1 0 0,-1 0 0,0 0 0,7-3 0,-1-1 0,-2-2 0,-1 2 0,-3 2 0,0 2 0,0 0 0,1 0 0,-1 0 0,0 0 0,0 0 0,1 0 0,5 0 0,1 0 0,-3 0 0,-2 0 0,-1 0 0,-1 0 0,0 0 0,0 0 0,1 0 0,-1 0 0,0 0 0,0 0 0,1 0 0,-1 0 0,0 0 0,9 0 0,-7 0 0,4 0 0,-3 0 0,-3 0 0,0 0 0,0 0 0,1 0 0,-1 0 0,0 0 0,0 0 0,1 0 0,-1 0 0,0 0 0,0 0 0,1 0 0,-1 0 0,6 0 0,1 0 0,-3 0 0,-1 0 0,-3 0 0,0 0 0,0 0 0,1 0 0,-1 0 0,0 0 0,0 0 0,1 0 0,-1 0 0,0 0 0,0 0 0,0 0 0,1 0 0,-3 0 0,-4 0 0,-6 0 0,10 0 0,2 0 0,2 0 0,1 0-16,-3 0 1,0 0-1,0 0 1,1 0 0,-1 0 34,0 0 0,0 0 0,1 0 1,-1 0-36,0 0 0,-8 0 1,-4 0-77,-5 0 0,13 0 1,5 0-1,1 0 0,0 0-7,-2 0 0,1 0 1,-1 0-1,0 0 85,0 0 1,-6 0 0,0 0 0,2 0 0,3 0-14,1 0 1,0 0-1,0 0 1,1 0 0,-1 0-1,0 0 77,0 0 1,1 0 0,-1 0 0,0 0-14,0 0 1,1 0-1,-1 0 1,0 0-1,0 0-43,0 0 0,1 0 1,-1 0-1,0 0 1,0 0 25,1 0 1,-1 0-1,0 0 1,0 0 74,1 0 0,-1 0 1,0 0-1,0 0 0,1 0-35,-1 0-210,0 0 1,0 0 0,1 0 0,-1 0 61,0 0 0,7 0 0,-1 0 0,-2 0 0,-1-2 21,-3-5 1,0 5 0,1-4 0,-1 4 142,0 2 0,0 0 0,0 0 0,1 0 0,-1 0 30,0 0 1,7 0 0,-1 0 0,-1 0-1,-3 0-416,-2 0 338,0 0 0,1 0 1,-1 0-40,0 0 0,0 0 0,1 0 0,-1 0 1,0 0 31,0 0 0,1 0 0,-1 0 0,0 0 16,0 0 0,1 0 1,1 2-1,2 2 1,3 3 49,-3-3 1,-2-2 0,-1-2 0,-1 0-110,0 0 1,7 0 0,-1 0-1,-1 0 7,-3 0 0,-2 0 0,0 0 95,1 0 1,-1 0 0,0 0 0,0 0-81,1 0 0,7 0 0,-5 0 0,3 0 0,-4 0 0,-1 0 0,-1 0 0,0 0 0,0 0 0,1 0 0,-1 0 0,0 0 0,0 0 0,1 0 0,-1 0 0,0 0 0,6 0 0,1 0 0,-3 0 0,-1 0 0,3 0 0,1 0 0,-3-2 0,-2-5 0,5 5 0,-1-4 0,-1 4 0,-3 2 0,-2 0 0,1 0 0,-1 0 0,0 0 0,7 0 0,-1 0 0,1 0 0,-7 0 0,0 0 0,0 0 0,1 0 0,-1 0 0,0 0 0,0 0 0,1 0 0,-1 0 0,0 0 0,0 0 0,7 0 0,-1 0 0,-1 0 0,-3 0 0,-2 0 0,0 0 0,1 0 0,-1 0 0,0 0 0,0 0 0,1 0 0,-1 0 0,0 0 0,0 0 0,1 0-117,-1 0 0,0 0 72,0 0 1,1 0 0,-1 0 0,0 2 0,0 2 3,1 3 1,-1-1 0,0-6 0,0 2 79,1 4 1,-1-4 0,0 7-67,0-1 136,0-6 1,1 6 0,-1-8-68,0 0 1,0 0 0,1 0-68,-1 0 0,0 0 0,0 0 1,1-2-11,-1-4 1,0 4 0,0-4 0,1 4 71,-1 2-38,8 0 1,-5 0-1,3 0-22,-3 0 1,-3 0 0,0 0 0,0 0-4,1 0 0,-1 0 0,0 0 0,0 0 8,0 0 0,1 0 0,-1 0 1,0 0-495,0 0 326,1 0 0,-1 0 0,0 0 52,0 0 1,7 0-1,-1 0 1,-1 0 176,-3 0 1,5 0 0,-1 0-1,-1 0 156,-3 0 1,4 0 0,1 0-216,-3 0 0,5 0 1,-3 0-1,-1-3-119,-3-3 1,-2 4 0,1-4 45,-1 4 1,6 2 0,1 0 0,-3 0 78,-1 0 1,3 0 0,1 0 0,-3 0-27,-2 0 1,5 0 0,-1 0 0,-1 0-34,-3 0 1,4 0-1,1 0 1,-3 0-64,-1 0 0,3 0 1,1 0 24,-3 0 1,-2 0-1,-1 0 82,-1 0 118,0 0 1,0 0-83,1 0 1,5 0-1,1 0 161,-3 0 0,5-6 0,-3-1-112,-2 3 0,-1 2 0,-3 2-231,0 0 1,1 0 0,-1 0 30,0 0 0,7 0 1,-1 0-1,0-2 107,3-4 1,-7 4 0,5-5 220,-5 5 0,5 2 1,-1 0 79,-1 0-231,5 0 0,-7 0-175,3 0 0,3 0 0,-3 0 30,-1 0 1,3 0 0,-1 0-23,-3 0 1,-2 0 127,-1 0 56,-1 9 1,6-7 85,1 4 1,-1-4-67,-5-2 1,-1 0-78,0 0 0,0 0 61,1 0-100,-1 0 0,6 0-92,1 0 0,-1 0-4,-5 0 0,5 0 1,1 0 143,-3 0 1,4 0 105,-1 0 0,-1 0-18,-5 0 0,5 6 145,1 1 1,-1-1 112,-6-6 1,7 0 438,-1 0-581,9 0-707,-4 0 0,8-2-1125,0-5 1622,0 5 0,0-23 0,0 4 0</inkml:trace>
  <inkml:trace contextRef="#ctx0" brushRef="#br1" timeOffset="50">11856 8456 7719,'10'0'7754,"1"0"-3966,-5 0-1214,-4 0-1428,6 0 1,-16 0-711,-4 0 0,1 0 0,-1 0-72,-3 0 0,-2 0 0,-1 0 0,-1 0 0,0 0 27,0 0 1,1 0 0,-1 2-344,0 5 0,0-5 0,0 4 0,1-4 0,-1-2-48,0 0 0,0 0 0,1 0 0,-1 0 0,0 0 0,0 0 0,1 0 0,-1 0 0,0 0 0,0 0 0,1 0 0,-1 0 0,0 0 0,0 0 0,1 0 0,-1 0 0,0 0 0,0-2 0,1-4 0,-1 4 0,0-7 0,0 1 0,1 6 0,-1-4 0,0 4 0,0 2 0,0 0 0,1 0 0,-1 0 0,0-3 0,0-1 0,1-2 0,-1 2 0,6 0 0,1 0 0,-3-3 0,-1 3 0,3 2 0,1 2 0,-3 0 0,-2 0 0,-1 0 0,-1 0 0,0 0 0,0 0 0,7 0 0,-1 0 0,-1 0 0,-3 0 0,-2-2 0,1-4 0,-1 4 0,0-5 0,0 5 0,0 2 0,7 0 0,-1 0 0,-1 0 0,-3 0 0,-2 0 0,3 2 0,3 5 0,-3-5 0,3 4 0,-4-4 0,5-2 0,-1 0 0,-1 0 0,-3 0 0,5 0 0,-1 0 0,-1 0 0,-3 0 0,-2 0 0,0 0 0,1 0 0,-1 0 0,0 0 0,0 0 0,1 0 0,-1 0 0,6 0 0,1 0 0,-3 0 0,-1 0 0,3 0 0,0 0 0,-1 0 0,-3 0 0,5 0 0,-1 0 0,-1 0 0,3 0 0,-1 0 0,-3 0 0,-2 0 0,5 0 0,-1 0 0,-1 0 0,-3 0 0,5 0 0,-1 0-39,-1 0 0,-3 0 1,-2 0 76,0 0 1,7 0 0,-1 0-39,-1 0 0,-3 0 0,-2 0-269,1 0 1,-1 0-2,0 0 0,2-2 0,3-2 0,1-2 298,-1 1 0,-3 3 0,-2 2 137,0 0 1,7 0-1,-1 0 1,-1 0-101,-3 0 1,5 0 0,-1 0-717,-1 0 472,-3 0 0,4 0 0,1-2 76,-3-4 0,-1 4 0,-3-4 344,0 4 1,7 2-1,-1 0-156,-1 0 0,-3 0 0,-2 0 100,0 0-551,9 0 0,-7-7 1,5 1 65,-5 2 0,-2 2 0,3 0 0,1-2 550,3-3 1,5 1-1,-5 6-64,-3 0 0,-1 0 0,-3 0-453,0 0 1,0 0-1,0 0-271,1 0 0,-1-6 1,0 0 745,0 1 1,1 3 0,-1 2 75,0 0 0,0 0 1,1 0-289,-1 0 0,0 0 0,0 0-209,1 0 1,5 0 0,1 0 0,-3 0-366,-2 0 0,5 0 0,-1 0 489,-1 0 0,-3 0 0,-2 0 143,1 0 0,-1 0 0,0 0 0,0 0-195,0 0 0,7 0 1,-1 0-1,-1 0-3,-3 0 1,-2 0 0,1-2 112,-1-4 0,0 4 0,0-4 0,1 4 90,-1 2 0,6 0 0,1 0 0,-3 0-41,-1 0 0,-3 0 0,0 0 1,0 0-33,1 0 0,5 0 0,1 0 0,-3 0-112,-2 0 1,5 0 0,-1 0-1,-1 0 136,-3 0 0,5 6 1,-1 0-1,-2-2 0,-1-2 67,-3-2 0,0 0 0,0 0-23,1 0 0,-1 0 0,0 0 0,0 0-31,1 0 0,5 0 1,1 0-1,-3 0-81,-2 0 0,-1 0 1,-1 0-1,0 0-189,0 0 1,7 0-1,-1 0 1,-1 0 278,-3 0 1,-2 0-1,1 0 1,-1 0 58,0 0 0,0 0 1,1 0-103,-1 0 1,0 0 0,0 0-22,0 0 0,1 0 0,-1 0 0,0 0 1,0 0 0,1 0 0,-1 0 57,0 0 0,0 0 1,1 0-1,-1 0-3,0 0 1,0 7 0,1-1 0,-1-2-198,0-2 1,0-2 0,1 0 0,-1 0 242,0 0 0,7 0 1,-1 0-1,-2 0 1,-1 0-4,-3 0 1,7 0 0,-1 0 0,-2 0 0,-1 0 80,-3 0-223,9 0 1,-7 0-1,4 0 1,-3 2 7,-3 4 0,6-4 0,1 5 1,-3-5-1,-1-2 42,-3 0 1,6 0-1,1 0 1,-3 0 0,-1 0 92,-3 0 1,6 0 0,1 0 0,-3 0 70,-1 0 0,-3 0 0,0 0 0,0 0-86,1 0 0,-1 0 1,0 0-1,0 0-49,1 0 1,-1 0 0,0 0 0,0 0-193,0 0 0,1 0 0,-1 0 0,0 0 334,0 0 1,1 0 0,-1 0-1,0 0 8,0 0 0,7 0 0,-1 0 0,-1 0 0,-3 0-189,-2 0 0,7 0 0,-1 0 1,-1 0-1,-3 0-14,-2 0 0,7 0 0,-1 0 0,-1 0 0,-3 0-2,-2 0 1,7 0 0,-1 0 0,-1 0-1,-3 0 117,-2 0 1,7 0 0,-1 0 0,-1 0-39,-3 0 1,-2 0 0,0 0 0,-1 0-215,-5 0 1,10 0-1,-4 0 1,3 0 102,-1 0 0,-2 0 0,0-2 1,1-2 557,-1-3-294,0 1 0,0 6 0,1 0-83,-1 0 1,6 0 0,1 0 0,-3 0-173,-1 0 0,-3 0 0,0 0 1,0 0-225,1 0 1,-1 0 0,0 0 457,0 0 1,0 0 0,1 0 0,-1 0-63,0 0 0,7 0 0,-1 0 1,-1 0-1,-3 0-208,-2 0 1,0 0-1,1 0 1,-1 0-5,0 0 1,0 0 0,1 0-1,-1 0 96,0 0 1,0 0 0,1 0 0,-1 0 38,0 0 0,0 0 0,1 0 0,-1 0 1,0 0-49,0 0 0,1 0 0,-1 0 0,0 0 66,0 0 1,0 0-1,1 0 1,-1 0 96,0 0 0,0 0 0,1 0 1,-1 0 116,0 0-186,0 0 0,1 0 1,-1-2-1,0-2 91,0-2 1,1-1 0,-1 7 0,0 0 29,0 0 0,1 0 0,-1 0 1,0 0 79,0 0 0,1 0 0,-1 0-171,0 0 0,0-6 0,0 0 1,1 2-1,-1 2 72,0 2 0,0 0 1,1 0 217,-1 0-312,0 0 1,0 0 0,1 0 53,-1 0 1,0 0 0,0 0-1,1 0-10,-1 0 0,6 6 0,1 0 0,-3-2-141,-1-2 1,-3-2 0,2 2-1,3 3 217,1 1 0,1 0-121,-7-6-49,0 0 1,0 0 0,1 0-32,-1 0 0,6 0 1,1 0-1,-3 0-32,-2 0 0,5 0 0,-1 0 0,-1 0-41,-3 0 1,5 0-1,-1 0 1,-1 0 24,-3 0 1,4 0 0,1 0 0,-3 0 74,-1 0 1,3 0-1,1 0 154,-3 0 1,-2 0-1,-1 0-88,-1 0 1,0 0-99,0 0 1,1 0 0,-1 0-71,0 0 0,0-6 0,1 0 115,-1 1 1,0 3 0,0 2 15,0 0 1,1 0 0,-1 0 54,0 0-60,9 0 0,-7 0-21,5 0 1,-5 0-69,-2 0 0,3-2 0,1-2 0,2-2 28,-1 2 0,3 2 1,-1 2-1,-3 0-24,-1 0 0,3 0 0,1 0 0,-3 0-265,-2 0 1,5 0 0,-1 0-44,-1 0 1,-3 0 434,-2 0 1,1 0 0,-1 0 138,0 0-320,0 0 0,7 0 0,-1 0-187,-1 0 1,3 0-1,-1 0 1,-3 0 77,-2 0 0,5 0 0,-1 0 341,-1 0 1,3 0-1,-1 0-106,-3 0 0,5 0-54,-3 0 1,7 0-1,-6 0-95,-3 0 1,5 0 0,-3 0-83,-1 0 0,-3 2 1,-2 2 41,0 2 0,7 0 0,-1-6 542,-1 0-254,-3 0 0,5 0 96,-1 0 1,1 0-145,-7 0 0,0 0-185,0 0 1,1 0-1,-1 0 60,0 0-90,9 0 0,-1 0 1,5 0 63,-7 0 1,3 0-1,-3 0 14,-1 0 0,3 0 1,-1 0-46,-3 0 0,5 0 0,-3 0 118,-1 0 1,3 0 0,-1 0 160,-3 0-209,7 0 1,-9 0 199,5 0 1,-5 0-145,-2 0 0,7 0 0,-1 0-121,-1 0 1,3 0-1,-1 0 6,-3 0 246,7 0 1,-2 0 39,3 0 1,-3 0-281,-9 0 0,7 0-470,-1 0 0,1 0 263,-7 0 0,6 0 410,1 0 0,-1 0-33,-5 0 1,5 0 112,1 0 0,5 0 101,-5 0-184,8 0 1,-7 0 170,5 0 1,2 0 501,-9 0-894,9 0 0,-6 0-16,3 0 0,3 0-5,-8 0 1,-1 0 357,-6 0 0,7 0 178,-1 0-622,9 0-2680,-4 0-189,0 0 3080,6 0 0,2-8 0,10-2 0</inkml:trace>
  <inkml:trace contextRef="#ctx0" brushRef="#br1" timeOffset="51">5084 9319 11747,'-13'8'0,"1"5"0,-3 3 0,-4 3 0,-4 0 246,-2-1 0,-6 1 0,6 0 1,0 0-1,0 0 0,0-1 0,2 1 1,2-2-1,3-3-3871,-1-1 3625,0-9 0,9-4 0,1-10 0</inkml:trace>
  <inkml:trace contextRef="#ctx0" brushRef="#br1" timeOffset="52">5009 8981 11711,'21'-29'0,"1"4"0,3 4 0,-4 2 0,-4 3 1692,-4 3 0,-18 7 0,-3 14 1,-13 11-1583,-10 10 0,-13 7 0,-6 3 0,-6 5 0,-5 6 0,-1 2-454,1-2 1,-1 4-1,1-6 1,5 0-1,2-4 1,8-7-979,4-5 0,7-5 0,2-8 0,3-1-1844,3 1 3166,11-9 0,7-10 0,9-10 0</inkml:trace>
  <inkml:trace contextRef="#ctx0" brushRef="#br1" timeOffset="53">5065 8325 11895,'29'-19'0,"-4"1"995,-4-1 1,-13 10 0,-8 9 0,-14 13 0,-15 12 0,-15 10-508,-8 7 0,-13 12 0,-4 0 0,-4 7 0,-4 1 0,-2 1 0,-2-1 0,2-1-669,1-3 0,12-8 0,1-2 0,5-2-105,3-5 1,5-1-1,15-2 1,-1-3-1,3-2-360,4-1 1,-3-3 0,9 2 0,2-4 0,2-2 218,3 0 0,-1 0 0,0-6 0,0-1 0,1-1-1621,-1-4 2048,0 3 0,0-5 0,1 8 0</inkml:trace>
  <inkml:trace contextRef="#ctx0" brushRef="#br1" timeOffset="54">4934 7594 8116,'18'-9'1725,"-1"5"1,-2-6-1,-7 2 1,-4 5-541,-6 8 0,-19 11 0,-4 11 1,-10 5-1,-9 5 0,-8 7-1070,-8 4 1,-9 8-1,-10 9 1,37-32-1,0 0 1,0 3 0,-1-1-1,-1 1 1,0-1-320,1-1 0,1 1 0,0 0 0,0 0 0,-33 28 0,2 0 0,2-1-152,3 1 1,1-1-1,-2-6 1,7 1-1,3 1 194,3 4 0,0-3 0,-1 3 1,3-6-1,4-3 67,6-3 0,-1-9 1,1 1-1,2-7 1,5-6-247,5-1 1,5-6 0,9-7 0,-1-2-615,0 1 0,9-3 0,5-1 955,10-2 0,13-18 0,12-11 0</inkml:trace>
  <inkml:trace contextRef="#ctx0" brushRef="#br1" timeOffset="55">4802 6863 8168,'13'-7'3604,"-5"3"-2512,-6 6 0,-6 7 0,-15 11 0,-1 3 1,-5 6-1,-9 5 0,-8 5 0,-8 3 1,-4 2-831,-2 0 1,-9 14-1,-1-2 1,-3 2-1,2 3 1,0-1-1,3 3-427,-1-3 1,-4 5-1,7-3 1,1-1 0,3-3 156,2-2 1,0 1 0,-1-1 0,3-2 0,2-2 50,2-2 1,8-8 0,-1 1 0,1-3 0,0-2-311,-2-1 0,1 1 0,5-1 0,-2 1 0,-1-1-1,-3 1 1,0-7-1,7 0 1,-1 2 0,1 3 77,-1 1 1,1-5 0,-1-1-1,1 0 1,-1 0 88,1 1 0,1-3 0,3 2 1,2-4 12,-3 0 0,1-6 1,-1 6-1,5-2 1,0 2-782,0 2 592,6-6 0,-10 4 0,8-8 0,2 0-659,2 0 0,2-3 0,2-1-1258,5-3 1,6-8 2193,12 3 0,21-22 0,13-6 0</inkml:trace>
  <inkml:trace contextRef="#ctx0" brushRef="#br1" timeOffset="56">4859 6244 15996,'4'2'0,"-8"4"6702,-11 7-6275,0 12 1,-26 4 0,1 10-42,-6 5 0,-12 4-402,-11 8 1,-4 3 0,-2-1 0,0 2-1,0-1 1,2 3 0,2 1 0,3 1-1,-3-1 1,-2-1 0,-2 3-413,0 2 1,8-1-1,2 5 1,3-6 315,-1-7 1,1 9 0,5-11 0,1 2 0,-2 1 0,-3-5-27,-1-4 1,-1 2 0,7-9-1,2-1 1,2-2 0,2-3-38,-2 1 0,4-1 0,0-1 1,2-3-1,4-2 73,3 3 0,1-5 1,0 2-1,1 0 86,-1-2 1,1 5 0,2-7 0,1 0 0,3 2-248,-2 0 1,-3 0-1,-3 5 1,-1-3-1,-2 0 1,3 1-330,-3-1 1,0-8-1,7 4 1,1-2-1,5 0-125,2-2 0,2-2 0,6-3 1,1 1-1,-1 0-2711,0-1 3428,9-7 0,10-3 0,10-8 0</inkml:trace>
  <inkml:trace contextRef="#ctx0" brushRef="#br1" timeOffset="57">4840 5513 14469,'2'0'0,"-8"2"1092,-9 4 0,-6 6 0,-6 13 0,-8 7 1,-11 5-1,-6 7 0,-9 8 0,-5 8 1,-9 9-938,35-33 0,0 1 1,-4 4-1,-1 1 1,2 0-1,0 0 0,-1 0 1,-1-1-1,-1 0 1,0-1-1,-2 2 0,0 0 1,1-1-1,0 1-406,2-1 0,1-1 0,-1-1 0,0-1 0,3 0 0,1-1 0,-1 1 0,0-1 1,1 0-1,-1-1 21,-37 33 0,2 2 1,2-9-1,0 1 1,-1-1 107,1 1 1,9 3-1,1-5 1,3-5-1,-1 0-70,3-4 0,1-6 0,5 2 0,2-2 1,4-6-257,2-7 1,2 2-1,7-5 1,-1-1-1,3-2 161,4 0 1,4-8-1,8 1 1,0-7-741,0-5-6,9 7 0,10-19 1,12 2 1032,5-7 0,10-3 0,2-7 0</inkml:trace>
  <inkml:trace contextRef="#ctx0" brushRef="#br1" timeOffset="58">4521 5081 7988,'19'-12'4166,"-1"1"-2221,1 3 0,-8 4 0,-7 10 0,-10 9 0,-13 8-1330,-10 8 0,-15 6 1,-8 7-1,-7 6 0,-7 6 1,-3 7-1,-6 6 1,-2 4-397,34-36 0,0 1 0,2 0 0,-1 1 0,-2 0 0,0 1 0,1 0 0,-1 1-496,1-1 1,0-1 0,-1 0-1,-1-1 1,3 1 0,0-1 0,2 1-1,-1-1 1,0 2 0,1 0-1,1-3 1,1 1-180,-2-2 1,0 0-1,1 3 1,-1 0 0,-33 27-1,2 1 176,3-5 1,1 1-1,-2-5 1,7-6-1,3-2 349,3-2 0,2-6 1,4 2-1,6-5 0,2-3-31,-1-5 1,9 4 0,-3-5 0,1 1 0,1-2-308,-3-2 0,9 0 0,4-6 1,4 0-1,3-5-2080,-1 1 1408,0-9 1,9-1 0,5-14 0,12-5 940,11-5 0,10-18 0,9-5 0</inkml:trace>
  <inkml:trace contextRef="#ctx0" brushRef="#br1" timeOffset="59">3545 5325 12561,'17'-25'0,"-2"0"0,-3 4 0,1 4 0,-1 7 1404,1 2 0,-11 2 0,-2 8 1,-13 4-1,-10 6 0,-10 9 1,-7 8-765,-3 9 1,-16 12 0,3-2 0,-4 4 0,-5 4-1,-4 9 1,-4 3 0,-2 3-793,0-2 0,0 0 0,0 6 1,0-2-1,0-2 0,0-5 1,2-1-2608,4-5 2458,-4-1 0,21-12 0,-4-3 0,6-4-65,8-3 0,-6-6 0,15-1 0,2-3 0,1-6 0,8-5-2751,1-3 2136,10-9 0,7 2 0,17-12 0,12-9 981,8-8 0,13-14 0,2-11 0</inkml:trace>
  <inkml:trace contextRef="#ctx0" brushRef="#br1" timeOffset="60">2983 5025 7904,'16'-8'1933,"-1"-5"1,-3-1-1,1-1-841,-3 3 0,-3 7 0,-14 1 0,-5 8 1,-7 9-1,-6 6 0,-6 6 0,-7 6 1,-5 6-606,-7 7 0,0 4 1,-5 8-1,-5 0 0,-5 3 1,-4-1-1,1 3-1212,-1-1 0,8-6 0,-1 7 0,4-7 0,3-8 0,5-5-46,7-5 1,9-7 0,7-2 0,4-8-1,7-5-147,-1-3 1,9-5 0,3-12 0,10-7 917,7-3 0,13-20 0,4-3 0</inkml:trace>
  <inkml:trace contextRef="#ctx0" brushRef="#br1" timeOffset="61">2551 5119 8355,'7'-19'1219,"-1"0"0,6 1 1,-5-1 1603,-3 0 0,-4 2-1998,-7 5 1,-5 3-1,-13 14 1,-4 5-1,-5 11 1,-1 6-191,-5 6 0,-10 5 0,0 6 0,-4 4 0,-2 2-274,0 0 1,8-9 0,2 1 0,4-7 0,2-6-2672,5-1 0,10-10 1,2-5 2309,9 1 0,5-5 0,9-1 0</inkml:trace>
  <inkml:trace contextRef="#ctx0" brushRef="#br2" timeOffset="62">11875 5250 11997,'16'-13'0,"-1"3"0,-5 0 0,1 1 0,-3-1 1998,0-1 1,-3 9 0,-10 2 0,-3 9-1364,-2 1 1,-3 7 0,-6-5 0,1 7 0,-1 4-1,-2 2 1,-2 0-379,-2 2 1,-2 0-1,4 7 1,-2-5 0,0-2-1,0-2-572,0 2 0,0-6 0,6 4 0,0-5 0,3-1-2830,3 0 0,-3 0 845,3 0 2300,5-17 0,-9-5 0,7-15 0</inkml:trace>
  <inkml:trace contextRef="#ctx0" brushRef="#br2" timeOffset="63">11556 4931 11478,'18'-29'0,"1"4"0,0 4 0,0 3 0,-1 1 0,1 2 1966,0 3 0,-6 8 0,-3-5 0,-2 5 0,-6 4-1268,-6 8 1,-6 7 0,-9 6 0,-2 4 0,-4 6-1,-6 5 1,-7 1-822,-5 1 0,1 7 0,-6 5 0,2 2-386,4-2 1,-3 5-1,-1-5 1,2 2-1,2 0-287,7-2 1,4-13 0,-3 3 0,5-3-1,2-5 228,4-3 0,8 0 0,5-8 0,2-5 568,3 1 0,-5-9 0,0 1 0</inkml:trace>
  <inkml:trace contextRef="#ctx0" brushRef="#br2" timeOffset="64">11030 4838 8450,'19'-19'706,"0"0"1,0 0 0,-1 3-1,-1 1 1260,-4 3 0,1 5 0,-8-1 0,-3 6 0,-8 10-1280,-7 7 1,-7 12 0,-6 4 0,-6 7 0,-7 3 0,-3 5 0,-5 2-529,-2 4 1,-2 2 0,-4 3 0,2-1 0,4 0-770,2 0 0,2-2 0,9-4 0,1-6 0,5-4 0,0-3-1165,0 1 0,12-9 0,-2-4 1,3-4 1775,-1-2 0,6-9 0,3-2 0</inkml:trace>
  <inkml:trace contextRef="#ctx0" brushRef="#br2" timeOffset="65">10261 4763 8410,'19'-11'891,"0"3"0,0 2 1,-1-1-1,-1 1 1635,-4-2 1,-1 6 0,-10-3-1898,-4 10 1,-17 5-1,-2 11 1,-6 2-1,-6 6 1,-5 4-154,-5 7 1,1 4 0,-8 1 0,-2 10 0,-2 5 0,-3 3-646,1 1 0,6-6 0,0 7 0,0-2 0,2-1-192,4-2 0,-2-3 1,5-7-1,3-9 1,5-7 360,0-9 0,-3-4 0,-1-3 0</inkml:trace>
  <inkml:trace contextRef="#ctx0" brushRef="#br2" timeOffset="66">9361 4631 8482,'19'-8'966,"-1"4"0,1-7 1,-2 5-1,-5 8 262,-5 9 1,-7 14 0,-9 6 0,-10 6-1,-12 9 1,-10 10 0,-10 11 0,-3 6-39,-2 2 1,0-2 0,-1-4 0,1-5 0,0-3-2235,0-5 1,8 2-1,4-14 1,4-2-1,5-3 1,2-3-3384,1-5 4427,9-4 0,-4-8 0,8-1 0</inkml:trace>
  <inkml:trace contextRef="#ctx0" brushRef="#br2" timeOffset="67">8742 4819 8378,'19'-31'406,"-1"1"1,1 1 0,0 2 0,-2 0 0,-3 2 0,-1 0 0,-1 0 0,1 4 1231,-1 7 0,-8 1 1,0 13-1,-8 11 0,-10 9 1,-9 14 163,-8 7 0,-5 7 0,-4 11 0,-1 1-1802,-3 3 0,-10 1 0,0-3 0,-7 1 0,1-2-421,1-1 0,3-9 1,2-2-1,4-3 0,6-3-1088,5-2 1,1-3 0,3-1 0,3-5 0,5-6 0,4-4 1508,5-3 0,-14 1 0,11 0 0</inkml:trace>
  <inkml:trace contextRef="#ctx0" brushRef="#br2" timeOffset="68">7954 4838 11038,'21'-32'0,"2"5"0,2 4 0,-4 7 0,-5 1 0,-3 5 1966,1 3 0,-7 9 0,-7 9 0,-11 8 0,-6 4-1133,-1 4 1,-3 2-1,-4 8 1,-6 1 0,-7 1-1,-6 3 1,-4 4-1,-2 2 1,0 2-1150,-2-2 1,-2 0 0,0-7 0,4 3-410,6-2 1,4-3 0,3-3 0,1-3 0,5-4 0,6-2-5360,4-4 4728,3-2 1,5-11 1355,1-3 0,7-5 0,-3-2 0</inkml:trace>
  <inkml:trace contextRef="#ctx0" brushRef="#br2" timeOffset="69">7241 4838 8228,'19'-7'998,"0"-1"1,-3-2 0,-1-5 0,-3 0-1,1 1 1,-1 3 159,1 3 0,-11 2 0,-2 8 1,-10 4-1,-9 7 0,-6 5 0,-9 7 1,-5 9-886,-5 7 0,-10 7 1,0 9-1,-9-1 0,-1 0 1,-1 0-1,4 1-664,3-1 1,10-6 0,4-2 0,5-5-531,1-7 1,3-1 0,4-8 0,6 0 0,4 1-5530,2-6 6450,9-9 0,1-13 0,9-10 0</inkml:trace>
  <inkml:trace contextRef="#ctx0" brushRef="#br2" timeOffset="70">6622 4781 8233,'19'-12'5295,"0"1"-3669,-1 3 1,-9 4 0,-9 10 0,-13 7 0,-10 5 0,-8 7-1352,-5 7 0,-3 11 0,-5 7 1,-4 5-1,-2 1 0,-2 2 1,-4 5-1,-5 1-608,1-3 1,4 5 0,6-16 0,4-2-239,0 0 1,13-15 0,-3 5 0,7-5-1,6-4-1056,2-4 1,4-10 0,3-5 1626,1-1 0,9-3 0,-4-6 0</inkml:trace>
  <inkml:trace contextRef="#ctx0" brushRef="#br2" timeOffset="71">5872 4913 8284,'25'-21'425,"0"-2"1,-2-2 0,-3 2-1,1 2 1149,4 2 0,-6 1 1,2 1-1,-9 2-500,-3 3 1,-5 16 0,-12 2-1,-9 9 1,-8 6 0,-6 4 0,-7 6-1,-6 4-798,-4 3 0,5 6 0,-9 1 0,-3 1-225,1 0 0,-6 4 0,10-4 0,-2 0 0,2 2-502,6 0 1,4-7-1,3 5 1,1-2-1,5 0-728,6-3 0,4-10 0,4-6 1,3-4-3348,1-2 4526,9-9 0,-4-10 0,8-10 0</inkml:trace>
  <inkml:trace contextRef="#ctx0" brushRef="#br2" timeOffset="72">5271 4669 8299,'13'-6'2143,"-1"-1"1,1 1-563,-3-2 0,-1 8 0,-9 0 0,-5 10 0,-5 7 0,-11 4-1130,-6 4 0,-6 4 0,-9 8 0,-4 3 1,-2 4-1,-2 3 0,0 6 0,0-1-590,-2 0 0,0 10 1,0-10-1,4-2-522,2-2 0,2 4 0,7-4 1,-1 0-1,3-4 0,4-7-136,6-5 1,0 1 0,4-8-1,4-2-1995,0-2 828,9-11 1964,0-2 0,8-8 0</inkml:trace>
  <inkml:trace contextRef="#ctx0" brushRef="#br2" timeOffset="73">4727 4725 8957,'9'0'2457,"-9"0"1,-11 0-1,-8 0 1,-3 2-1704,-3 4 0,-9 5 1,3 10-1,-7 6 1,-5 10-1,-5 9 1,-2 4-1,0 0-455,-2 2 0,4 8 1,-2 5-1,0-2 0,2-1-472,4-2 1,2-5-1,0 5 1,-1-6-1,1-6-984,2-2 0,3-4 56,-1-11 0,9-4 1,4-8-1,4 0-1407,3-1 2508,-1-7 0,8-11 0,3-11 0</inkml:trace>
  <inkml:trace contextRef="#ctx0" brushRef="#br2" timeOffset="74">4071 4781 15107,'19'-29'0,"-3"2"0,-1 2 0,-5 0 1228,-1 2 1,-7 13 0,-13 10 0,-10 12-1,-8 11 1,-8 8 0,-7 7 0,-2 6-704,0 6 0,-6 2 1,2 0-1,-4-2-854,-2 2 1,1 0 0,3 0 0,2-2 0,0 2 42,2 2 1,-4-4 0,8-2 0,1-2 0,1-4-937,4-3 1,-1-7-1,14-3 1,2-2-1494,2-4 1,4-2 2714,5-3 0,12-16 0,10-4 0</inkml:trace>
  <inkml:trace contextRef="#ctx0" brushRef="#br2" timeOffset="75">3545 4856 13787,'19'-18'0,"-2"-1"0,-2 0 0,-5 0 0,-2 1 0,-1-1 0,-1 0 1404,0 0 0,-8 9 0,-13 6 1,-5 8-1,-8 10 0,-1 9 1,-6 9-992,-7 3 0,0 11 0,-10 6 0,-2 4 0,-4 5 0,-3-3 0,-3 2 0,-3 1-504,-2 3 0,9-5 1,-3 1-1,5-6-295,2-4 1,8-8 0,4 0-1,6-7 1,5-6 0,4-2-4701,2-4-866,2-2 5952,14-11 0,20-18 0,11-13 0</inkml:trace>
  <inkml:trace contextRef="#ctx0" brushRef="#br2" timeOffset="76">2758 5081 10618,'25'-31'0,"2"0"0,0-3 0,0-1 0,-2-2 0,0 1 0,-2 3 0,-4 6 2379,-5 6 0,-10-2 0,1 13 0,-10-1-1121,-7 5 0,-5 12 0,-4 7 0,-2 3-1153,-2 3 1,-8 6 0,2 2 0,-5 0 0,-1 2-101,-1 1 1,-5 7 0,-3 7 0,-2-1 0,-2 3-189,2 4 0,-11 9 0,5 1 0,0-4 0,-2-1-510,4-10 0,8 1 0,0-6 0,7-7 0,3-4 1,5-8-2245,2-6 0,8-1 2007,7-7 1,10-3 0,2-11 0,8-5-317,2-5 0,7 1 1246,-4 3 0,12-4 0,4 7 0</inkml:trace>
  <inkml:trace contextRef="#ctx0" brushRef="#br2" timeOffset="77">2514 4819 11446,'12'-19'0,"-1"0"0,-1 1 0,-2-1 1638,1 0 0,-3 7 1,-8 1-1,-4 3 0,-7 4 1,-4 2-669,-1 2 1,-11 10-1,-7 9 1,-6 10-995,1 6 0,-7 9 1,0 2-1,-2 0 0,2 0-631,2-5 0,2-1 0,7-5 0,-1-1 0,3-5-1294,4-2 0,3-2 0,10-6 0,1-1 1949,5 1 0,-5 0 0,6 0 0</inkml:trace>
  <inkml:trace contextRef="#ctx0" brushRef="#br3" timeOffset="78">11837 9300 8207,'10'2'1399,"-3"4"1,-5 7-737,-2 4 1,-11 3 0,-5 3 0,-9 2 0,-2-2 0,-3 0 0,1 0 0,-2 0 0,0-2-1099,-1 0 1,10-7-1,-3 9 1,4-6-1,4-5 1,2 1 434,3-3 0,8-2 0,-5-8 0</inkml:trace>
  <inkml:trace contextRef="#ctx0" brushRef="#br3" timeOffset="79">11706 9038 8141,'29'-32'0,"-4"3"1789,-4 2 1,-5 2-1,-3 6 1,-9 3-1082,-8 3 0,-13 19 1,-10 13-1,-4 6 0,-7 6 1,-3 9-1,-3 4 1,0 4-691,0 0 1,-6-5 0,7 5-240,1-2 1,2 4 0,5-6 0,2-3 0,1-1 0,1-3-349,2 1 1,2-3-1,10-3 1,2-7-3827,3-4 4395,8-11 0,-5-2 0,9-8 0</inkml:trace>
  <inkml:trace contextRef="#ctx0" brushRef="#br3" timeOffset="80">11800 8231 9154,'18'-16'1861,"1"3"0,-11 1 0,-10 12 0,-14 10 1,-16 11-1283,-9 10 0,-9 19 0,-13 8 0,-6 7 0,-2 6 1,1 2-1,1 4 0,-2 0-920,-2-2 0,37-35 0,-1-1 0,-34 30 0,5 2-472,1-3 1,4-3 0,11-11 0,7-4 0,5-8 100,7-9 1,-2 0 0,7-7-103,4-4 0,9-1 814,7-2 0,4 0 0,2 0 0</inkml:trace>
  <inkml:trace contextRef="#ctx0" brushRef="#br3" timeOffset="81">11743 7650 8221,'9'2'2130,"-9"4"0,-13 7-1188,-10 4 1,-6 16 0,-11 6-1,-3 7-840,-7 6 1,-5 13 0,-3 8 0,-7 8 0,30-38 0,-3 0 0,-2 2 0,-1 1-201,-1 3 1,-1 0-1,-1 3 1,0 0-1,-2 4 1,-2 1-1,0 1 1,1 0-1,-2 2 1,2 1 128,0 1 0,0 1 0,-4 4 0,0 0 0,5-6 0,2 1 0,1-3 0,1-2 0,1-4 0,0-2-408,4-4 1,1-4 0,-24 21 0,2-1 0,10-17 0,6-11-598,7-3 1,12-16-1,2 1 1,8-9 335,5-10 1,12-10-1,15-20 1,10-11 637,6-9 0,20-21 0,3-4 0</inkml:trace>
  <inkml:trace contextRef="#ctx0" brushRef="#br3" timeOffset="82">11649 7256 8317,'19'0'2688,"-4"2"1,-11 7-1949,-17 9 0,-14 12 1,-16 13-1,-9 9 1,-9 11-625,-8 12 0,30-31 0,-1 2 1,-2 5-1,-1 2 0,-2 0 0,0 0 1,-3 3-1,-2 0-196,-1 1 1,0 1 0,1 3 0,0 3 0,-3 5 0,0 2 0,-2-2 0,1 1 0,0-1 0,0 0 0,0-3 0,1-1-339,3-1 0,0-1 0,3-4 1,1-1-1,1-1 0,2 0 1,3-5-1,1-2-65,3-5 1,1-2 0,-28 28-1,13-9 1,7-8 0,5-10-25,7-13 1,10-10 0,13-10 30,6-11 0,10-19 0,21-19 0,9-10 476,1-6 0,5-10 0,6-5 0,8-4 0</inkml:trace>
  <inkml:trace contextRef="#ctx0" brushRef="#br3" timeOffset="83">11612 6919 8141,'12'-17'1310,"1"5"0,-11 3 0,-2 9 0,-12 4-439,-11 9 0,-11 16 0,-14 23 0,-12 11-780,-11 12 0,31-31 0,-1 3 1,-7 6-1,0 1 0,-3 2 1,0 2-1,-2 3 0,-1 1 1,-4 5-1,-2 2-227,-2 3 0,1 1-70,1-4 1,1 0 0,-5 11-1,1 0 1,3-6 0,1-2-1,1 0 1,1 0 0,2-1-1,0 0-122,1-4 0,1 1 0,7-1 0,1-1 0,-1-1 1,0-1-1,2-1 0,0-3 0,4-3 0,-1-3-121,2-5 0,1-2 1,3-6-1,1-1 0,-16 22 1,6-14-1,7-12-179,6-11 218,4-5 1,16-11-1,7-11-172,8-15 0,9-12 582,12-15 0,-4-4 0,6-8 0</inkml:trace>
  <inkml:trace contextRef="#ctx0" brushRef="#br3" timeOffset="84">11518 6319 9036,'9'0'1566,"-9"2"1,-11 6-1,-10 11-839,-10 10 1,-11 19 0,-18 10 0,-9 17-675,30-30 0,-1 0 0,-1-1 1,-2 2-1,-8 11 0,-2 2 1,-1 2-1,0 1 0,-2 3 1,-1 1-1,-4 7 0,-1 2-105,0 3 0,-1 1 0,1 0 0,-1 2 0,0 0 0,1 0 0,2-2 0,1-1 0,3-4 0,0 0-360,2-6 0,1 1 1,0 2-1,0 0 1,6-9-1,2-1 0,4-4 1,1-2-1,4-4 1,1-2-85,3-3 0,0-2 1,-22 25-1,10-5 1,4-14-1,5-10 461,3-11 1,12-8 0,9-11 0,3-10-687,4-10-404,10-15 1125,13-13 0,2-10 0,6-8 0</inkml:trace>
  <inkml:trace contextRef="#ctx0" brushRef="#br3" timeOffset="85">11406 5963 10610,'12'-19'0,"-1"0"1451,-3 0 0,-4 3 0,-12 5-707,-11 11 1,-10 21 0,-15 21 0,-8 16-569,-9 13 0,24-28 0,-3 3 1,-5 8-1,-1 1 0,-5 4 1,-1 1-1,-1 1 0,-2 3 1,-3 4-1,-1 1-74,-1 1 0,-1 2 0,0 3 0,-1 2 0,0 1 0,-1 0 0,3-1 0,0 0 0,2-2 0,1 0-654,4-3 0,0 0 0,-1-3 1,1-1-1,10-4 0,1 0 0,0-5 1,0 0-1,3-2 0,1-1-56,2-3 1,1-2-1,-23 32 1,0-1-1,8-16 1,4-12 150,4-10 0,11-2 1,6-19 141,4-7 0,13-18 0,10-23 0,17-18 0,14-18-121,9-14 0,12-10 1,-27 36-1,0 0 436,2-1 0,2 0 0,7-3 0,2 0 0,-3-3 0,1-1 0,1-5 0,1-1 0</inkml:trace>
  <inkml:trace contextRef="#ctx0" brushRef="#br3" timeOffset="86">11331 5531 8153,'8'-25'874,"4"0"0,-3 0 0,-3 7-438,-4-1 0,-10 10 0,-7 12 1,-8 13-1,-12 18-72,-13 13 1,-6 14-1,18-22 1,-1 3-1,-3 3 1,-2 2 0,-1 2-1,-1 2-313,-4 1 0,0 2 0,-5 9 1,0 1-1,-1 0 0,1 1 0,-2 7 1,0 2-1,-1 3 0,-1 0-371,1 3 1,0-1 0,0-4 0,1 0 0,1 1 0,0 0 0,2-4 0,0-1 0,1-1 0,2-2-86,2-3 1,2-1-1,2-4 1,3-1-1,5-8 1,1-2-1,2-5 1,1-1-1,-25 32-371,6-12 1,10-11-1,11-21 736,2-6 1,10-23 0,13-14 0,11-19-1,11-17-9,11-15 1,9-16 0,6-11 0,-19 41-1,2-2 1,2-3 0,0-2 48,2-2 0,1-1 0,3 0 0,1 0 0,-2 2 0,0 1 0,3 0 0,-1 0 0</inkml:trace>
  <inkml:trace contextRef="#ctx0" brushRef="#br3" timeOffset="87">10843 5363 8133,'25'-51'192,"0"4"1,-2 1-1,-4 4 1135,-7 2 1,3 9-1,-11 2-724,-6 2 0,-9 15 1,-14 16-1,-8 17 0,-9 14 1,-8 17-421,-4 13 0,-13 12 0,31-35 0,-1 1 0,-4 5 1,-1 2-1,-2 2 0,0 0-178,0 1 1,-1 3 0,-7 8-1,0 3 1,3-4 0,2 1-1,-3 3 1,0 1 0,1 0-1,2 0-319,1-1 0,0 1 1,-1-1-1,0-1 1,7-4-1,1-1 1,2-4-1,1-1 0,3-6 1,2-2-778,-28 35 1,13-12 0,7-23 0,7-11 0,7-10 167,9-6 792,-3-10 0,17-5 0,-2-12 0,6-9-56,4-8 0,17-14 1,2-15-1,6-9 1,5-10-122,1-8 0,-1 0 0,12-11 308,-3-5 0,16 9 0,-32 40 0,0 1 0</inkml:trace>
  <inkml:trace contextRef="#ctx0" brushRef="#br3" timeOffset="88">10243 5381 8865,'35'-66'0,"-2"5"0,-3 7 598,-3 4 0,-4 10 0,-11 1 0,-4 8 0,-1 4 0,-1 4 74,-2 2 1,-4 10-1,-6 5 1,-7 4-1,-5 6-294,-7 9 1,-7 3-1,-12 22 1,-8 8-1,-6 8-252,-5 8 1,-5 5-1,3 10 1,0 4-1,33-38 1,0 0-1,1 0 1,1 1-451,-28 44 1,-2-7 0,1 2 0,7-3-1,4-10-1190,6-3 1199,3-13 0,3-4 1,5-10-1,6-9-645,4-8 1,11-6 0,4-24 513,4-13 0,12-14 0,7-10 0,10-10 0,4-10 111,2-11 1,9 0 0,-6 4-1,5-4 1,1 0 124,-3-4 1,-1 6 0,0 6 0,-3 3 0,-4 3 285,-6 3 1,2 2 0,-2-1 0,-2 3 0,-2 2 969,-2 2 1,-9 10 0,-1 1 0,-3 8 149,0 4 1,-8 8 0,-10 8 0,-7 5 0,-4 8-257,-2 9 1,-8 7-1,-1 7 1,-5 9-1,-5 5-605,2 5 0,-6 2 0,0-2 0,0 3 0,4 1-845,5-4 1,1-6-1,3-5 1,4-4 0,6-2-4958,4-4 5467,2-10 0,0 3 0,1-5 0</inkml:trace>
  <inkml:trace contextRef="#ctx0" brushRef="#br3" timeOffset="89">11668 6244 8218,'19'-36'0,"0"5"0,2 4 0,2 2 1183,2 0 0,-7 2 1,-9 13-1,-9 12 118,-15 14 0,-6 14 0,-14 11 0,-7 5 0,-2 0-1440,-2 0 1,-4 4-1,7-6 1,-1-1-1,0-1 1,0-2-992,3-5 0,7-10 0,5 2 0,2-4-2638,4-4 3768,11 4 0,-5-30 0,7 5 0</inkml:trace>
  <inkml:trace contextRef="#ctx0" brushRef="#br3" timeOffset="90">11781 5119 8124,'8'2'1395,"-8"4"1,-12 9-573,-11 8 0,-6 10 0,-11 15 1,-4 10-1,-6 9-544,-4 10 1,-9 0-1,1 8 1,1-1-1,3-5-724,2-2 1,2-4 0,4-6-1,6-11 1,6-12 0,7-11-1778,6-8 0,6-17 0,9-16 2222,10-21 0,23-23 0,16-19 0,5-6 0,4-7-27,0-1 1,-21 39 0,0-2 0,2-1 0,1-2 0,-3 1 0,0 0 0,0 0 0,0 0 257,0 0 0,0 0 0,21-43 0,-6 9 1,-9 9-1,-10 15 0,-6 12 808,-5 8 1,-10 13 0,-4 8 0,-12 13-1240,-9 10 0,-17 21 0,3 17 200,-3 10 0,-8 0 0,0 13 0</inkml:trace>
  <inkml:trace contextRef="#ctx0" brushRef="#br4" timeOffset="91">11800 9375 11004,'16'-13'1228,"-3"1"1,-7 10 0,-12 2 0,-7 10-1,-6 7 1,-6 2 0,-4 2 0,-2 2-395,0 1 0,6 8 1,-4-7-935,1-2 0,-3-3 0,6 1 0,2 2 0,2 2-2737,3-2 1,7-2-3864,5-2 6700,4-9 0,10-18 0,3-13 0</inkml:trace>
  <inkml:trace contextRef="#ctx0" brushRef="#br4" timeOffset="92">11593 9281 7253,'-37'27'0,"1"5"0,3 1-262,2-2 1,8-4 0,-2-8 0,4-2 0,4-3 234,5-1 248,-5-9 0,23 2 1,1-10-1,9-4-25,9-3 0,-2-7 0,6-10 0,0 1 0,-1-2 299,-1 0 1,6-8 0,-2-7 0,3 0 0,-1-2-28,-2-4 1,-6 4 0,4 3-1,-1 1 1,-6 0 448,-1-2 0,-2 3 0,-2 10 1,-5 6-147,-5 4 0,-10 4 0,-7 9 1,-13 14-73,-10 17 1,-5 12 0,-16 7 0,-6 6-650,-5 6 1,5 0 0,-5 13 0,0 0 0,-1-3-55,-1 1 0,2-5 1,11-8-1,4-4 0,6-2-1192,5-4 1,1-9 0,3-4 0,3-2-212,7-4 1,11-10-1,6-9 794,5-8 1,10-9-1,16-10 1,6-6-78,6-6 1,-1-1-1,11-14 1,1-4-1,2-2 690,0 0 0,6-13 0,-14 19 0,6-15 0</inkml:trace>
  <inkml:trace contextRef="#ctx0" brushRef="#br4" timeOffset="93">11499 8869 8075,'19'-36'-310,"0"3"1,0 4 0,-1 2 98,1 4 0,-8 8 665,-5 3 0,-12 10 0,-7 2 0,-6 10 0,-6 9 0,-6 6 431,-4 6 0,-11 13 0,-4 6 0,-7 6 0,-3 5 0,-5 5 0,1 3-1019,-1 2 0,31-31 0,-1 1 1,-29 30-1,-1-4 0,1-7-524,3-12 0,11-9 0,6-7 0,7-9 0,6-9 0,6-8-320,4-4 0,10-4 0,5-6 0,6-11 754,6-10 0,5 0 0,10-4 1,4-7-1,6-8 224,4-6 0,5-6 0,2-5 0,3-6 0,1 2 7,0 3 0,4-5 0,-6 4 0,-2 3 0,-5 5 558,-6 7 0,3 13 0,-9 1 0,-4 11 0,-5 6 3190,-3 3-2955,-9-1 1,-6 12 0,-15 12-1,-8 11-577,-4 5 0,-4 8 0,-11 5 0,-4 5 0,-2 7 1,-2 4-225,-7 8 1,3-1 0,-8 7 0,1 1 33,0 4 0,-1-3 0,5 1 0,1 0 0,6-5-413,4-4 0,4 1 1,7-18-1,1-5 1,5-9-1385,6-6 1174,4-11 1,9 5-1,1-11 86,3-6 1,4-9 0,12-14-1,9-8 1,8-9 168,4-8 0,2-4 1,9-4-1,2-5 1,3-5 138,3-5 0,-6-6 0,2 2 1,-3 4 111,3 0 0,-10 14 0,3 3 0,-4 4 0,-3 6 916,-5 9 1,-11 3 0,-3 14 0,-3 3 0,-2 2 122,3 5 0,-9 2 0,0 10 1,-13 6-486,-10 11 1,-8 8-1,-13 12 1,-4 5-1,-4 8-446,-4 9 0,-3 5 0,-11 11 1,35-36-1,1 0 0,-1 1 1,-1 1-40,-1 0 1,1-1 0,1 1 0,1 0 0,-32 36 0,1 0 0,4-4 0,3-6-850,2-4 1,8-11-1,4-13 1,4-7 120,3-9 0,8-7 1,4-3 381,4-2 0,11-20 0,3-3 0,7-15 0,7-11-2075,5-9 2436,13-7 0,13-13 0,9-2 0</inkml:trace>
  <inkml:trace contextRef="#ctx0" brushRef="#br4" timeOffset="94">10111 8644 8075,'2'2'837,"-8"4"1,-15 7 0,-8 12 0,-4 6 0,-9 6-419,-4 7 0,2 4 0,-8 8 1,-4 1-1,-4 1-388,-1 4 0,-4 5 1,1 8-1,-1 0 1,1-2-1099,3-4 1,5-5 596,6-8 1,-2-8 0,8-4 0,4-6-542,7-7 1,6-6 0,10-15-560,5-10 1570,3-16 0,26-22 0,4-10 0</inkml:trace>
  <inkml:trace contextRef="#ctx0" brushRef="#br4" timeOffset="95">9755 8588 9529,'-13'8'0,"1"4"0,-3 5 839,-1 2 0,-9 6 0,-3 2 0,-1 2-682,-4 4 0,-11 9 0,-6 6 0,-4 4 0,-4 8-630,-5 5 1,5 4 0,-5 6 0,5 0 0,1 0 354,1 0 1,8-2-1,2-5 1,5-7-1,1-7 1,7-8-782,4-7 0,4-1 128,6-19 0,8-15 771,5-23 0,12-8 0,5-10 0</inkml:trace>
  <inkml:trace contextRef="#ctx0" brushRef="#br4" timeOffset="96">9323 8663 10757,'19'-19'0,"-2"0"0,-5 0 1908,-5 1 0,-7 7-1124,-7 5 1,-9 6-1,-14 8 1,-3 11 0,-7 12-862,1 11 1,-9 2 0,0 8 0,-2 4 0,0 2-273,-2 9 0,-2-2 0,-3 3 1,1 3-1,0 2 40,0 2 1,6-6-1,-1-3 1,1 1-1,3-4 1,3-3-168,4-6 0,5-10 1,1-2-1,7-9-1853,6-8 2329,-2-13 0,21-3 0,-6-9 0</inkml:trace>
  <inkml:trace contextRef="#ctx0" brushRef="#br4" timeOffset="97">8423 9244 7795,'21'-31'0,"2"-1"0,2-3 0,0-5 722,2-3 1,-4-3-1,6 4 1,-2-2-1,-6 3 1,-4 3-1,-7 7 1117,-2 6 1,-4 6-1333,-10 7 1,-6 3 0,-13 13 0,-7 7 0,-5 10-368,-7 6 0,-6 12 1,-8 9-1,-5 4 1,1 3-308,-5 3 0,-8 2 1,8-3-1,1-1 1,3 0-493,5 0 0,8-14 0,2-5 0,4-3 0,8-7 0,9-6-2049,7-7 1,9-12 2707,5-2 0,12-16 0,5-13 0</inkml:trace>
  <inkml:trace contextRef="#ctx0" brushRef="#br4" timeOffset="98">8273 8588 8085,'10'-19'2055,"7"0"0,-23 11 0,-3 8 0,-12 12-1340,-10 11 1,-15 13 0,-8 9 0,-8 5-599,-5 9 1,4-1 0,-5 11 0,-1 0-1,-2-1-452,-4 1 0,10-9 1,-8 1-1,7-9 0,5-8-538,3-5 0,10-3 0,4-5 0,5-6 0,3-6-524,5-7 1,12-6-1,13-14-673,4-11 2070,18-8 0,14-19 0,18-1 0</inkml:trace>
  <inkml:trace contextRef="#ctx0" brushRef="#br4" timeOffset="99">7766 8531 8397,'7'-18'0,"1"1"0,0 2 701,1 3 1,-5 10-1,-13 2 1,-7 10 0,-9 9-1,-7 6 161,-7 6 0,-5 7 1,-10 5-1,-2 9 1,-7 9-1,-4 8-904,-1 4 1,33-33 0,1 1 0,-3-1-1,-1 1 1,0 0 0,1-1 0,-1 1 0,1 0-1,0-2 1,1 1-790,-33 33 0,0-7 0,11-12 0,6-6-310,4-10 1,12-9 0,11-12 0,4-5 220,3-6 0,9-18 0,9-9 920,11-6 0,14-13 0,4-7 0</inkml:trace>
  <inkml:trace contextRef="#ctx0" brushRef="#br4" timeOffset="100">7204 8531 8085,'6'-18'2316,"0"-1"0,-8 8-1384,-11 5 0,-12 12 0,-6 9 0,-6 8-502,-7 8 0,-4 17 0,-8 4 1,-3 2-1,-3 7 0,-5 5-340,0 7 1,-3 2 0,5 0 0,0 0-705,1 0 0,1-2 0,7-4 0,2-9 0,4-8-2725,6-8 1991,13-13 0,-3-6 753,9-12 0,9-7 1,11-14-1,10-11 1,9-12 594,9-11 0,6-6 0,9-8 0</inkml:trace>
  <inkml:trace contextRef="#ctx0" brushRef="#br4" timeOffset="101">6584 8531 8059,'0'-18'888,"0"-1"0,0 6 0,-2 3 334,-4 2 1,-6 10 0,-13 12 0,-7 9 0,-5 8-863,-7 5 1,2 1 0,-8 3 0,0 4-1,-2 6 1,-2 6-832,-4 6 0,-3 5 0,5 6 0,0-2 0,-1-2 0,1-3-402,0-5 1,6 5 0,2-16 0,2-4-66,4-4 0,5-13 0,6-4 0,6-6-435,4-7 944,10-3 1,3-12 0,10-5 428,4-11 0,13-8 0,10-10 0</inkml:trace>
  <inkml:trace contextRef="#ctx0" brushRef="#br4" timeOffset="102">6003 8438 8386,'-19'0'1613,"0"10"0,1 7 1,-3 8-1321,-4 4 1,-4 2 0,-11 7 0,-2-1 0,-4 5 0,1 4-678,-1 4 0,-6 10 0,2-6 0,-5 9 0,-3 1-1049,-4 1 1262,12-3 1,-19-1 0,12-3 0,1-6 0,4-4-357,8-6 1,5-5 0,1-6 0,3-8-510,3-8 1,7-9 1035,13-12 0,12-13 0,10-10 0</inkml:trace>
  <inkml:trace contextRef="#ctx0" brushRef="#br4" timeOffset="103">5384 8475 8871,'-19'8'1682,"-2"5"0,-2 4-1460,-2 1 0,-8 9 1,0 5-1,-7 3 1,-6 5-1,-2 5-622,-4 12 0,4-1 1,-4 8-1,-4-1 0,-7 2-892,-3 1 1267,5-5 0,-3 3 0,7-8 0,1 1-392,0-1 1,2-8-1,3-6 1,8-9 416,3-8 0,11 4 0,2 0 0</inkml:trace>
  <inkml:trace contextRef="#ctx0" brushRef="#br4" timeOffset="104">4727 8719 8121,'19'-29'0,"-2"4"0,-3 4 2156,-1 2 0,-9 6-1637,2 1 1,-6 8 0,-6 0 0,-9 8 0,-7 8 0,-8 7-431,1 6 0,-8 4 0,1 9 1,-5-1-306,-1 1 1,0 5 0,-2 3 0,-4 2 0,-2 4 0,0 3-115,-2 1 0,-2 0 0,-2 0 0,0 0 0,1-1-154,5-5 0,-2-4 0,8-11 0,3-4 0,3-6-560,7-4 1,4-11 0,10-5 741,5-10 1,5-7 0,16-13 0,7-6 0,9-5 301,5-1 0,3-3 0,11-4 0,-5-3 0,5-8 0,-4 3 0,-3 2 0,-1 2 0,-3-4 0,-4 4 0,-2 2 0,-2 3 0,-6 7 0,0 3 0,0 4 1463,-1 2 1,-1 8 0,-4 7-519,-7-3 1,-6 7-1,-6 3 1,-7 8-1,-6 5-631,-6 2 1,-4 9 0,-6 8 0,-1 2 0,1 5-204,-5 1 0,-4 5 1,3 1-1,-5 5-172,-2 2 1,6-4-1,-4 6 1,1 0-1,-6 2-438,-3 4 0,-2-8 0,0 10 0,-1-3 0,3-10-176,4-3 1,4-4-1,9-5 1,1-6-1,5-10-340,6-7 1,13-6-1,5-12 1,9-11 1014,11-10 0,8-7 0,16-3 0,1-5 0,-1-6 0,5 2 0,0-2 0,-3-2 0,3-2 0,-2-2 0,-7 0 0,-4 1 0,0 5 0,-2 4 47,1 1 1,-1 7 0,-4 1 0,0 8 0,-5 4 913,-3 0 1,-9 6 0,5 6-207,-3-1 0,-4 5 1,-10 3-1,-7 6 1,-5 6 703,-7 7-1393,-5 4 0,-7 10 0,-1 4 1,-1 4-116,-5 3 0,4 1 0,-6 3 1,1 4-1,-3 2-113,0 4 1,-9 2 0,5 0 0,-4-2 0,2-2-122,0 2 0,-1 0 0,-1-2 0,2-8 0,2-6-63,2-5-1180,8-8 1,3-3-1,9-9-542,3-3 2068,11-10 0,7-8 0,9-9 0</inkml:trace>
  <inkml:trace contextRef="#ctx0" brushRef="#br4" timeOffset="105">3358 8681 7827,'19'-29'902,"-3"4"1,-1 4-1,-5 3 1105,-1-1 0,-5 2-1904,-10 5 1,-7 3 0,-10 11-1,-4 5 1,-2 7-222,-4 9 1,-5 0 0,-4 10 0,-6 5 0,-2 6 0,-4 4-726,2 4 691,-8-7 1,5 10-1,-5-5 1,0 2-189,1-2 1,1 4 0,2-6-1,-1 2 1,1-2-149,0-2 0,6-9 0,4-8 0,4-4 0,9-8-81,4-9 0,6-10 0,12-8 569,11-9 0,17-12 0,12-5 0,11-10 0,1-1-87,3-6 0,4 8 0,-6-1 0,-5 2 0,1 0 92,-5 3 1,-6 1 0,2 2-1,1 1 1,-3 0 502,0-1 1,4 1 0,-6 1 0,-2 5-1,-2 6 593,-2 4 0,-9 2 0,-2 1-607,1-1 0,-9 8 1,0 5-1,-11 4-310,-5 2 0,-3 2 0,-2 6 1,-2 9-1,-4 6-280,-2 0 1,-2 6-1,-5 2 1,1 5-1,-1 3-182,-3 5 1,-11-4 0,2 6-1,-2-3 1,0 1-752,-2-2 861,6-3 1,0-7 0,8-3-1,1-2 0,-1-4 0,3-9 0,4-3 0,8-5 442,8-8 0,9-9 0,12-14 0,9-8 0,8-9-28,8-8 0,-4 5 0,0 1 0,-4 6 0,-2 5-1071,-5 2 263,-9 8 1,-3 4 106,-17 13 1,-7 12-1,-20 9 1,-2 8 0,-4 10 454,-2 9 0,-2-3 0,-6 7 0</inkml:trace>
  <inkml:trace contextRef="#ctx0" brushRef="#br0" timeOffset="106">3545 7238 7850,'0'12'1404,"0"0"0,0-16 0,0-2 1,-2-8-1,-4-7 0,-6-4 1,-5-5 233,-2 1 0,0-6 1,1 4-1,-1-3 0,0 1 1,0 4-1446,1 2 1,1 2-1,2 6 1,5 0-1,0 1 1,1-1-3781,1 0 1,2 0 3586,6 1 0,8-1 0,2 0 0</inkml:trace>
  <inkml:trace contextRef="#ctx0" brushRef="#br0" timeOffset="107">3302 6581 8475,'8'-10'916,"2"-5"1,7 7 0,-2 0 7675,-3-1-7125,-8-5-417,5 3 1,-11 1 0,-5 4 0,-5 4 0,-5 4-518,-2 4 0,1-2 0,-1 6 1,0 1-534,0-1 0,1 3 0,-1 6 0,0-1 0,0 1 0,1 0 0,-1-1 0,0 3 0,0 2 0,1 2 0,-1-2 0,6 4 0,1-2 0,-1-2 0,1 0 0,-1 2 0,9-4 0,-6 6 0,5-8 0,-1-1 0,2 1 0,2 6 0,4 0 0,2-2 0,5 0 0,1 2 0,2-4 0,5 6 0,-2-2 0,-3 0 0,3-2 0,2-2 0,1-2 0,1-1 0,0 1 0,0 0 0,-1-1 0,1 1 0,0-6 0,0-1 0,-1 3 0,1-5 0,0 3 0,0-1 0,-1-1 0,1-5 0,0-4 0,0-2 0,-1 0 0,3 0 0,4 0 0,-4 0 0,4 0 0,-4-2 0,-2-2 0,-1-2 0,1-7 0,0 7 0,0-3 0,0 5 0,-1-2 0,-5-7 0,-1 5 0,3 0 0,-1-3 0,-1 1 0,4-3 0,-5-5 0,-1-1 0,-1 0 0,-2 1 0,5-1 0,-7-2 0,0-2 0,1-2 0,-1 2 0,2 2 0,-4 3 0,3-1 0,-3 0 0,-2 0 0,4 1 0,0-1 0,-1 0 0,-3 0 0,-2 1 0,0-1 0,0 0 0,0 0 0,0 1 0,-2-5 0,-3 0 0,-3 2 0,0-2 0,-1 2 0,-5-2 0,1 0 0,-3-2 0,-3 2 0,0 2 0,-2-3 0,-2-2 0,-4 2 0,-2-1 0,-4 0 0,-3 0 0,-1 6 0,1 0 0,5 0 0,-4 9 0,8 2 0,-7 8 0,5 0 0,0 0 0,0 0 0,4 8 0,-2 4 0,4 5 0,6 2 0,0 0 0,1-1 0,-1 1 0,2-2 0,3-5 0,6-3 0,-7-9 0,9-9 0,-4-1 0</inkml:trace>
  <inkml:trace contextRef="#ctx0" brushRef="#br0" timeOffset="108">14726 4838 15944,'0'-5'1966,"-2"-7"0,-2-7 0,-3-4 0,3 0 0,0-2-1553,-2 2 1,4-4 0,-4 2 0,3 2 0,3 2 0,0 3 0,0-1-414,0 0 0,0 1 0,3-1 0,1 0 0,2 0 0,6 7 0,-3 1 0,1 3-80,5 4 0,2 4 0,1 4 0,1 4-647,0 3 1,-3 3 0,-1 9-1,-5 4-409,-1 2 1054,5-6 1,-9 13 0,5-7 0,0 2-19,1 1 1,-7-7 0,2 4 0,-4-2 501,-2-4 0,7-9 0,-1-1 1,-2 1 1236,-2 3 0,-2-4-1442,0-1-197,0-8 0,0 2 0,0-12 0,0-6 0,0-5 0,-2-2 0,-2 1 0,-2-1 0,1 0 0,3 0 0,2 1 0,0-1 0,0 0 0,0 0 0,0 1 0,0-1 0,0 0 0,0 0 0,2 0 0,3 1 0,1-1 0,-2 0 0,4 1 0,1-1 0,1 0 0,-4 7 0,7 1 0,1 3 0,3 4 0,2 2 0,0 2 0,-1 2 0,1 4 0,-2 11 0,-5 7 0,3 8 0,-9-5 0,-2 2 0,-2 2 0,-2 7 0,0-3 0,0-1-385,0-3 0,0-8 0,0 2 1,0-4-4346,0-3 1,3-7 4729,3-5 0,-4-12 0,6-5 0</inkml:trace>
  <inkml:trace contextRef="#ctx0" brushRef="#br0" timeOffset="109">15420 4575 12173,'-8'-10'4811,"-3"5"-4449,1 10 0,-5 5 0,9 11 1,2 2-1,2 4 619,2 2 0,0-6 0,0 4 1,0-2-1,2 0 261,4-2 1,5-2-1,7-5 1,1-3-1243,0-7 0,0-6 0,-1-6 0,1-4 0,-2-11 0,-5-4 0,3 2 0,-7-8 0,1-1 0,-1-1 0,-4-5 0,-4 13 0,-6-8 0,-5 6 0,-3 2 0,-3 2 0,-4 2 0,-2 9 0,3 1 0,-3 3 0,-2 4 0,2 2 0,2 4 0,2 4 0,2 7 0,5 3 0,-3 5 0,9 2 0,2 2-3269,2-2 1,2 4 3268,0-2 0,16 0 0,5-6 0</inkml:trace>
  <inkml:trace contextRef="#ctx0" brushRef="#br0" timeOffset="110">15664 4519 7864,'0'-11'9830,"0"18"-7904,0 11 0,0 7 0,0-2 1,0 2-1279,0-2 0,0 6 1,0 1-1,0-1 1,2-2-643,4 0 0,3-13 0,5 5 0,-1-4 0,3-5-6,7-4 0,-8-3 0,4-3 0,-3-3 0,1-3 0,0 2 0,-3-8 0,-3-3 0,-3-2 0,-4-1 0,7-10 0,-9 8 0,6-7 0,-2 2 0,1-1 0,-3 4 0,-2-5 0,-2 1 0,0 4 0,0 1 0,0 8 0,0 1 0,0-3 0,0 7 0,0 0 0,6 22 0,0 5 0,-1 2 0,3 2 0,-2-1 0,0 6 0,1 1 0,-1 4 0,6-4 0,-3 0 0,-1 1 0,2-3 0,1 0 0,-7-2 0,2-6 0,-4-1 0,0-1 0,5-5 0,-7-3 0,0-11 0,-11-5 0,-5-11 0,-3-11 0</inkml:trace>
  <inkml:trace contextRef="#ctx0" brushRef="#br0" timeOffset="111">16452 4444 7958,'-2'-13'1362,"-4"3"0,-7 2 0,-4 3 0,-1 3 42,-1 2 0,-6 0 0,0 0 1,2 2-1,2 3 0,2 3 1,0 0 406,1 1 1,-1 5 0,2-1-1812,5 3 0,6-3 0,12-3 0,6 1 0,7-1 0,6 3 0,4 1 0,0 5 0,1-9 0,-7 13 0,2 0 0,-3-2 0,-9 0 0,2-2 0,-9-1 0,-2 1 0,-2 0 0,-10 0 0,-5-3 0,-3-1 0,-3-5 0,0-1 0,0-3 0,-2-6 0,-1-2 0,-3-2-1715,2-3 1,2-7 0,2 1 0,0-6-6547,0-6 8261,9 13 0,2-21 0,8 12 0</inkml:trace>
  <inkml:trace contextRef="#ctx0" brushRef="#br0" timeOffset="112">16602 4406 7937,'0'19'1235,"0"0"0,0 0 1,2-1 579,4 1 1,-2 0-1,7 0 1,-1-1-1,1-1-658,3-5 1,3 3-1,2-9 1,-1-2-1,1-1-797,0-3 1,-2-9 0,-3-3-1,-1-7 1,-1-4 0,-1-2-361,-5 2 0,-4 2 0,-2 2 0,-2 1 0,-4-1 0,-3 7 0,-5 1 0,1 3 0,-1 4 0,-3 2 0,-2 2 0,3 2 0,1 4 0,2 6 0,1 5 0,2 2 0,-5 0 0,9-1 0,2 3 0,1 4 0,3-4 0,0 6 0,0-2 0,0 0 0,3 2 0,3-4 0,4 2 0,3-2 0,-1-4 0,3-7 0,1 3 0,1-7 0,0 0 0,2 1 0,-3-3 0,16-8 0,-1-4 0,-2-7 0,-4-3 0,-4-3 0,-4 6 0,-5 1 0,-6-3 0,-4-1 0,-2-3 0</inkml:trace>
  <inkml:trace contextRef="#ctx0" brushRef="#br0" timeOffset="113">17409 4106 7952,'18'-6'3276,"-1"-2"1,-2-1 0,-5 3-1873,-2 8 0,-1 0 0,-9 13 1,-5 6-1,-7 8 0,-7 6 1,-4 3-1194,2-1 1,-4 7 0,0 2 0,0 0 0,-3 0-212,1-5 0,6-3 0,-2-5 0,7-4 0,3-2-181,2-4 1,3-2 0,-2-2 0,3 0-8205,1-1 1490,6 1 6895,-7-9 0,18 7 0,1-6 0</inkml:trace>
  <inkml:trace contextRef="#ctx0" brushRef="#br0" timeOffset="114">17465 4800 7952,'19'0'4915,"-9"0"0,-2-8-2949,-8-5 0,-2 3 0,-4-3 0,-6-1 0,-5-3-1755,-2-2 1,-2-6 0,-2 0 0,-2 0 0,0 0-212,-2 0 0,4-6 0,-6 4 0,2 0 0,4-2 0,2 0 0,2 6 0,1-2 0,-1 2 0,0-2 0,7 10 0,-1-4 0,1 3 0,1-1 0,3 0 0,0 5 0,3-5 0,-7 5 0,8-5 0,-3-2 0,5 1 0,2 7 0,17 3 0,4 8 0</inkml:trace>
  <inkml:trace contextRef="#ctx0" brushRef="#br0" timeOffset="115">17990 4106 9458,'-2'-10'9830,"-2"2"-7485,-2-1 1,-7 9 0,7 0 0,2 11-2346,2 5 0,4 3 0,2 0 0,4 0 0,3 1 0,3 5 0,3-2 0,2 6 0,-1 1 0,1-1 0,6-4 0,0 4 0,-2 0 0,0-2 0,0 0 0,2-4 0,0 0 0,-8 0 0,-3 2 0,-3-2 0,-3-2 0,5-2 0,-5-1 0,2 1 0,-6 0 0,1-3 0,-10-3 0,-5 2 0,-9-7 0,-2 0 0,-4 1 0,5-1 0,-5-4 0,2 2 0,0 1 0,-2 1 0,0-4 0,6 6 0,0 1 0,0-3 0,1 1 0,5-1 0,1-4 0,-3 2 0,7-2 0,1-10 0,5-6 0,11-5 0,1-2 0</inkml:trace>
  <inkml:trace contextRef="#ctx0" brushRef="#br0" timeOffset="116">19059 4388 7946,'19'0'1561,"0"0"1,0 0 1714,-1 0 1,1 0 0,-2 2-2167,-5 4 0,-5-4 0,-16 4 1,-7-4-1,-7-2 0,-2 0 1,0 0-1111,0 0 0,-7 0 0,5 0 0,-2 0 0,-2 0 0,2 0 0,-5 2 0,9 3 0,2 1 0,3-2 0,1-2 0,0 0 0,0 2 0,0 3 0,1-3 0,5-2 0,1-2 0,-3 0 0,7-9-3791,2-3 2029,3 4 0,12-1 0,3 9-3154,5 0 1,-5 0 4773,1 0 0,-1 0 0,7 0 0</inkml:trace>
  <inkml:trace contextRef="#ctx0" brushRef="#br0" timeOffset="117">19041 4556 7946,'18'0'859,"1"0"1,-6 0 0,-1 2 0,3 2 4055,1 3 0,-3-1-1542,-1-6 0,-9 0-3137,-3 0 1,-9 0 0,-10 0-237,1 0 0,-1 0 0,0 0 0,0 0 0,-1 0 0,-3 0 0,-2 0 0,0 0 0,4 0 0,-2 0 0,-2 0 0,0 0 0,6 0 0,0 0 0,1 0 0,-1 0 0,0 0 0,6 0 0,1 0 0,-3 0 0,7 0 0,0-2 0,8-4 0,0-7 0,0-3 0,8-12 0,2-1 0</inkml:trace>
  <inkml:trace contextRef="#ctx0" brushRef="#br0" timeOffset="118">13375 4763 9660,'7'18'0,"-1"1"0,0-2 1638,2-5 0,-5-6 1,3-12-1,-4-8 0,-2-7 1,-2-6-328,-4-2 1,1-3-1,-5-5 1,0-1-1,-1 3 1,-1 1 0,-1 5-1493,1 2 1,7 2 0,-3 6-1,2 1-2046,0-1 1,-1 7 0,7-1-7136,0-2 9362,9 7 0,1 0 0,9 8 0</inkml:trace>
  <inkml:trace contextRef="#ctx0" brushRef="#br0" timeOffset="119">13600 4913 7876,'0'18'2161,"0"-5"1,3-3-1,3-1-757,6-5 0,-1-2 0,1-2 1,3-2-1,1-5 0,1-5 1,-2-5-285,-3-1 0,-1-10 0,3-1 1,-3-2-1121,-3 0 0,-2 6 0,-4-6 0,3-3 0,1-1 0,-2-3 0,-2 1 0,-2 1 0,-2 3 0,-4 2 0,-5-3 0,1-1 0,-7 4 0,5 2 0,-5 2 0,-2-5 0,-2 7 0,-2 2 0,-2 5 0,3 5 0,1-1 0,2 7 0,0 1 0,0 4 0,1-4 0,-1 4-142,0-5 1,9 3 0,3-2 141,5-7 0,11-3 0,1-3 0</inkml:trace>
  <inkml:trace contextRef="#ctx0" brushRef="#br0" timeOffset="120">19922 4344 28671,'-12'-6'0,"1"-7"0,1 1 0,0 1 0,5-6 0,-1 5 0,4-5 0,2-2 0,0 1 0,2-1 0,4 0 0,-4 1 0,7-1 0</inkml:trace>
  <inkml:trace contextRef="#ctx0" brushRef="#br0" timeOffset="121">10618 6881 7914,'-2'13'738,"-3"-1"0,-3 1 3429,-2-3 0,3 5-795,-5-9 0,6 0-1971,-7-6 0,9-2 0,-2-4-1401,4-7 0,2-3 0,2-3 0,2 0 0,2 1 0,3-1 0,-3 0 0,6 0 0,5 1 0,2 1 0,-1 2 0,1 5 0,0 2 0,0-5 0,0 7 0,-1 2 0,1 4-151,0 6 0,-7 4 1,-1 11-1,-3 2 1,-4 4-151,-2 2 0,-2 3 1,-2 5-1,-4 1 0,-4-1 107,-1 1 1,-12-1-1,4 1 1,-1-3-1,-1-2-355,2-1 999,0-10 0,0 6 0,3-10 0,1 1 208,3 0 0,5-3 0,-3-1-658,2-2 0,1-9 0,10 4 0,3-8 0,6 0 0,5 0 0,2 0 0,6 0 0,0 0 0,0 0 0,0 0 0,0 0 0,0-2 0,-6-2 0,-1-3 0,-3 1 0,-9 6 0,-8-16 0,-17-5 0</inkml:trace>
  <inkml:trace contextRef="#ctx0" brushRef="#br0" timeOffset="122">10937 6450 7906,'12'0'2717,"-1"-2"1,-5-2-1258,-8-2 0,0-1 1,-11 5-1,-1-2 1,-3-2-1,-2 2-769,0 2 1,-6 2 0,0 2 0,2 2 0,0 4 0,1 0-1,-3 3 1,0-3-486,-3 1 1,8 5 0,-8-1 0,3 1 0,0 1-207,3-3 0,1 1 0,2 6 0,0-3 0,0-1 0,1-3 0,-1 3 0,0 1 0,0 3 0,3 0 0,3 0 0,-3 0 0,5-1 0,-1 1 0,-1 0 0,-2-1 0,5 1 0,0 0 0,1 0 0,3 2 0,-2 4 0,6-2 0,-7 6 0,3 0 0,0-2 0,2 0 0,2-2 0,2-6 0,0 0 0,0-1 0,0 1 0,0 0 0,0 2 0,0 2 0,0 1 0,6 2 0,2-8 0,0 3 0,3 2 0,-1 2 0,-3 0 0,3-4 0,0 2 0,-1 2 0,-1-2 0,5-2 0,-5-5 0,2-1 0,5-3 0,2-1 0,1 3 0,1-3 0,0-1 0,0 0 0,-1-5 0,1 1 0,0-2 0,0 2 0,-1-4 0,1 5 0,0-3 0,0 2 0,2-4 0,4 4 0,6-3 0,-4-3 0,-2 0 0,-4-3 0,-2-1-80,-1-2 0,1-2 0,0 4 0,0-3 0,-1 3-90,1 2 1,0-6-1,0-3 1,-1-1-71,1-1 0,0 7 0,0-6 40,-1-3 0,-5 0 0,-3 1 0,1 1-2,-1-1 0,1-3 1,3-2-1,-3 1 87,-3-1 0,0 2 0,-4 2 0,5 3 0,-1-3 337,0-1 0,1-3 0,-5 0 0,2 1 0,-2-1-5,-1 0 0,3 0 1,0 1-1,-2-1 1,-2 0 114,-2 0 0,0 1 0,0-3 0,0-2-257,0-2 1,0 0 0,0 4 0,0-2 0,-2-4 0,-2-2-76,-2-5 0,-7-1 0,5 0 0,-3 1 0,-1 3 0,2-2 0,-7-1 0,4 1 0,-3 2 0,-5 0 0,-4 1 0,2 5 0,-6 11 0,0 3 0,-1 3 0,5 0 0,-6 4 0,0-3 0,0 3 0,-1 2 0,3 8 0,-2 1 0,6-1 0,2 0 0,-2 0 0,4 1 0,-2-5 0,6 2 0,5 2 0,-1 9 0,-5-5 0</inkml:trace>
  <inkml:trace contextRef="#ctx0" brushRef="#br0" timeOffset="123">21933 3749 28671,'15'-5'0,"4"-1"0,2-1 0,2 7 0,2 0 0,-2 0 0,-4 2 0,-7 5 0,3-3 0,-11 1 0</inkml:trace>
  <inkml:trace contextRef="#ctx0" brushRef="#br0" timeOffset="124">14670 5625 9622,'0'19'0,"0"0"0,0-1 3276,0 1 1,0 0 0,-2-3-2192,-5-3 0,5-7 0,-6-12 1,2-9-1,-1-5 0,3-5-440,2 2 1,-4-7 0,0-1 0,2-2-621,1 2 0,3-3 0,0 7 0,0 0 0,0 0-25,0 4 0,3 2 0,1 3 0,4-1-73,2 0 1,3 9-1,6 3 1,-1 5-1,1 2-473,0 0 0,-6 2 0,-1 5 0,3 5-838,1 5 1203,3 2 0,-2-1 0,-3 3 0,-3 2 132,-3 2 0,5 6 0,-5-6 0,0-2 0,1 0 508,-5 2 0,-2-4 0,-2 4 685,0-4 0,0-2-759,0-1 1,-2-7-154,-5-5 0,3-12-232,-8-7 0,8-4 0,-5-1 0,9-1 0,0 0 0,0 1 0,0-1 0,0 0 0,0 0 0,2 3 0,3 1 0,1 3 0,2-1 0,-2-6 0,7 1 0,4-1 0,-5 6 0,1 3 0,-1-1 0,1 3 0,-1 0 0,1 2 0,5 8 0,1 4 0,0 4 0,-7 17 0,-1 5 0,-1 3 0,1 3 0,-7-1 0,2 1 0,-4-3 0,0-2-2294,5-1 1,-5-10 2293,4 3 0,-4-12 0,-2-5 0</inkml:trace>
  <inkml:trace contextRef="#ctx0" brushRef="#br0" timeOffset="125">15232 5513 9208,'0'-9'6832,"0"9"-3587,0 11-2907,-8 5 1,6 3-1,-4 2 1,4 2-1,2 2 203,0-2 0,6-2 0,2-5 0,1-1 0,1-5 135,1-1 1,1-3 0,9-6 0,2-2 0,2-5-276,-2-5 0,-2-5 0,-5-2 1,-1-1-402,-3-5 0,-5 2 0,3-8 0,-2-1 0,-3 1 0,-3 0 0,-11 6 0,-3-4 0,-5 2 0,-2 4-88,1 2 0,-3 10 0,-2 5 0,-2 4 0,2 2-1403,2 0 0,-2 2 1,0 6-1,4 9 212,3 6 1,-3 8-1,13-4 1,-1 0-1,1 1 1279,0-6 0,8 8 0,8-1 0</inkml:trace>
  <inkml:trace contextRef="#ctx0" brushRef="#br0" timeOffset="126">15514 5456 7956,'10'-10'3276,"-1"2"1,-9 16 0,0 4-1938,0 5 1,0 8 0,0 2 0,0 0-765,0 0 1,2 5 0,4-7 0,4-3 19,1-1 0,6-2 0,-5-2 0,5-5 1,1-6-709,1-3 1,-6-3-1,-1 0 1,1-3-233,-3-3 1,1-4 0,-7-9 0,2 0 31,-2 0 1,0-1-1,0-3 1,3-2 0,-3 0-1,-2 0 65,-2 0 0,0-6 0,2 6 1,2 2 1209,3 2 0,-1 2 546,-6 0 0,0 11-1508,0 8 0,2 6 0,2 9 0,2-3 0,-2 3 0,1 4 0,-1 4 0,2 2 0,-2-3 0,5 6 0,-3-1 0,0 0 0,0 0 0,3-4 0,1-2 0,-6-3 0,5 1 0,-3 0-1219,0 0 0,-2-9 1219,-10-4 0,-4-12 0,-9-4 0</inkml:trace>
  <inkml:trace contextRef="#ctx0" brushRef="#br0" timeOffset="127">16283 5381 13032,'-8'-10'0,"-5"4"878,-4 4 0,5 2 0,-1 0 0,-1 0 0,-3 2 0,-2 2 0,1 4 0,-1 0 0,2 3 0,3-1-524,1 5 1,9-5-1,0 3 1,8 1-1,9 1 368,3-3 0,11 5 0,2-6 0,3 1-356,-1 1 1,-8-3-1,2 5 1,-4-3-1,-5 3 1,-3 1-367,-7 3 0,-4 0 0,-2 0 0,-2-1 0,-6 1 0,-9-2 0,-6-5 0,-4 3 0,4-9 0,-4-2-379,-2-2 1,4-2 0,-4-2 0,2-4-1,4-4-9452,2-1 9516,2-14 1,0 4-1,1-16 1</inkml:trace>
  <inkml:trace contextRef="#ctx0" brushRef="#br0" timeOffset="128">16339 5531 11215,'25'0'0,"0"0"0,-2 0 1270,-2 0 0,4 7 1,2-1-1,0-2 1,0-2 494,-4-2 0,0 0 1,-2-2-1,0-4-1419,-4-7 0,-9 3 1,2-3-1,-1-1-413,-5-3 0,-4-2 1,-6 3-1,-7 1 1,-4 5 89,-1 1 0,-1 3 0,-2 6 0,-2 0 0,-2 0-1,2 0 0,2 8 0,3 3 0,-1 1 0,2 1 583,5 1 0,-3 9 1,9 2-1,2-2-548,2-2 1,2-2-1,2-3 1,4-1-1,6-2 1,5 1-58,2 3 0,0-5 0,1-1 0,3-3 0,2-4 0,7-2 0,-7-2 0,0 0 0,-2-2 0,-3-2-2458,-3-2 0,-2-7 1,1 5-1,-1 0-4083,-3-1 6541,-7-5 0,20 12 0,-4-7 0</inkml:trace>
  <inkml:trace contextRef="#ctx0" brushRef="#br0" timeOffset="129">17090 5344 9278,'16'-2'9830,"-3"-5"-8457,4 5 0,-17 2 0,0 11 0,-11 1-1053,-6 1 0,5-1 1,-1 7-1,-1 2 1,-3 2-349,-2 2 0,1 0 0,-1-4 0,0 2 0,0 2-711,1-3 1,-1 1 0,2 0-1,3 0 1,3-4 0,1-4-1436,-1-1 1,5-6 0,-4 1-3933,1-1 6106,3-6 0,6 7 0,0-9 0</inkml:trace>
  <inkml:trace contextRef="#ctx0" brushRef="#br0" timeOffset="130">17071 5719 10153,'12'6'0,"1"0"3050,2-2 1,-5-1 0,0-6-1130,-1-3 1,-3-4 0,-8-9-1322,-4 0 0,1 0 0,-7 1 0,-3-1 0,-1 0 1,-5 1-601,-4-1 0,2 4 0,-6 1 0,0-3 0,1 2 0,1-1 0,-6-1 0,4-2 0,-2 1 0,1 1 0,3 4 0,4-3 0,9 5 0,1 1 0,1 2 0,1-1 0,3 5-736,8-9 1,0 7-1,0-6 1,2-1 735,4 3 0,-4-7 0,7 7 0</inkml:trace>
  <inkml:trace contextRef="#ctx0" brushRef="#br0" timeOffset="131">17971 5325 9683,'19'-10'2457,"0"3"1,-7 3-1,1 0 1,1-2-932,3 2 0,-6 4 1,-7 6-1,-8 4 0,-9 5 1,-4 1-1527,-1 5 0,-3 2 0,-2-4 0,-4 0 0,0 0 0,-3-1 0,1 1 0,-2-2 0,2-5 0,-4 5 0,7-5 0,4 3 0,1-3 0,2 5 0,0-7 0,3 3 0,1-3 0,2-1 0,7 3 0,-6-5 0,10 5 0,2-6 0,10 0 0,13-6 0,2 0 0,-2 0 0,4 0 0,0 0 0,0 0 0,2 0 0,1 0 0,-8 0 0,3 0 0,-4 0 0,-2 0 0,0 0 0,-2 3 0,-5 3 0,-6-4 0,-12 4 0,-6-4 0,-14-2 0,-3 0 0</inkml:trace>
  <inkml:trace contextRef="#ctx0" brushRef="#br0" timeOffset="132">18853 5438 7993,'19'0'1641,"0"0"1,-1 0 0,-1-3 0,-2-1 815,-3-2 1,-10 0-1,-2 6 1,-12 0-1745,-11 0 1,2 0-1,-6 0 1,0 0-1,-5 0 1,-3 0-714,-3 0 0,7 0 0,0 0 0,0 0 0,-1 0 0,1 0 0,8 0 0,-4 0 0,2 0 0,2 2 0,7 4 0,-3-4 0,6 4 0,-3-3 0,3-3 0,1 0 0,9-3-3055,3-3 2010,0 4 0,15-8 1,-7 6-1,3-3-879,3 3 1,-3 2 0,1 2 0,3 0 862,2 0 0,1 0 0,1 0 0,0 2 1061,0 4 0,8 5 0,2 8 0</inkml:trace>
  <inkml:trace contextRef="#ctx0" brushRef="#br0" timeOffset="133">18853 5550 9226,'19'8'1684,"0"-6"0,-3 7 1,-1-3 7362,-3 0-7903,-8 1 1,3-7-415,-14 0 1,-3 0 0,-9 0 0,1 0-709,-1 0 0,-2 0 0,-2 0 0,-4 0 0,0 0 1,0 0-23,4 0 0,0 0 0,0 0 0,-2 0 0,2 2 0,2 4 0,2-4 0,1 4-2011,-1-4 2011,0-2 0,9 0 0,1 0 0</inkml:trace>
  <inkml:trace contextRef="#ctx0" brushRef="#br0" timeOffset="134">19885 5250 7908,'12'-19'1565,"-1"1"892,-3-1 1,-2 13-1324</inkml:trace>
  <inkml:trace contextRef="#ctx0" brushRef="#br0" timeOffset="135">19922 5237 28650,'-2'3'1,"-23"28"4,4 4 0,-6 3 0,2-1 0,0 1-5,2-1 0,0-5 0,3-3 0,-1 0 0,4-2-1849,0 0 0,3-2 0,-1-6 0,5 0-1386,1-1 1,3-5 235,6-1 2999,0-8 0,0 13 0,0-6 0</inkml:trace>
  <inkml:trace contextRef="#ctx0" brushRef="#br0" timeOffset="136">19922 5617 25464,'-18'-13'1603,"-3"-1"1,-2-1-1604,-2 3 0,-2-1 0,4-6 0,-2 1 0,2-1 0,2 0 0,2 2 0,0 3 0,1 1 0,-1 1 0,0-7 0,0 0 0,3 1 0,3-1 0,-1 6-3825,7 1 3825,9 8 0,17-5 0,10 9 0</inkml:trace>
  <inkml:trace contextRef="#ctx0" brushRef="#br0" timeOffset="137">20560 3881 10942,'19'0'9830,"0"0"-8921,-9 0 1,-2 2-1,-8 5 1,-2 5-1,-4 7 1,-9 6 1317,-7 6-2341,1 5 1,-15 1 0,5 3 0,-2 1 0,-1 3-1,3-2 1,0-5-1055,2-6 0,-5 3 0,9-9 0,2-2 1,2-2-1658,3-3 0,5-5 0,1-1 284,-3 3 1,5-1 2540,-3-1 0,9 4 0,-4-7 0</inkml:trace>
  <inkml:trace contextRef="#ctx0" brushRef="#br0" timeOffset="138">20410 4481 11966,'19'-10'0,"0"4"4915,-1 4 0,-1-1-3721,-4-3 0,-7 4 1,-12-4-1,-7 4-845,-4 2 1,-4 0 0,-4 0-1,-4-2 1,-2-2 0,0-5-350,-3-1 0,1-3 0,0-5 0,1-3 0,-1-4 0,6 4 0,2-4 0,2 4 0,0 2 0,-2 0 0,2 1 0,2-1 0,5 0 0,1 3 0,3 3 0,1-4 0,-3 7 0,3-2 0,3-1 0,2 7 0,6-7-4413,0 9 4413,0-4 0,0-1 0,0-1 0</inkml:trace>
  <inkml:trace contextRef="#ctx0" brushRef="#br0" timeOffset="139">21442 4200 6314,'12'6'0,"-1"3"-9,-3 1 1,0-6 0,-3 4 0,1 1 2631,-2 3 0,-2-1-647,-2 1 0,-2-8-1038,-4 3 1,-5-5 0,-7-4 0,-1-2 0,-2-5-234,-4-1 1,4-3-1,-4-8 1,2-1 0,0-3-529,-2 2 0,2-7 0,9-1 0,1-2 0,1 0-162,1 1 1,3 7-1,8-4 1,0 0-52,0 0 1,0 6 0,2 0 0,2 6 0,5 7 0,1 2 419,5 3 1,1 3-1,3 4 1,0 5 0,-1 5-1,-1 7 64,-4 6 1,1 4 0,-7 9-1,-3-1-415,-2 1 0,-11-1 0,-1-2 1,-2-1-34,-1-3 0,3-8 0,-5 2 0,5-4 0,-1-5 0,1-3 0,6 4 0,-3-5 0,5 5 0,4-7 0,5-4 0,5-3 0,5-3 0,1 0 0,1 0 0,0 0-1558,0 0 0,0-9 0,1-3 1558,5-5 0,5-10 0,7-2 0</inkml:trace>
  <inkml:trace contextRef="#ctx0" brushRef="#br0" timeOffset="140">21948 4163 8063,'-18'10'1064,"5"5"1,1-9-1,-3-2 638,-2-2 1,-1-4 0,-1-4-1077,0-7 0,9-3 0,1-3 1,3-2-1,0-4 0,2-6-194,1-5 0,3 5 0,0 0 0,3 0 0,3 1 0,6 5 278,5 5 0,2 1 0,0 2 0,-1 3-370,1 1 0,0 9 1,0-2-1,-3 6-214,-3 6 0,-5 6 0,-8 13 0,0 9 0,-4 5 0,-7 7-631,-7 2 0,-11 2 1,1 2-1,1-6 0,0-9 1,4-3 846,2-5 0,5-2 0,1-8 2661,3 0-3003,8-1 0,4-7 0,12-5 0,5-4 0,1-4 0,3-4 0,4-7 0,-2-3 0,6-3 0,1-2 0,-1-4 0,-6 4 0,2-4 0,-13 4 0,5 3 0,-7-1 0</inkml:trace>
  <inkml:trace contextRef="#ctx0" brushRef="#br0" timeOffset="141">20541 5531 14477,'9'11'0,"1"-7"1228,1-8 1,-3-9 0,-10-12 0,-2-6-1,-5-4 1,1-3 0,-2 1 0,1-1-1163,1 0 0,-5 3 0,5 2 1,0 4-1,-3 4 0,3 6-4993,0 4 2186,1 3 0,7 3 2741,0 9 0,0 9 0,0 10 0</inkml:trace>
  <inkml:trace contextRef="#ctx0" brushRef="#br0" timeOffset="142">20616 5306 9084,'21'2'2752,"4"5"0,-4-5 1,4 6-692,-4 0 0,-6-6 0,-11 5 1,-17-5-1548,-14-2 0,-8-2 0,-3-3 0,-1-1 0,-3 2 1,-2 2-620,2 2 0,3 0 0,1 0 0,3 2-470,4 4 1,3-4 0,10 5 0,-1-5-7562,0-2 8136,9 0 0,10 0 0,10 0 0</inkml:trace>
  <inkml:trace contextRef="#ctx0" brushRef="#br0" timeOffset="143">21104 5288 10831,'-10'-19'0,"1"2"0,3 2 0,-2 5 1404,-3 2 0,1 4 0,-5 10 1,5 6-1,2 5 0,3 2 1,3 2-498,2 4 1,0-5 0,0 8 0,2-3 0,5 0 0,3-3-1,3-1 1,1-2-721,7 0 0,-2-9 0,6-4 0,-2-3-187,2-3 0,-4 0 0,6 0 0,-2-3 0,0-3 0,-2-6 0,-3-5 0,-1-2 0,0-2 0,0-1 0,0-3-156,-9-9 1,5 13-1,-9-4 1,-2 4-1,-2 3-4297,-2-1 4267,0 9 0,0 3 0,0 16 0,0 7 1,0 7-1,2 2 224,4 2 1,-4-6 0,7 4-1,-3-4 430,0-2 1,9 0 0,-5-1 0,3-1 0,-1-5 813,3-5 1,2 1 0,1-2-1283,1-2 0,-6-10 0,-3-6 0,0-5 0,1-2 0,-7-8 0,4-4 0,-1-4 0,-1-1-1377,-2 5 1,-2-2-1,-4 7 1,-4 4-1,-5 1 1377,1 2 0,-15 9 0,4 1 0</inkml:trace>
  <inkml:trace contextRef="#ctx0" brushRef="#br0" timeOffset="144">22774 5419 8882,'16'2'0,"-3"4"2021,-7 7 0,-6-5 0,-6-2-1164,-7-4 1,-3-2 0,-3 0 0,0 0 0,-2 0 0,-2-2-1,-2-4 9,2-7 1,3 3 0,1-2 0,-2-3-601,-4-2 1,4-1 0,-4-1 0,2 0 0,0-2-84,-2-4 1,0 6 0,7-1 0,-3 5-225,-4 0 1,10-1-1,-4-3 1,5 0 0,1 0 210,1 1 1,8-1 0,-3 0 130,5 1 1,2-1 0,2 0-1,5 0 1,5 3-210,5 3 0,1-1 0,1 7 0,0 3-92,0 2 0,0 2 0,-3 2 0,-1 4 0,-5 7 0,-1 4 0,-5 1 0,-4 9 0,-4 3 0,-5 1-689,-1 0 0,-3 0 1,-3 5-1,1-3 0,3-4 858,-3-2 1,5-2 0,-1-6 0,3 0 0,4 0 930,1-1 1,3-5-970,0-1 0,0-5 1,3 5-132,3 3 0,4-7 0,9-2 0,0-4 0,0-2 0,-1 0 0,3 0 0,2 0-419,2 0 1,0-8 0,-6-5 0,0-3 0,-1-3-9413,1 0 9331,-8 1 0,5-10 1,-5-1-1</inkml:trace>
  <inkml:trace contextRef="#ctx0" brushRef="#br0" timeOffset="145">23093 5475 8009,'18'0'3528,"1"0"0,-8-2-2726,-5-4 0,-4 2 0,-4-9 0,-4-2 0,-5-1 1,-1-5-1,-1-2-148,-1-2 1,-1-8 0,0 1 0,3-3-1,-1-2-15,3-1 1,-5 0 0,9 1 0,0 0-247,-3-1 0,7 7 1,-4 2-1,4-1 0,4 3-355,4 0 1,-1 2-1,7 7 1,3 1 0,1 2-39,3 3 0,0 8 0,0-3 0,-1 5 0,1 2 0,0 2 0,0 5 0,-9 3 0,-4 11 0,-4 4-614,-2 6 0,-2 0 1,-4 5-1,-6 3 1,-7 3 81,-6 4 1,-4 0 0,-7 4 0,3-5 0,2-3 659,-3-4 0,7 1 0,2-14 0,6-2 1609,7-2 0,-3-8 1,9-1-1738,2 3 0,4-7 0,6-2 0,7-4 0,3-2 0,5 0 0,2 0 0,2-2 0,-2-4 0,4 2 0,-2-9 0,-2-1 0,-2-3-1107,-2-2 0,-3 1 1107,-3-1 0,-13 0 0,-11 0 0</inkml:trace>
  <inkml:trace contextRef="#ctx0" brushRef="#br0" timeOffset="146">14557 6863 14733,'11'8'2457,"-5"-8"1,-4-11-1,-4-5 1,-2-3-2002,-3 0 0,-1-2 1,4-1-1,-2-6 1,1-1-1,3-4 1,0 0-1,-2-1 1,-2 5-457,2 2 0,2 2 0,2 4 0,0-2 0,0-2 0,8 2 0,4 9 0,5 3 0,2 3 0,0 4 0,-1 10 0,1 7-897,0 3 0,0 5 1,-1 2-1,1 4 0,-2 0 474,-5 0 1,-1 4 0,-7-3 0,2-1-1,-2 2 469,-1 0 0,-3-6 0,0 2 0,0-4 1822,0-3 0,0 1-530,0 0 0,0-11-1338,0-8 0,0-8 0,0-11 0,0 1 0,0 5 0,-3 1 0,-1-3 0,-2-4 0,2-6 0,2 4 0,2-6 0,0 2 0,0-2 0,0-2 0,6 4 0,2-4 0,1 2 0,-1 4 0,7 2 0,-3 4 0,5 5 0,2 4 0,-1-1 0,1 7 0,0-2 0,0 8 0,-1 9 0,-1 5 0,-2 7 0,-5 7 0,0 3 0,-1 3 0,-1-1 0,-2 1 0,-6-3 0,0-4 0,0-6 0,0-4 0,0-2 0,0-9 0,0-1 0</inkml:trace>
  <inkml:trace contextRef="#ctx0" brushRef="#br0" timeOffset="147">15364 6544 8219,'-2'-11'2457,"-5"5"1,-5 6-1,-3 6 1,1 7-785,1 4 0,3 1 1,-3 3-1,5 4 1,2 4-1223,0 0 0,-1 5 0,7-9 0,0-2 0,0-3-451,0-1 0,9-2 0,3-5 0,5-5 0,4-5 0,4-2 0,-2-2 0,6-7 0,0-7 0,-2-9 0,0-4 0,-2-3 0,-6-5 0,-2 1 0,-5 3 0,-6 4 0,-4 2 0,-4-4 0,-4 8 0,-9 4 0,-7 4 0,-8 11 0,-7-2 0,-1 6 0,-1 6 0,-5 7 0,4 3 0,-6 3 0</inkml:trace>
  <inkml:trace contextRef="#ctx0" brushRef="#br0" timeOffset="148">15683 6469 12789,'10'8'808,"-4"5"0,-4 3 1,-2 3-1,0 0 1,0 0-1,0 1 0,0 3 1,3 4-1,1 0 1,4 0-130,2-4 0,5-2 1,8-4-1,2-2 1,0-5-1,0-2 1,0-4-52,-2-1 0,4-6 1,-2-3-1,-2-6-610,-2-5 0,-4-2 1,-5 1-1,-6-1 0,-2-2 1,1-2 400,1-2-613,0 0 1,-6 6 0,0 1 0,0-1 0,-2 0-1379,-4 0 0,4 7 2570,-5-1-480,5 9 1,2-2 0,2 10-1,3 4 1,3 3 0,0 3-519,1 3 0,3 2 0,-6 0 0,1-1 0,1 1 0,-6 0 0,4-1 0,-4 1 0,-2 0-2572,0 0 1,0-7 2571,0 1 0,0-9 0,0 4 0</inkml:trace>
  <inkml:trace contextRef="#ctx0" brushRef="#br0" timeOffset="149">16339 6375 10621,'17'-8'0,"-2"-5"0,-5-3 3276,-2-3 1,-1 6 0,-10 3-1341,-3 2 1,-4 1-1,-9 9 1,0 5-1929,1 5 1,-1 5-1,0 2 1,2-1-1,5 1-83,6 0 84,3 0 0,3-1 0,0 1 0,3 0 0,3 0 83,6-1 0,5-5 1,2-3-1,2 1 1,2-3-93,2 0 0,0 7 0,-7-3 0,-1 5 0,-4 2 0,-5-7 0,-10 3 0,-4 4 0,-7 3 0,-4 1 0,-1-10 0,-3 4 0,-2-7 0,-4 0-2106,-2-3 0,-1-7 0,-3-7 2106,2-5 0,8-21 0,-4-7 0</inkml:trace>
  <inkml:trace contextRef="#ctx0" brushRef="#br0" timeOffset="150">16564 6469 9950,'9'19'1084,"3"-1"0,5 1 0,2-2 0,-1-3 0,1-3 0,0-1 0,0-2 1,-1 1 319,1-5 0,2-2 0,2-2 1,2-4-1,-2-7 0,-2-7 1,-2-5-1362,-1-4 1,-1 4-1,-5-6 1,-5 2 0,-5 2-44,-2-3 0,0 8 0,-2-3 0,-5 6 0,-5 7 0,-5 1 0,-1 3 0,-3 6 0,-2 2-215,-2 4 0,0 5 0,6 8 1,0-1-1,3 1 0,1 2-13,2 4 1,9-4-1,-4 4 1,2-4 593,-1-3 1,1 1-1,8 0 1,2 0-1,5-1 1,1 1-367,5 0 0,1-7 0,3 1 0,0 1 0,2 1 0,2-1 0,2-1 0,0-7 0,-6 5 0,-1-3 0,1-4 0,2-2 0,2-2 0,2-2-1516,-2-4 0,-4-4 1,-5-9-1,-3 0 1516,-3 0 0,6-16 0,-3-5 0</inkml:trace>
  <inkml:trace contextRef="#ctx0" brushRef="#br0" timeOffset="151">17559 6319 8188,'25'-19'3292,"0"0"-2083,-2 1 1,-9-1 0,-1 0-1,1 0 1,3 1 0,2 1-1,-3 2 1699,-3 3 0,-5 10 0,-10 4-2908,-4 14 0,-5 5 0,-7 10 0,-3 3 0,-2 3 0,-2 7 0,-6 2 0,4 4 0,-3-4 0,-1-2 0,2-1 0,2 1 0,8-9 0,0-1-1044,1-3 0,-1-8 0,2 2 0,3-4-1263,1-3 1,7-5 0,-7-3-792,-1-1 0,3-5 3098,-1-10 0,-1-13 0,-6-10 0</inkml:trace>
  <inkml:trace contextRef="#ctx0" brushRef="#br0" timeOffset="152">17427 6544 8188,'19'0'4626,"-2"-2"1,-5-5-813,-5-5 1,-5 2-3215,-2-3 0,-9 7 0,-3-5 0,-5 1 0,-2 2 1,-2-3-601,-4 1 0,5-1 0,-7-3 0,2 1 0,0 1 0,2 1 0,2-3 0,2 5 0,0 1 0,0-2 0,1-1 0,5 7 0,3-4 0,1-1 0,3 5 0,6-8 0,0-1-3445,0-5 3445,0-1 0,0 8 0,0 3 0</inkml:trace>
  <inkml:trace contextRef="#ctx0" brushRef="#br0" timeOffset="153">18065 6281 8166,'0'-12'555,"0"-1"4114,0-1 1,-2 3-2213,-4-1 1,4 10-1,-5 2 1,7 8-2302,7 2 0,3 7 0,9-4 0,0 3 1,2 3-157,4 0 0,-5 0 0,7-1 0,-2 1 0,0 0 0,0-7 0,-6 1 0,0 1 0,0 3 0,-3 2 0,-3 0 0,-7-1 0,-4 1 0,-10-7 0,-5-1 0,-5-1 0,-7 1 0,2-5 0,-9 4 0,-1 1 0,-2-3 0,-3 1 0,1 3 0,1-4 0,3 1 0,4 1-337,2 1 1,2-1-1,6 2 1,2-3-9495,5-1 9765,3-6 1,1 6 0,-2-8 0</inkml:trace>
  <inkml:trace contextRef="#ctx0" brushRef="#br0" timeOffset="154">19153 6375 12505,'19'-2'0,"0"-2"0,-1-3 0,1 3 0,0 2 4915,0 2 0,-11 0-3648,-8 0 0,-8 0 0,-11 0 0,-2 0 1,-4 0-1268,-6 0 0,-5 0 0,-1 0 0,-1 0 0,1-2 0,-1-4 0,3 4 0,2-4 0,1 4 0,1 2 0,2 0 0,2 0 0,8 0 0,0 0 0,0 0 0,7 0 0,2-3 0,1-3 0,3 2 0,6-9 0,6 7 0,3-4 0,1 2-364,5 3 1,1 3-1,3 2-6075,0 0 4301,0 0 1,-1 0 0,1 0 311,0 0 0,0 0 1826,-1 0 0,1 9 0,0 1 0</inkml:trace>
  <inkml:trace contextRef="#ctx0" brushRef="#br0" timeOffset="155">19191 6469 9282,'18'8'4234,"1"-6"1136,0 4-3007,-9-3 0,1-3-1559,-5 0 0,-6 0 0,0-3 0,-10-1 0,-7-2-597,-2 2 1,0 2 0,-1 2 0,-5 0 0,-7 0-208,-3 0 0,6 0 0,-11 0 0,7 0 0,-1 2 0,-1 4 0,6-4 0,0 7 0,2-3 0,4 0-767,2-2 1,2 5-1668,0-3 1,3-2 2433,3-10 0,-4-5 0,7-7 0</inkml:trace>
  <inkml:trace contextRef="#ctx0" brushRef="#br0" timeOffset="156">20373 6056 20675,'18'-6'0,"-3"2"999,-9 6 1,-8 6-1,-17 13 1,-2 2-1,-1 4 1,-3 2-1,-1 3 1,1-1-1000,0 0 0,-2 2 0,4 9 0,-2 2 0,3-3 0,3-1 0,4-2 0,3-3-26,-3-4 1,5 2 0,-1-8-1,1-2-2161,-1-2 1,7-2 0,-4 0-5768,0 0 7954,5-9 0,-13-2 0,5-8 0</inkml:trace>
  <inkml:trace contextRef="#ctx0" brushRef="#br0" timeOffset="157">20166 6488 11185,'11'-9'3276,"-3"5"1,-8-8 0,-2-3-1363,-4-2 0,-5-1 0,-8 1 0,-1 0-1914,-5-2 0,-3 5 0,-5-11 0,2 4 0,0 4 0,-1 3 0,1 1 0,6 1 0,-4-5 0,2 2 0,4 5 0,2 2 0,2-1 0,0 5 0,1-2 0,1-2 0,5 1-1605,3 5 1605,9-14 0,-8 14 0,-3-7 0</inkml:trace>
  <inkml:trace contextRef="#ctx0" brushRef="#br0" timeOffset="158">21554 6544 9437,'9'10'7055,"-9"-4"-5974,-11-3 1,-5-3 0,-3 0 0,0 0 0,0 0 0,1 0 0,-1 0-161,0 0 0,0 0 0,-2 0 0,-1 0 1,-3 0-922,2 0 0,2-7 0,0-1 0,-2-3 0,-2-1 0,2 2 0,0-7 0,0 4 0,-2-3 0,0-3 0,-2 0 0,6 1 0,-2-1 0,7 2 0,3 5 0,1-5 0,-7 4 0,8 3 0,3-3 0,2-1 0,0-3 0,-1-1 0,7-1 0,0 0 0,0 0 0,0 7 0,2-1 0,5-1 0,5-3 0,5 7 0,2 3 0,-9 16 0,-4 9 0,-4 3 0,-2 10 0,0 3 0,0 1 0,-6 5 0,-2 2 0,-1-1 0,-1-3 0,0-5 0,5-8 0,-1 4 0,4-2 0,2-4 0,0-2 0,0-8 0,0-1 0,0 3 0,0 1 0,2-3 0,4-1 0,5-8 0,6 5 0,-3-3 0,-1 0 0,-1 0 0,9-6 0,2-2 0,2-4 0,-2-6 0,4-7 0,-2-4 0,-2-4 0,-4-2-9831,-7-5 9735,-4 7 0,1-8 1,1 6-1</inkml:trace>
  <inkml:trace contextRef="#ctx0" brushRef="#br0" timeOffset="159">21836 6563 11733,'10'-3'8057,"-6"-3"-7106,-8-6 1,0-5 0,-6-2-1,1 1 1,3-1 0,0-2-357,-1-4 1,-1 2-1,4-8 1,-2-3 0,2-3-558,1-7 1,3 5-1,0-7 1,0 2 0,0 2-39,0 7 0,3-1 0,3 11 0,6 3 0,5 11 0,0 11 0,-5 13 0,-6 10 0,-3 6 0,-6 8 0,-3 3 0,-6 4 0,-5 1 0,-2 8 0,-2-6 0,-2 1 0,-2 0 0,3-6 0,7 0 0,5-7 0,-1-6 0,1-2 0,5-2 0,-1-6 0,4 0 0,4-1 0,4-1 0,7-4 0,4-7 0,1-4 0,1-2 0,0 0 0,0 0 0,-1 0 0,1-2 0,0-4 0,2-7 0,4-4 0,-4-1 0,4-3 0,-4-2 0,-5-2-2655,-3 2 2655,-5 2 0,-16 3 0,-3-1 0</inkml:trace>
  <inkml:trace contextRef="#ctx0" brushRef="#br0" timeOffset="160">14426 7856 22180,'0'-21'0,"0"-1"0,0-3 576,0 2 0,0-4 0,-2-1 0,-2 1 1,-3 0-1,3 4 0,2 3 0,2 1-237,0 0 1,0 6-1,2 3 1,4 0 0,7 1-304,4 1 1,-5 2 0,1 6 0,1 0 0,3 2-37,2 4 0,4-2 0,-3 9 0,-3 1 0,0 3 0,-3 2 0,1-1 0,-5 1-16,-1 0 0,3 0 1,-6 0-1,-1-1 37,-3 1 0,-2 0 0,0 0-21,0-1 0,0-5 0,0-1 0,0-10 0,0-2 0,0-8 0,0-11 0,0 1 0,-7 3 0,1-2 0,2-4 0,2 1 0,2-1 0,0 2 0,0-2 0,0-2 0,0-2 0,0 2 0,2 3 0,2 1 0,5 0 0,-1 0 0,0 1 0,7 5 0,-3 3 0,5 1 0,2 3 0,0 6 0,-1 0 0,-1 10 0,-2 7 0,-5 8 0,-2 4 0,5 3 0,-5 7 0,0 3 0,3 1 0,-3-3-79,1-7 0,3 1 1,-6-9-1,1-2-1639,1-2-4285,-6-11 6003,15-2 0,-7-8 0,9 0 0</inkml:trace>
  <inkml:trace contextRef="#ctx0" brushRef="#br0" timeOffset="161">15007 7556 10220,'13'7'0,"-3"1"1638,-1 2 0,3 5 1,-6 8-1,1 4 0,-1 0 1,0 0-47,-2-4 1,1 4 0,-1-2 0,4-2 0,0-2-1429,1-2 0,3-7 0,-3-2 1,1-1-165,5-5 0,1-4 0,5-8 0,2-11 0,2-8 0,-2-2 0,-8-7 0,-5 5 0,-2-4 0,-4-3 0,-1 1 0,-3-1 0,0 1 0,-3 1 0,-3 5 0,-6 6 0,-5 6 0,-2 5 0,0 3 0,1 3 0,-1 6-818,0 6 0,0 8 0,1 11 0,-1 4-1372,0 3 0,7 1 0,1 4 2190,3-4 0,2 13 0,6-4 0</inkml:trace>
  <inkml:trace contextRef="#ctx0" brushRef="#br0" timeOffset="162">15439 7519 9216,'10'8'3276,"-1"-4"1,-7 7 0,2-1-2448,2 0 0,0 3 0,-6 6 0,0 2 0,0 2 1,2 4-801,5 2 0,-5-4 0,6 4 0,0-2 0,3-4-390,-1-2 505,7-11 1,-13 1-1,9-7 1,1 2-143,3-2 1,-5-4-1,-1-6 1,-3-7-293,-4-3 0,1-9 0,-1-2 0,2-2 0,-2-3 15,-2 3 1,-2-6-1,0 5 1,0 1-1,0 4 1,0 5 253,0 1 1,0 6 3335,0 1-1948,0 8 0,0 4 0,0 12-1367,0 5 0,6 2 0,1-1 0,-3 3 0,-2 4 0,-2-4 0,6 8 0,0-6 0,1 4 0,-1 0-1200,0 0 0,3-2 0,-5-6 0,2 0-3078,-2 0 0,0-7 4278,3 1 0,-5-1 0,6 7 0</inkml:trace>
  <inkml:trace contextRef="#ctx0" brushRef="#br0" timeOffset="163">16114 7444 9345,'11'-19'9376,"-3"7"-8645,-8-1 0,-8 9 0,-5 0 0,-4 6 0,-3 6-684,-5 3 0,4 1 0,-4 7 1,4-1-1,2 1 0,0 0-521,1 0 0,7-7 0,5 1 0,4 1 986,2 3 0,8 2 0,7-3 0,6-1 0,4-2 557,-2 1 1,4-6-1,0 1 1,0-3 0,0 0-1070,-4-2 0,-2-1 0,-3-3 0,1-3 0,0-1 0,0-2 0,-7-2 0,1 4 0,-1-5 0,1 1 0,-3-3-522,-1 1 0,3 4 0,-4-7 0,1-1-23,-1-3 1,5-2 0,-5 1 0,0-1 570,1 0 0,3 0 1,-6 1-1,-2-1 1610,-1 0-1569,-3 9 0,-9 1 1,-3 11-1,-5 5-201,-2 5 1,3 5 0,1 1 0,5 3 0,-1 2 269,1 2 0,6 0 0,-3-6 0,5 0 0,2 2 312,0 4 0,0-11 0,0 5 0,2-2 1,5-3-449,5-1 0,5 1 0,2-5 0,-1-1 0,1 0 0,0-1 0,0-7 0,1 0 0,3 0 0,4 0 0,3 0 0,-1-9 0,4-3 0,-4-5 0,-2-2 0,-2 1 0,-8-1 0,-4 0 0,-7-2 0,-4-4 0,-10-4 0,-3-8 0</inkml:trace>
  <inkml:trace contextRef="#ctx0" brushRef="#br0" timeOffset="164">17427 7181 8217,'19'-18'1102,"0"1"0,-2 2 0,-3 5 0,-3-1 1,-1 3-11,0 0 0,-5 4 0,1 10 0,-4 8 1,-2 9-1,-2 9 0,-4 5 0,-7 7 1,-6 6-363,-6 4 0,-2-4 1,-6 0-1,2 0 1,-1 0-1,1-2 1,2-2-1100,2-5 1,-5-7 0,7-5-1,5-2 1,3-6-964,4-7 0,7 1 0,-4-7-1941,1 3 1,1-7 0,4 0 3272,-2-8 0,-1-6 0,7-9 0</inkml:trace>
  <inkml:trace contextRef="#ctx0" brushRef="#br0" timeOffset="165">17202 7669 10564,'19'-17'0,"-2"3"1392,-5 1 0,3 7 0,-7-5 0,0 1 430,1 0 1,-5-3 0,-10-6-409,-7 1 0,-6 5 0,-4 1 0,-4-3 1,-2 0-1415,-4 3 0,0-3 0,-1 7 0,5 0 0,0-3 0,2 3 0,0 0 0,2-5 0,6 7 0,0-1 0,0-1 0,3 4 0,1-9 0,3-1 0,7-3-7503,-1-2 7503,4 9 0,10 2 0,3 8 0</inkml:trace>
  <inkml:trace contextRef="#ctx0" brushRef="#br0" timeOffset="166">18159 7256 8193,'19'-2'1575,"-1"-2"0,1-2 1,0 2-1,0 2 391,-1 2 0,-7 2 0,-7 4 0,-8 6 0,-9 5-1423,-3 2 0,-5 6 1,-4 2-1,-4 0 0,-3 2 1,1-2-1,0 0 1,2-4-544,4-2 0,-2-2 0,2 0 0,4-1 0,4 1 0,5 0 0,7-7 0,-1 1 0,4 1 0,2-3 0,2-1 0,4-1 0,7-5 0,4 4 0,1-2 0,3-2 0,2-1 0,2-3 0,8 0 0,-3 0 0,1 0 0,0 0 0,-8-7 0,2 1 0,-4-2 0,-2 4 0,-1-3 0,-1-1-1292,-4 2 1292,-13 4 0,-19 2 0,-10 10 0</inkml:trace>
  <inkml:trace contextRef="#ctx0" brushRef="#br0" timeOffset="167">17915 7894 18104,'19'0'9639,"-7"0"-8711,1 0-928,-9 0 0,13 0 0,-7-2 0,3-3 0,-1-1 0,-6 0 0,7 6 0,-7 0 0,7 0 0,-9 0 0,4 2 0,-8 4 0,0-4 0,0 7 0,2-9 0,4 0 0,5 0 0,8 0 0,-1 0 0,1 0 0,0 0 0,0-2 0,-1-3 0,1-1 0,0 2 0,6-4 0,2-1 0,0-1 0,2-2 0,1 1 0,-10-6 0,1 5 0,-8-5 0,-7 1 0,-8 3 0,-15-4 0,-12 7 0</inkml:trace>
  <inkml:trace contextRef="#ctx0" brushRef="#br0" timeOffset="168">18928 7369 8196,'19'0'715,"0"0"1,-1 0 0,1 0 0,0 0 0,0 0 0,-1 0 4199,1 0 0,-6 2-3328,-1 4 1,-10-4-1,-2 4 1,-10-4-1588,-7-2 0,-4 0 0,-4-2 0,-6-2 0,-4-2 0,-3 2 0,1 2 0,-1 2 0,1 0 0,-1 0 0,3 0 0,3 0 0,-1 0 0,8 0 0,2 0-257,2 0 0,2 0-2098,1 0 659,7 0 1,5 0 600,12 0 0,5 0 0,5 2 1,-1 2-1007,-3 2 0,1 9 2101,6-3 0,8 5 0,2 2 0</inkml:trace>
  <inkml:trace contextRef="#ctx0" brushRef="#br0" timeOffset="169">18909 7538 9162,'29'2'0,"-4"2"0,-4 2 0,-2 0 0,0 1 0,0-1 4915,-1-2 0,-5 4-2496,-1-1 1,-16-1 0,-2-6 0,-11 0-2420,-8 0 0,-2 0 0,-6 0 0,2 0 0,-3 0 0,-1-6 0,-3-1 0,1 3 0,1 2 0,3 2 0,2 0 0,8 0 0,-2 0 0,4 2 0,2 4 0,0-4 0,3 7 0,1-3 0,3 0-1393,7 1-3381,-3-7 4774,8 0 0,0-17 0,0-4 0</inkml:trace>
  <inkml:trace contextRef="#ctx0" brushRef="#br0" timeOffset="170">19641 7800 7821,'0'19'3448,"0"0"392,0-1-54,0-7-1537,0-3-1786,0 0-1343,0-6-2654,0 7 3244,0-9 1,0-2-891,0-5-1065,0 5 329,0-6 1659,0 0 1,0 4 104,0-9 1,0 7 714,0-7 0,2 1 0,2-7 1371,2 0 0,1 7 0,-5 1 1582,4 3-2949,-4 2 0,6 4-579,-8-5 142,0 5 1245,0-6-774,0 8-1261,0 0-2210,0 8 0,-6-3-2491,0 7 5361,0-8 0,-3 13 0,-1-7 0</inkml:trace>
  <inkml:trace contextRef="#ctx0" brushRef="#br0" timeOffset="171">19622 7631 8008,'8'-10'4862,"5"4"-1807,-5 4 1,1 4 0,-9 4-2572,0 6 1,0 5 0,0 2-1,0 2 1,0 4 0,0 4 275,0 0 1,0 0 0,2-6-1,2 2-624,2-2 1,9-4 0,-5-5 0,3-3 0,-1-3-137,3-4 0,1-2 0,3-4 0,0-2 0,0-6 0,0-7 0,-3 2 0,-1-12 0,-5 0 0,-1-2 0,-5 0 0,4-4 0,-2 5 0,-2 1 0,-1 0 0,-3 2 0,2 9 0,4 3 0,-4 7 0,4 12 0,3 4 0,-3 11 0,0 4 0,0 7 0,1 3 0,1 3 0,-4 1 0,4 5 0,1 4 0,1 4 0,1 4 0,-7-10 0,4 10 0,-2-2 0,1 1 0,-1-5 0,-6-3 0,0-1 0,0-4 0,-6-9 0,-3-4 0,1-1 0,-2-6 0,1-1 0,1-2 0,-7-6 0,3-3 0,-5-2-31,-2-4 1,-6-1 0,0-3-1,2-3 1,3-5 0,1-13-4167,0-14 4197,0-3 0,9-24 0,1 4 0</inkml:trace>
  <inkml:trace contextRef="#ctx0" brushRef="#br0" timeOffset="172">20579 7800 16059,'10'8'0,"-1"5"1181,-1 4 1,-6-9 0,2-8 0,-6-11 0,-4-7 0,2-5 0,0-4-823,-3-2 0,5-3 0,-4-5 0,4 1-393,2 5 0,-6-2 1,-1 6-1,3 0-327,2 0 0,2 2 1,0 6-7224,0 0 4104,-8 9 0,6 10 3480,-5 12 0,5 13 0,2 4 0</inkml:trace>
  <inkml:trace contextRef="#ctx0" brushRef="#br0" timeOffset="173">20691 7613 9937,'25'0'0,"0"0"0,-4 2 0,-4 2 6380,-5 2-1688,1 0-3250,-3-6 1,-10 0 0,-12 0 0,-7 0 0,-4-2-1354,-2-4 1,-8 4-1,2-4 1,-5 4 0,1 2-90,3 0 0,-3-3 0,6-1 0,0-2 0,2 2 0,-1 2 0,14 2 0,-5 2 0,2 2-435,1 2 1,3 1 0,3-5-3178,2 4 0,1-6 3612,7 0 0,9-8 0,1-11 0</inkml:trace>
  <inkml:trace contextRef="#ctx0" brushRef="#br0" timeOffset="174">21254 7819 12217,'11'-9'0,"-5"-3"926,-4-5 1,-2-1 0,0-3 0,0-4 0,0-7 0,0-3 0,0-2 0,0-1 0,0 1 109,0-1 0,-2 1 0,-2-1 0,-3 3 1,1 1-1,0 3 0,0-2-848,2-3 1,1 7 0,1 4 0,-2 4-1627,-2 3 976,0-1 0,6 10 0,0 9 0,2 13 0,2 12 407,2 12 1,7 7-1,-5 8 1,0-2-1,1 2 123,-5 3 1,0-5 0,0-3 0,2-1 8,-1-4 0,-3-2 29,-2-3 1,0-2 0,0-3 679,0-7 0,0-4 1,0-3-279,0 1 1,0-7-509,0 1 0,0-11 0,0-2 0,0-10 0,2-7 0,2-2 0,2-2 0,0-1 0,3-3 0,3 2 0,3 2 0,0 2 0,-3 0 0,3 1 0,8 7 0,2 5 0,0 4 0,0 2 0,0 0 0,0 0 0,-7 4 0,1 6 0,0 11 0,0 6 0,-3 5 0,-3 5 0,-7-2 0,-4-3 0,-2 1-532,0-8 0,-2 6 0,-4-8 532,-7-6 0,-12 2 0,-4-9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30T18:50:23.723"/>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
  </inkml:definitions>
  <inkml:trace contextRef="#ctx0" brushRef="#br0">20748 5381 7829,'0'-12'991,"-2"1"0,-5 3 1,-5 4-1,-7 2 1,-4 4-1,-2 4 0,2 7 1,2 3-181,3 3 0,-3 0 0,0 0 0,0-1 0,4 3 0,3 2 0,3 2-243,5-2 0,4 6 1,2 0-1,0 3 1,0-1-20,0 2 0,8-4 0,3 0 0,1-1 0,1-6 0,1-1 0,3-2 0,2 0-549,0 0 0,-1-7 0,1 0 0,0-7 0,0 1-574,-1-4 0,1-4 0,0-4 0,0-7 0,-3-3 0,-1-3-1884,-3 0 0,1 0 1,4 0-1,-3 1 2012,-1-1 1,-1 0 0,7 1 0</inkml:trace>
  <inkml:trace contextRef="#ctx0" brushRef="#br0" timeOffset="1">20954 5813 7896,'8'10'5392,"-3"-2"-4222,7-8 1,-8-8 0,2-5 0,-3-5 0,-5-7 0,-3-7-614,-1-3 0,-9-3 0,5 1 1,-2-3-383,-1-3 0,3 3 1,-5-4-1,3 5 1,-1 1-1,3 1 57,3-1 1,-1 9 0,2 4 0,2 4 720,2 3-835,2 7 0,6 17-165,0 13 0,7 12 0,-5 3 0,2 5-199,5 5 0,-7 2 1,1-4-1,-3 3-161,0 3 0,0-6 0,-6 0 1,0-9-1,0-6 337,0 0 0,2-6 1,3 4 1115,1-4 703,0-11 529,-6 7-1954,0-15 1,0 4-1,0-12 1,0-7-400,0-3 0,0-5 1,0-2 39,0-2 0,2 0-235,4 6 0,-1-2 1,5-2-1,-2-1 357,-4 1 1,7 2 0,1 4-1,5 5 254,2 5 0,0 7 0,-3 7-341,-3 5 0,1 5 0,-5 1 0,-1 3 0,2 2 0,-1 4-158,-1 3 0,1-8 0,-5 3 0,2-4-1715,-2-2 0,0-2 0,0-3-2947,3-1 4820,7-9 0,5-4 0,10-10 0</inkml:trace>
  <inkml:trace contextRef="#ctx0" brushRef="#br0" timeOffset="2">21536 5475 8413,'10'-8'0,"-4"-5"1815,-4-3 1,5-3-1,-1 0-925,-2 0 0,-4 3 1,-4 1-1,-4 5 1,-3 1-532,-3 5 1,-3 2 0,-2 4-1,0 2 1,-2 5-281,-4 1 1,5 3-1,-5 3 1,4-1 0,4-3 43,5 3 1,-3 8 0,7 2-1,-1-2 1,1-2 0,4-3 66,2 1 1,4 6 0,2 0 0,4-2 216,3-2 0,1-2-167,7-1 1,0 1 0,0-2 0,-1-3-122,1-1 0,0-9 1,0 2-1,-1-4 1,1-2-405,0 0 1,0 0 0,-1-2 8,1-4 1,-6-4 0,-3-9 0,-2-2 0,-3-2 0,-1-4-45,2-2 1,-4-2 0,4-7 0,-4 1-39,-2-1 0,0 7 0,0 2 0,0 2 1,-2 4 165,-4 2 34,4 10 0,-6 5 0,8 12 107,0 7 1,0 4 0,2 3 0,2 3 0,2 2 0,0-2-191,3-2 0,-5-2 0,6 0 0,1-3 0,-3-1 0,3-5 171,-1-1 1,-4 3 0,7-4 244,1 3 0,3-7 248,2 2 1,-7-4 0,-1-4 0,-3-4 0,-4-7-499,-2-3 1,-2-3-1,0 0 1,2 1 0,2-3-1,3-2 39,-3-2 0,-2-2 1,-2 4-1,0-2 464,0 2 1,0 2 0,0 2-266,0 0 0,2 9 1,2 6-203,2 8 1,1 7 0,-7 9 0,0 3 0,2 2-83,4-2 1,-4-2 0,4 0 0,-3 2 0,-3 2 161,0-2 0,2-2 0,2-3 0,2 3 401,-2 4 0,-2-4 0,-2 4 399,0-4 0,0-2 991,0-1-1423,0-7 1,0-5-1,0-12 1,0-7 224,0-4 0,0-1 0,0-3 0,0-2-562,0-2 1,7-6-1,-1 6 1,0 0-1,2 0 1,3 0-73,-1 2 0,7-4 0,-5 2 0,7 2 0,6 2 0,-4 2 0,6 3 0,-8 3 0,0 7 0,-9 4 0,-4 2 0,-12 0 0,-13 8 0,-10 3 0</inkml:trace>
  <inkml:trace contextRef="#ctx0" brushRef="#br0" timeOffset="3">23730 7275 9531,'3'17'1638,"3"-5"0,-2-6 1,6-12-1,1-6 0,-3-7 1,0-6-312,-3-6 0,-1 2 1,0-3-1,4-1 0,1-2 1,-1-3-1,-4 1-1324,-2-1 1,4-2 0,1-1 0,-3-3 0,0 2-4,2 3 0,-4 1 0,5 1 0,-5-1 0,0 3 0,4 4 0,-4-3 0,4 9 0,-3 2 0,-1 3 0,4 1 0,-4 0 0,4 0 0,5 9 0,-7 2 0,6 10 0,-1 4 0,-3-2 0,-4 9 0,2 1 0,2 3 0,7 4 0,-5 2 0,0 4 0,3 0 0,-1 2 0,5 0 0,-5-4 0,3 6 0,1 1 0,3-3 0,2 4 0,0-8 0,-3 2 0,-1-4 0,-3 2 0,3-2 0,2-2 0,1-3 0,-1 1 0,-4 0 0,1 0 0,-5-3 0,-1-1 0,0-3 0,-2 3 0,3 2 0,-7-5 0,4 1 0,-2-1 0,3-1 0,-5 5 0,6-11 0,-10 5 0,-4-2 0,1-1 0,-9-7 0,-7 0 0,-8 0 0,-2-3 0,-5-1 0,-6-4 0,-3-2 0,-8-5 0,1-2 0,-2-1 0,2-1 0,-2 2 0,2 5 0,8-3 0,0 7 0,5-1 0,3-1 0,5-1 0,-2 7 0,8-2 0,2 4 0,2 2 0,2 0 0,7-6 0,-1 0 0,9-3 0,-2 3 0,4 2 0,4-7 0,4 3 0,6 4 0,5 0 0,2 0 0,2-5 0,2 1 0,2 0 0,6-5 0,-4 5 0,2-3 0,4-3 0,3 3 0,-1 1 0,1 2 0,-1 1 0,5 1 0,-1 0 0,1 0 0,-2 6 0,-1 0 0,1 0 0,-7 0 0,0 0 0,-2 0 0,3 0 0,-5 0 0,0 0 0,-6 0 0,4 0 0,-5 0 0,-1 0 0,-6-3 0,-1-1 0,3-2 0,1 2 0,1 0 0,-4-3 0,-5 5 0,-10 0 0,-4 11 0,-7 1 0,-4-4 0,-3 7 0,-3 1 0,-2 3 0,2 2 0,-4 0 0,2-1 0,2 1 0,0 0 0,-2-1 0,4 3 0,-6 2 0,2 2 0,0-2 0,0-2 0,6-2 0,0 0 0,-2-1 0,-1 3 0,-3 4 0,0-4 0,6 4 0,0-4 0,0-5 0,0-1 0,1-3 0,5-5 0,1 3 0,-3-1 0,-2-3 0,5-6 0,2-2-4222,1-5 1,3-3 4221,6-9 0,0 1 0,0-1 0</inkml:trace>
  <inkml:trace contextRef="#ctx0" brushRef="#br0" timeOffset="4">7785 9431 8548,'17'2'0,"-3"3"0,-3 3 2975,-3 2 0,0-6 0,-3 5-2264,1-1 1,-2-6 0,-10 6-1,-9 1 1,-6 1 0,-6 1-1,-2-3 1,-4-2 664,-3 1 0,-1 1 0,-3-4 1,-4 2-1377,-6-2 0,2 1 0,-2-1 0,-2 2 0,0-2 0,2-2 0,-4-2 0,6 0 0,0 0 0,2 0 0,0 0 0,7-6 0,-5 0 0,6 2 0,7 2 0,2 2 0,6 0 0,-2 0 0,2 0 0,2 0 0,9-7 0,-1 1 0,-1 2 0,-3 2 0,5 2 0,-1-2 0,-2-5 0,5 3 0,0-8 0,1-3 0,3-1 0,6-3 0,0 0 0,0-2 0,0-2 0,0-2 0,0-8 0,0 2 0,0-3 0,0 3 0,0-2 0,0 6 0,0 0 0,0 0 0,-2 4 0,-4 2 0,4 2 0,-5 0 0,5 1 0,2-1 0,-2 0 0,-2 0 0,-2 1 0,-1 5 0,7 0 0,0 9 0,3-4 0,3 8 0,6 0 0,-1 2 0,1 2 0,3 5 0,2 1 0,1-4 0,1 5 0,0-1 0,0-2 0,-1 1 0,-5-1 0,-1-4 0,1 5 0,-1-1 0,1 0 0,-1 1 0,7-3 0,-6-6 0,-3 0 0,-2-11 0,-3-5 0,-10-3 0,-3-2 0,-2-2 0,-5 0 0,-2 7 0,-1-3 0,-1 8 0,0-1 0,0 2 0,1 1 0,-1 3 0,0 6 0,0 0 0,1 2 0,-1 4 0,0 5 0,0 14 0,0 0 0,1 0 0,-1 0 0,0 0 0,7 6 0,1-6 0,1-2 0,-1-2 0,7-2-2691,-2-1 2691,4-7 0,10-3 0,3-8 0</inkml:trace>
  <inkml:trace contextRef="#ctx0" brushRef="#br0" timeOffset="5">8292 9694 15376,'0'-19'0,"0"0"0,0-2 0,0-4 0,-3-6 0,-1-4 1228,-2-3 1,-6-6 0,3 1 0,-1 1-1,-3 3 1,1 1 0,1 0 0,3 1-536,4 0 0,-4 7 0,1 5 0,3 5 0,2 1-693,2 0 0,0 11 0,0 8 0,0 10 0,0 7 0,0 8 0,2 2 0,2 2-387,3 4 0,-1 3 1,-6 1-1,0 1 1,2-1-4,4 1 1,-4-3 0,4-2 0,-3-3 0,-3-3 0,0-2 657,0 2 1,0-6 0,0 4 3193,0-4-3462,0-3 0,0 1 0,0-11 0,0-8 0,0-10 0,6-7 0,0-1 0,-2-1 0,-2 0 0,5 0 0,1 0 0,2 3 0,5 1 0,2 3 0,1 1 0,1-3 0,2 3 0,2 3-46,2 4 1,6 2 0,-6 2 0,-2 2 0,-2 2-1504,-2 2 1499,-9 9 0,5-5 0,-9 9 0,-2 0 201,-2-1 1,-4 1 0,-4 2 0,-5 2 0,-1 2-10,-1-2 0,1-2 0,-7-2 0,-2-1 1,-2-1-225,-2-5 1,0 5 0,7-6 0,-1-1 0,0-4-1760,0-4-4358,9-2 6199,-7 0 0,15 0 0,-6 0 0</inkml:trace>
  <inkml:trace contextRef="#ctx0" brushRef="#br0" timeOffset="6">8892 9413 10853,'-19'0'0,"2"2"0,3 2 788,1 2 1,3 9 0,-5-3 0,5 5 0,-1 2 0,3-1 0,0 3 0,4 2 118,2 2 1,2 6-1,0-6 1,0-2-1,2-2-233,4-2 0,-2 0 1,9-3-1,1-3 1,3-7 44,2-4 1,-1-2-1,1-2 1,0-4 0,0-9-720,-1-8 0,-5-6 0,-3-6 0,-1 1 0,-5 3 0,-2-2 0,-2-1 0,0 3 0,0 6 0,-2 4 0,-4 3 0,-5 1 0,-10 2 0,-2 5 0,-2 1 0,0 5-193,-2 2 0,4 2 0,-6 2 0,2 2 0,6 5 0,5 1-3084,3 5 0,7 2 0,-5 1 2983,3 1 1,2 0-1,6 0 1</inkml:trace>
  <inkml:trace contextRef="#ctx0" brushRef="#br0" timeOffset="7">9211 9450 7963,'0'-12'2029,"-2"1"1076,-5 3 0,-3 2-2404,-9 6 0,3 8 1,3 4-1,7 5 0,2 2 19,-3 0 1,5 1-1,-4 3 1,4 4-1,4 0 1,2 1 369,2-6 0,9 3 0,-2-4 0,3-4-1020,3 0 0,0-9 0,0-2 0,-1-4-70,1-2 0,0-8 0,0-7 0,-1-5 0,-1-8 0,-4-1 0,1 6 0,-8-4 0,-1 2 0,-3 0 0,-2 0 0,-2 7 0,-3-1 0,-3 0 0,-2 2 0,-5 5 0,-8-3 0,-2 9 0,2 2 0,2 2 0,3 2 0,-1 0 0,0 0 0,2 2 0,3 4-1967,1 7 1,7-3 0,-4 3 0,1 1 0,5 3-7443,2 2 9409,2-1 0,8 1 0,3 0 0</inkml:trace>
  <inkml:trace contextRef="#ctx0" brushRef="#br0" timeOffset="8">9492 9619 7963,'6'12'2064,"3"-1"282,1-3 1,-4-4 0,5-10-617,-3-7 0,-2-3 0,-6-3 0,0 0-794,0 0 1,0-1 0,0-3 0,0-2 0,-2 0-937,-4-2 0,4 4 0,-6-6 0,1 2 0,1 4 0,-6-4 0,5 2 0,3 2 0,0 2-4599,-2 2 1,4 7 432,-5-1 0,14 9 4166,5-2 0,5 12 0,2 4 0</inkml:trace>
  <inkml:trace contextRef="#ctx0" brushRef="#br0" timeOffset="9">9717 9300 8615,'9'10'1940,"1"-1"1,9-7-1313,0 4 1,-7-4-1,1 7 1,1-3 423,3 0 1,-5 6-1,1-5 1,-1-1 0,1 0-132,-1 1 0,1-1 0,6-6 0,-1-2-582,1-5 1,-6 3-1,-3-8 1,-2-3-1,-3-1-336,-3-3 1,-2 6 0,0 1 0,0-3 0,0-1-356,0-3 1,-2 8 0,-3 3 0,-3 2 94,-2 0 1,-3-1 0,-6 9 0,1 5 0,-1 5-65,0 5 0,0 2 1,1-1-1,1 1 1,2 0 348,3 0 0,1-1 1,-1 1-1,6 0 0,4-1 1,2 1 925,0 0 1,0 0 0,0 0-1,2-1-212,4 1 0,-2 0 0,9-1 0,1-1-676,3-4 0,2 1 0,-1-5 0,1-1 1,2 0-1837,4-4 1,-4-2 0,4-2 0,-4 0-2558,-3 0 0,1-6 4327,0 0 0,0-17 0,-1 2 0</inkml:trace>
  <inkml:trace contextRef="#ctx0" brushRef="#br0" timeOffset="10">10374 9394 7963,'17'-9'0,"-3"-1"720,-1 0 1,-3-7-1,5 4 1838,-3-3 0,-8-3 0,3 0-1987,-5 1 0,-2 5 0,-2 3 0,-5 1 0,-5 5 0,-5 2-519,-2 2 0,-1 8 0,-3 5 0,-2 4-323,2 1 1,-4 7 0,2 0 0,2 0 0,2 0 121,2 0 1,7 7 0,1-5 0,3 0 0,4 0 0,2-2 528,2 2 1,0-6-1,2 2 1,4-7-146,6-3 0,5-3 1,2 3-1,0-7 1,-1-4-214,1-2 1,2-2 0,2-4 0,2-7 0,-2-3-27,-2-3 0,-5 0 0,-1 0 1,-3 0-30,3 1 0,-5-1 1,1 0-1,-1 1 0,-1-1-201,-1 0 1,-2-6-1,-4 0 1,2 2-1,3 2-2422,-3 3 1918,-2-1 1,-2 10 479,0 9 1,0 9 0,0 10 0,0-1 0,0 3-44,0 4 1,2 2 0,2 4-1,2-3 1,-1-3 33,-3 0 1,0-1 0,2-5 0,2 0-1,0-2 624,3-5 0,-5 3 0,8-9 258,3-2 0,-7-4 1,-1-6-1,-3-9 0,0-5-279,2-5 1,0-7-1,-6 5 1,0 0 0,0 0-1,0 4-155,0 2 0,0 3 0,0-1 36,0 0 0,0 6-765,0 1 1,0 10-746,0 2 0,0 8 1126,0 11 1,0 0 0,0-1 0,0 1 3,0 0 0,0 6 1,0 0-1,0-2 0,0 0 708,0 2 0,0-4 1,0 4-1,0-4 980,0-3 0,3-7-442,3-5 0,-4-6 0,4-6-670,-4-7 0,4-3 0,1-3 0,-1 0 0,0-2-44,1-4 1,-1 4 0,-4-4 0,2 5 0,4 1-56,3 0 1,-7 0-1,4 1 1,-1-1-1,1 0 1,0 0-315,1 1 0,5 5 0,-1 3 0,3-1 0,3 1 0,0 6 0,0-3 0,-1 7 0,1 7 0,0 3 0,0 11 0,-3 4 0,-1 8 0,-3 9 0,-1-3 0,1 7 0,-5-2 0,-3 0-572,2-3 1,-4-7 0,4-5 0,-4-2-1052,-2-4 0,-8-11 0,-2-7 1623,-1-10 0,-14-13 0,4-11 0</inkml:trace>
  <inkml:trace contextRef="#ctx0" brushRef="#br1" timeOffset="11">12775 9075 9419,'0'-19'2446,"0"1"0,0-1 1,0 0-1,0 0 2993,0 1-5216,0 7 1,0 5 0,0 12 0,0 7-1,0 3 1,0 5 0,0 2 0,0 4 0,0 2-1,2 5 1,2 1 0,3 5 0,-3 1-1,-2 5 1,-2 2 0,0 2 0,0 0 0,2 0-224,4 2 0,-4-4 0,4 0 0,-3 0 0,-3-2 0,0 2 0,2-3 0,2 3 0,2-2 0,-2 0 0,0 4 0,1-4 0,1 0 0,-2-1 0,-2-3 0,0-2 0,2-5 0,3-1 0,-3-3 0,-2 2 0,-2 0 0,0 1 0,0-3 0,0 2 0,0 3 0,6-5 0,0 0 0,1-2 0,-7 5 0,0-3 0,0-6 0,2 4 0,2 0 0,2-2 0,-2 0 0,-2 5 0,-2-7 0,0-2 0,0 0 0,0 2 0,0-5 0,0 5 0,2-4 0,3-2 0,1 0 0,-2 0 0,-2-1-32,-2 1 1,0 0 1,0 0 0,2-3 26,4-3 1,-3 3 30,3-3 0,-4-3 1,0 1 20,4-3-48,-4-2 0,9 1-66,-5-1 0,-4 2-566,4-2 0,3-6 1,-1 2 341,2-6 0,1-17 1,3 3-1,-3-5 1,-1-2 836,1 0 0,-1-6 36,3 6 1,3-3-1,-3 6-268,3-4 1,-3 2-316,-1 5 0,-7 8 0,3 5 0,-8 12 0,0 7 0,0 4 0,0 1 0,0 1 0,-6 6 0,-3 2 0,1 2 0,0 5 0,-7-1 0,5-2 0,-3-4 0,1-2 0,-3 0 0,5 0 0,-1-6 0,1-2 0,-1-3 0,-3-1 0,3-9 0,-1 2 0,-3-4 0,-1-2 0,-3 0 0,6 0 0,1 0 0,-3-2 0,-1-4 0,3-7 0,1-9 0,-3-6 0,0 1 0,3 0 0,-5-4 0,7 4 0,-3-2 0,3-5-4916,2-1 1,-5 4 4750,7 0 0,-9-1 1,5-5-1</inkml:trace>
  <inkml:trace contextRef="#ctx0" brushRef="#br1" timeOffset="12">12981 9075 7859,'13'8'1026,"-1"3"1,1 1 611,-3 1 0,-1-11 1,-9-2-1,-2-11 0,-5-7 1,-5-5 146,-5-2 1,-2 0 0,1 6 0,-1 0 0,0 1-1786,0-1 0,1 8 0,-1 5 0,0 4 0,0 2 0,1 0 0,1 8 0,2 5 0,3 4 0,-3 3 0,1 3 0,1 2 0,-1 2 0,5-4 0,1 2 0,-3 0 0,1 2 0,4-6 0,-5 4 0,3-4 0,4-2 0,-5 0 0,1-3 0,-2-3-1697,6 3 0,-7-14 1697,5 5 0,4-5 0,-7-2 0</inkml:trace>
  <inkml:trace contextRef="#ctx0" brushRef="#br1" timeOffset="13">13488 9938 7763,'0'-9'2457,"0"9"1,0 15-1,0 10 1,0 0-1067,0 2 0,0 0 0,0 6 0,0-4 1,0 1-1331,0-1 1,8-6-1,3 2 1,1-5-1,1-3 64,1-4 0,3 1 0,2-8 0,-1-1 0,1-3-124,0-2 0,0-9 0,-3-3 0,-1-5 0,-3-2 1,3-1-276,2-5 0,-7 2 0,-1-8 1,-3-1 122,0 3 1,0 0 0,-6 6 0,0-2 0,0 0 97,0-2 1,0 12 0,0-3 980,0 1-177,0 9-339,0-9 1,-6 17-1,0 0 1,2 10 0,2 7-125,2 2 1,0 2 0,0 4 0,0 4 0,2 2-289,4 0 0,-4-2 0,4 5 0,-2-3 0,1 0-1605,1-2 0,2-2 1,-4-8-1,5-2 50,1-5 0,3-3 1,5-9 1554,1 0 0,0-9 0,0-1 0</inkml:trace>
  <inkml:trace contextRef="#ctx0" brushRef="#br1" timeOffset="14">14182 9863 12590,'-19'0'1270,"0"0"0,-1 0 0,-3 0 1,-4 2-336,-3 4 1,7-2 0,-4 6 0,2 1 0,-2-3 0,0 1 0,2-3-1080,8 2 1,-1-6-1,7 7 101,1-1 0,4-4 1,12 6 460,6-1 0,13 3 1,5-3-1,1 1 0,0 3 165,2-3 0,1 7 1,-1-5-1,-6 5 1,-4 1-584,-6 1 0,-9 6 0,3 0 0,-3 0 0,-6 0 0,-6 0-278,-9-2 1,-3-4-1,-3-5-296,0-1 0,-2-7 0,-2 5 0,-2-3-1234,2-4 1,5-4 1897,5-6 0,7-4 0,14-7 1,9 2 333,6 3-271,10-1 0,-4 1 1,9-1-1,-1-1 64,1-3 1,6-2 0,-3 1 0,-3-3 0,-5-2 50,1-2 1,-7-2 0,-4 4 0,-9-2 0,-5 4-204,-1 6 1,-6-1 0,4 3 0,-6-1 29,-6 1 1,-4 5 0,-9 8-1,0 2 1,0 4 340,1 7 1,-1 3 0,0 3-1,2 0-330,5 0 1,4 1-1,8 3 1,0 2-107,0-2 0,0-2 0,2-2 0,4 0 0,6-1 0,5-1 0,2-5 0,0-3 0,-1-3 0,1 0-169,0-2 0,2-4 0,2-4 0,4-4-2289,2-2 0,-6-3 1,2-4-1,-6 3 2447,-7 1 1,-4 9 0,-8-4-1</inkml:trace>
  <inkml:trace contextRef="#ctx0" brushRef="#br1" timeOffset="15">15308 9919 10651,'-13'-6'0,"1"-1"1228,-3 3 1,0 10 0,3 7 0,6 4-1,3 1 1,3 1 0,0 2 0,0 2-206,0 2 1,0 2 0,3-4 0,1 2-1,4 0 1,3-2 0,3-3 0,3-3-1024,2 0 0,1-9 0,3-2 0,2-3 0,0-6 0,2-3 0,-6-10 0,4-12 0,-6-1 0,-6-4 0,-5 0 0,-8-1 0,0 3 0,-2 0 0,-4 2 0,-5-5 0,-8 9 0,1 2 0,-1 5-33,0 5 1,0 5 0,1 8 0,-1 0 0,0 0-1933,0 0 0,3 8 1,3 5-1,7 3-239,4 3 1,2 0 0,0 0 0,2-1 2203,4 1 0,13 8 0,10 2 0</inkml:trace>
  <inkml:trace contextRef="#ctx0" brushRef="#br1" timeOffset="16">15589 10144 7871,'0'19'9830,"0"-11"-8022,0-8 0,0-8 1,0-13-1,0-2-1152,0-2 0,0 0 1,0 6-1,0 0-469,0 1 0,6 5 0,3 1-77,1-3 0,0 5 0,5-1 0,-3 3 1,3 4-111,2 2 0,-5 2 0,1 2 0,1 2 0,1 4 0,-3 3 0,3 1 0,-9 7 0,1 2 0,-1 1-1216,0 4 0,0 7 0,-6-2 0,0 2-431,0-1 1,0 1-1,0-8 1647,0-2 0,0-2 0,0-3 0</inkml:trace>
  <inkml:trace contextRef="#ctx0" brushRef="#br1" timeOffset="17">15833 10013 7871,'8'18'1499,"3"-5"0,7-3 1606,1-1 1,0 3 0,0-6-2678,-1-2 0,1-1 0,0-6 0,0-1 0,-1-4 1,1-2-340,0-5 1,0-2 0,-1 1-1,-1 1 1,-2 3 0,-5-3 510,-2-2 1,-1 5 0,-7-1 0,-2 1-352,-5 1 1,-3 3-1,-9 8-134,0 0 1,1 8-1,-1 5 89,0 4 1,2 1 0,3-1-1,3-2 1,3-3 0,4 3 12,2 1 1,2 3 0,2 0-218,4-1 0,5-5 0,7-3 0,1 1 0,0-3-42,0 0 0,-1 5 0,1-7 1,2-2-1,2-1-3513,2-3 0,6-9-1724,-6-3 5279,0 3 0,2-16 0,3 5 0</inkml:trace>
  <inkml:trace contextRef="#ctx0" brushRef="#br1" timeOffset="18">16921 9938 7866,'-2'-11'1211,"-2"3"1,-5 2 0,-1-1 0,-5 5-229,-1 6 0,3 1 0,3 7 0,1 3 0,3 1 0,0 3 0,0 0 0,1 0 0,3-1 0,2 3-108,0 4 0,0-4 1,2 4-1,5-2 1,5 0-1,7 2 1,4-4-876,2-7 0,8 1 0,-4-9 0,3-4 0,-1-6 0,2-9 0,-6-12 0,-2-6 0,-4-4 0,-4-3 0,-5 1 0,-5-1 0,-5 1 0,-4 1 0,-5 5 0,-5 6 0,-7 4 0,-4 5 0,-2 3 0,2 7-497,2 4 0,3 2 0,-1 2 0,0 4 0,0 5-1013,1-1 0,7 7 1,3-7-1,2 3 0,-1-1-2668,3 3 1,4 1 4177,6 3 0,5 8 0,8 2 0</inkml:trace>
  <inkml:trace contextRef="#ctx0" brushRef="#br1" timeOffset="19">17258 10181 7866,'11'-8'1518,"-3"4"0,-8-9 448,0-1 0,0-3 0,-2-4 0,-2-2 0,-4-2-497,-3 2 1,7 3-1,-2 1-915,4 0-1106,-7 0 0,7 11-98,-4 8 0,10 10 0,2 13 1,-1 2-1,-1 0 259,2 2 0,-4-4 0,6 6 0,-1-2 0,-1-4 2366,-2-2 1,7-4-798,1-5 0,-1-3 0,-1-11-818,-2-5 0,5-3 0,-5-11 0,0-4 0,3-6-500,-1-4 0,-3-3 1,3 1-1,0-1 1,-1 0-1,-1 3-3626,-4 4 3766,7 4 0,-9 0 0,6-2 0</inkml:trace>
  <inkml:trace contextRef="#ctx0" brushRef="#br1" timeOffset="20">18178 10144 13894,'6'19'0,"0"-5"1228,-2-8 1,-2-8 0,-2-16 0,0-3-1,0-4 1,0-7 0,0-3 0,-2-2-611,-4-1 0,4-6 1,-4-2-1,2 1 0,-1-3 1,-1 2-1,2 0 1,2 4-1905,2 3 0,0 7 1,0 3-1142,0 2 0,0 9 0,0 9 769,0 7 1,0 8-1,0 19 1,0 4 1657,0 1 0,0 5 0,0-6 0</inkml:trace>
  <inkml:trace contextRef="#ctx0" brushRef="#br1" timeOffset="21">18253 9881 7886,'18'13'3816,"1"-1"0,0-8-540,0 3 1,-9-7 0,-6-7-2613,-8-5 1,-6 2-1,-9-1 1,-4 1 0,-4 1-665,-4 1 0,-9 2 0,9 6 0,-5 0 0,-1 0 0,1 0 0,3 0 0,2 0 0,8 0 0,-2 2 0,4 2-1410,2 2 0,7 7 1,1-5-1,3 3 0,6 3-3506,6 3 1,9-1 4912,12-3 1,4 12 0,8-4 0</inkml:trace>
  <inkml:trace contextRef="#ctx0" brushRef="#br1" timeOffset="22">18309 10088 8501,'19'0'1080,"0"0"1,-7 0 0,1 0 162,1 0 1,-6-3 0,-1-3-1,-5-6-222,-2-5 1,0-10 0,0-4 0,0-7 0,0-3 0,0-5-607,0-2 1,-6 6 0,-3-4 0,1 3 0,0 1 0,1 6-1319,-1 9 1,6 6 0,-6 5-89,-1 3 1,7 7-1,-4 12 1,4 9 610,2 8 1,0 12-1,0 11 1,0 2 0,0 4 246,0 2 0,0-2 0,0 0 0,0 1 89,0-8 0,0-3 840,0-4 1,0-9 0,0-4 5281,0-4-5280,0-11 0,0-4 0,0-12 0,0-7-585,0-3 1,0-3-1,0 0 1,0 1-214,0-1 0,6 6 0,0 1 0,3-1 0,-3-5 0,6-1 0,-1 8 0,1 5 0,3 4 0,2 2 0,-5 0 0,1 2 0,1 4 0,1 9 0,-3 8 0,5 0 0,-7 6 0,1 0 0,-5-2-3044,-4 0 1,-2-8-4211,0-6 7254,0-9 0,8 4 0,3-8 0</inkml:trace>
  <inkml:trace contextRef="#ctx0" brushRef="#br1" timeOffset="23">18609 9938 8284,'19'6'356,"0"0"0,-1 0 1,1-6-1,0 0 0,0 0 412,-1 0 1,3 0-1,2 0 1,4-2 258,3-4 1,-8-4-1,3-9 1,-4 0-1,-2 0 1,-2 1-666,-5-1 1,3 0-154,-9 0 1,-8 7-1,-10 1 1,-7 3 2,-6 4 1,4 4 0,-2 6 0,6 5 134,5-1 0,-1 7 0,-3-5 1,1 5-1,5 4 81,1 4 0,3-5 0,6 5 0,0-2 0,0 0-143,0 2 0,0 2 1,2-4-1,4 4 1,5 0-1,1 0-718,1-4 1,-1-2 0,5-2-1,-2-2-549,-3-5 0,3 3 1,10-9-1,6-2 1,4-4-1510,3-6 1,-7-5-1,-4-9 2491,-6-5 0,2-4 0,-13-9 0</inkml:trace>
  <inkml:trace contextRef="#ctx0" brushRef="#br1" timeOffset="24">19697 9975 7907,'0'-10'2019,"-2"1"1,-4 9 0,-7 0-1,-1 2-623,1 5 0,-1 3 0,5 11 0,1 2 0,0 2-773,3-2 0,3 4 0,2 0 0,0 0 0,0 0-192,0-4 1,2-4 0,5-5 0,5-3 0,7-3 0,4-4-432,2-2 0,8-2 0,-1-4 0,1-6 0,0-11 0,-1-6 0,-10 2 0,3-6 0,-6-3 0,-6-1 0,-5-3 0,-8 3 0,-4 4 0,-9 6 0,1 4 0,-15 2 0,0 2 0,-2 5 0,-3 6-884,1 4 0,6 2 0,-4 0 1,2 2-1,4 2 0,2 4-815,2 3 0,9-5 1,3 6-1,5 3-4368,2 2 6067,0-7 0,0 15 0,0-4 0</inkml:trace>
  <inkml:trace contextRef="#ctx0" brushRef="#br1" timeOffset="25">20054 10163 7907,'18'0'6528,"1"0"-5289,0 0 0,-9-3 0,-3-3 1,-5-6-493,-2-5 1,-2-2-1,-5-2 1,-3-1-1,-3-6 1,1-1-349,-3-4 0,5-3 0,-3-3 0,1-5 0,-1-4 0,1-2-531,-3 0 0,5 9 1,-1-3-1,1 4-1754,0 3 0,5 8 899,-1 4 0,4 14 1,2 11 217,0 11 1,0 7-1,0 5 769,0 2 0,8 9 0,3-5 0</inkml:trace>
  <inkml:trace contextRef="#ctx0" brushRef="#br1" timeOffset="26">20147 9806 11807,'19'2'3031,"0"5"0,-2-3-364,-5 8 1,-6-8 0,-12 3-2202,-6-5 1,-7-2-1,-4 0 1,-4 0-1,-2 2 1,-5 2-467,-1 2 0,4 1 0,-1-7 0,-1 0 0,0 0 0,1 0-1637,7 0 1,5 6-1,3 2 1,4 3-6510,7 3 8146,4 3 0,10 10 0,3 2 0</inkml:trace>
  <inkml:trace contextRef="#ctx0" brushRef="#br1" timeOffset="27">20279 10144 7907,'12'0'1840,"-1"-2"0,-3-5 0,-2-5 74,3-5 1,-7-1 0,4-3 0,-4-4 0,-4-7-1389,-4-3 0,2-9 1,-11-2-1,-2 1 1,-4-3-1,1 2-676,-3 0 1,6 0-1,4 5 1,1-1-648,2 6 1,-5 7 0,9 11-43,2-1 1,4 17 0,6 10 0,4 15 815,1 14 0,5 9 1,-5 8-1,1 1 0,-1-3 408,-3 0 1,-2 4 0,-4-12 0,2-3 0,3-1 30,-3-2 0,-2-9 1,-2-4-1,0-5 2779,0-1-2470,0-8 1,0-11 0,0-13-726,0-3 0,0-3 0,0 0 0,0 0 0,0 1 0,0-1 0,0 0 0,2 0 0,2 1 0,5-1 0,1 0 0,-4 9 0,7 3 0,1 5 0,3 2 0,2 0 0,0 2 0,-1 5 0,1 5 0,0 5 0,0 2 0,-7 1 0,1 3 0,-1 2-1519,-1-2 0,-3-2 0,-6-4 1519,4-5 0,-4 5 0,7-7 0</inkml:trace>
  <inkml:trace contextRef="#ctx0" brushRef="#br1" timeOffset="28">20541 9938 8600,'13'6'0,"-1"0"1223,3-2 0,2 4 1,1-1-1,1-3 1,0-2 96,0-2 0,-7 0 0,1 0 0,1 0-616,3 0 1,2-2 0,-1-2 0,1-7 0,0-1 0,-2-7-686,-5-2 1,-1 5-1,-7-9 1,2 4-106,-2 2 1,-8 0-1,-4 3 1,-3 1-1,-3 5-60,-3 1 0,-2 3 1,-2 6-1,-2 2 1,-2 2 222,3 3 1,1 7 0,4 1 0,2 6 0,5 3 53,2-1 0,-5 7 1,7-1-1,2 2 1,4-2-1,6 0-34,6 1 1,5-1 0,2 4-1,0-6-228,-1-6 0,7 2 0,0-13 1,0 1-1,0-5 10,0-4 0,3-2 0,-5 0 0,2 0 0,-3-2-29,-1-4 277,-2-5 1,-2-1-1,-3-1 1,-1-3 0,-1-5-210,-1-4 0,-3 0 1,-6 6-1,2 0-543,3 1 0,-1-7 0,-6 0-577,0 2 0,0 8 869,0 3 0,0 9 0,0 3 1,0 11 285,0 6 0,0 1 1,0 3-1,0 2 1,0 2-1,0 0 231,0 2 1,0-6 0,0 4 0,0-2 953,0 2 0,0-4 4461,0 4-4434,0-13 0,2-3-1165,4-9 0,-4-3 0,5-3 0,-3-8 0,2-9 0,-2 2 0,7-4 0,-1 2 0,-2 0 0,3-2 0,-1 2 0,3-4 0,5 2 0,-1 2-887,-4 2 0,3 3 0,-3-1 1,3 0 886,3 0 0,0 1 0,0-1 0</inkml:trace>
  <inkml:trace contextRef="#ctx0" brushRef="#br1" timeOffset="29">21404 10013 13586,'9'10'1638,"-7"-4"0,4-12 1,-2-7-1,0-3 0,3-3 1,-3 0-983,-2 1 1,-2-7 0,0 0 0,0 0 0,0 0 0,0 0 0,0 2 0,0 2-657,0 2 0,0 0 0,0 1 0,0 5-1177,0 1 0,0 9 0,0 3 1,0 11-2561,0 6 0,0 10 3737,0 4 0,0 4 0,0 3 0</inkml:trace>
  <inkml:trace contextRef="#ctx0" brushRef="#br1" timeOffset="30">21404 10219 10556,'13'25'0,"-1"0"3096,3-2 1,-1-2-1,1-5-1260,-2-3-5146,-9-5 1,-2-16 3309,-8-5 0,-9-3 0,5-3 0</inkml:trace>
  <inkml:trace contextRef="#ctx0" brushRef="#br0" timeOffset="31">10787 4969 14694,'8'10'1228,"4"-4"1,-3-6 0,-3-6 0,-4-6-1,-2-5 1,0-2 0,-2-2 0,-2-1-927,-2-3 0,-7-7 1,5 5-1,-3 0 1,-1 0-1,-1 4 1,3 2-1,-1 3-2642,1-1 1,6 6 2339,-2 1 0,4 8 0,2-5 0</inkml:trace>
  <inkml:trace contextRef="#ctx0" brushRef="#br0" timeOffset="32">10993 4894 8726,'12'6'1749,"1"0"1,-7 1-440,7-7 1,-9-9-1,2-3 1,-4-5-1,-2-2-863,0 1 0,-6-3 0,-2-2 0,-1-2 0,-1 0 0,-1 0 0,-1-2 199,1-2 0,-5-3 0,5-5 1,1-1-1,2 3-265,-1 4 1,7-3 0,-4 7 0,4 0 0,2 0 430,0 4 1,6 2-813,0 3 0,9 5 0,-3 3 0,5 1 0,2 5 0,0 2 0,-1 2 0,1 0-346,0 0 0,-2 2 0,-3 4 1,-3 7-2152,-3 4 0,-4 1 2497,-10 1 0,4 0 0,-7 0 0</inkml:trace>
  <inkml:trace contextRef="#ctx0" brushRef="#br0" timeOffset="33">11087 4631 10231,'18'0'0,"1"0"4915,0 0 0,-11-6-2763,-8 0 1,-8-3-1,-13 5 1,-2-2-2153,-2 2 0,-8 2 0,2 2 0,-5 2 0,1 2 0,1 4 0,5 1 0,0-1 0,2-2-3996,0 3 1,2-7 3995,6 4 0,0-4 0,1-2 0</inkml:trace>
  <inkml:trace contextRef="#ctx0" brushRef="#br0" timeOffset="34">11762 4031 9831,'-6'19'0,"-3"2"0,-1 2 1092,-5 2 0,-1 8 0,-1-2 0,2 5 1,3 1-1,-1 1 0,3-1 0,4 1 1,4-1 104,2 1 1,0 1 0,0 3-1,0 2 1,2-3 0,4 1 0,7 0-1073,3 2 0,3-3 0,0-7 0,-3-3 1,1 0-126,2-2 0,-11-4 0,11-10 0,-2-5-733,-1-1 1,-3-3-1,-3-8 733,-1-5 0,-20-11 0,-10-11 0</inkml:trace>
  <inkml:trace contextRef="#ctx0" brushRef="#br0" timeOffset="35">12100 4706 12448,'6'19'0,"2"-2"0,1-3 4915,-1-1 0,0-9-4201,-1 2 1,-7-12 0,2-7 0,-9-5 0,-1-5-1,-2-4 1,1-2 0,-1-3-958,-1 3 0,5-6 0,-4 6 0,1-3-168,5 1 0,0 8 0,0-2 0,-2 4 0,2 3-6600,1-1 425,3 8 6586,9 3 0,1 16 0,9 3 0</inkml:trace>
  <inkml:trace contextRef="#ctx0" brushRef="#br0" timeOffset="36">12231 4425 7992,'6'-12'0,"3"1"3453,1 3 1,-4-1 3850,7 3-6739,-9 4 1,2 2 0,-12 13 0,-4 3 0,-3 3 0,1 0-611,-3 0 0,0-5 0,1 3 0,1 4-943,-1-1 1,-3 1 0,-2-2 0,3 0-2252,3 0 1,-2-7 0,9 1 3238,2 1 0,-6 3 0,-1 2 0</inkml:trace>
  <inkml:trace contextRef="#ctx0" brushRef="#br0" timeOffset="37">12287 4688 7992,'19'10'3710,"0"-4"1,-9-6-2035,-4-6 1,-12 2-1,-8-9 1,-7 1-1637,-4 1 0,-2-3 1,4 5-1,-2 1 1,0-2-1,0 1 1,0 1-1586,2 4-196,10 2 1,-1 0 0,5-2 1740,-1-3 0,6 1 0,-5 6 0</inkml:trace>
  <inkml:trace contextRef="#ctx0" brushRef="#br0" timeOffset="38">12437 4556 8779,'19'0'1174,"-6"2"0,-1 2 1,3 3 296,1-3 1,3-2 0,0-2 0,0 0-1023,-1 0 1,-1-2 0,-2-4 0,-5-7 0,-2-3 0,-3-3-225,-3 0 0,-2 0 1,-2 0-119,-5 1 1,-3 5-1,-9 3 1,0 2 117,1 3 1,-1 5 0,0 7 0,2 5 0,3 5 120,1 2 0,9 6 0,-2-1 0,4 1-29,2 3 1,0-8 0,0 7-1,0-1 115,0-1 1,2 0 0,4-9 0,5-1-1,1-3-345,1 3 1,-1-7 0,7-2 0,0-3 0,-1-3-845,1 0 0,0 0-456,0 0 0,-1 0 0,1 0-1148,0 0 0,0-7 0,-3-1 0,-1-2-2766,-2-5 5127,-1-2 0,7-1 0,0-1 0</inkml:trace>
  <inkml:trace contextRef="#ctx0" brushRef="#br0" timeOffset="39">12869 4500 7950,'-11'2'2946,"5"4"0,4 7-1153,2 4 1,0 1-1,0 3-1039,0 4 1,2-6-1,2 2 1,5-7-186,1 1 1,3-7-1,5-2 1,1-6-69,0-6 1,-7-4-380,1-9 0,-3 0 0,3 0 1,-7 1 43,-4-1 0,4 0-193,1 1 0,-1 5 1,-4 3 105,4 1 0,-2 3 0,9 8 1,-1 4-1,1 7 0,-3 6 78,-1 6 0,3-2 1,-3 8-1,-1 2-159,0 3 0,5 1 0,-7 1 0,0-1 0,0 1-264,1-1 0,-1-6 0,-6-2 1,0-1-1,0-6 83,0-1 1,0-2-1,0 0 1,0 0 81,0-1 1,-2 1 0,-4 0 0,-7-3 0,-4-1-890,-1-2 0,-1-7 1,-2 4-1,-4-2-5992,-6-3 6982,-5-3 0,-1-2 0,-1 0 0</inkml:trace>
  <inkml:trace contextRef="#ctx0" brushRef="#br0" timeOffset="40">13882 4538 9161,'19'0'0,"-1"0"4915,1 0 0,-6 0-3755,-1 0 0,-10 0 0,-2 0 0,-10 0 0,-9 0 0,-4 0 0,-4 0 0,-2 0-1060,-5 0 0,5 0 0,-2 0 0,-2 0-100,-3 0 0,5 0 0,0 2 0,-1 2 0,3 2-267,4-2 0,4-2 1,3-2-1,-1 0-3561,0 0 2943,0 0 1,9-2 0,6-2-1,8-2-976,8 2 0,5 4 1,2 4-1743,0 2 3603,-9 9 0,15-5 0,-4 9 0</inkml:trace>
  <inkml:trace contextRef="#ctx0" brushRef="#br0" timeOffset="41">13844 4725 9484,'19'0'7738,"0"0"-6693,0 0 1,-11 0 0,-8 0-1,-10 0-511,-7 0 1,-2 0 0,0 0 0,-2 0 0,-1 0-1,-6 0 1,-1 0-309,-4 0 1,6 6 0,0 1 0,2-3 0,0-2 0,2-2-115,2 0 0,2 6 573,0 0-685,9 1 0,-7-16 0,7-1 0</inkml:trace>
  <inkml:trace contextRef="#ctx0" brushRef="#br0" timeOffset="42">14501 4481 10596,'17'2'0,"-3"3"2324,-1 1 0,-7 0 0,4-4 0,-3 2-1356,-9 2 1,-1 1 0,-9-7 0,-3 0 0,-1 0 0,-3 0-228,0 0 1,-2 0-1,-2 0 1,-2 0-742,2 0 0,3 0 0,1 2 0,-2 2 0,-2 2 0,-2-2 0,0 5 0,6-3 0,-2-2 0,-4-2 0,5-2 0,-5 0-114,4 0 1,4-8 0,5-5-1922,5-3 722,5 5 1,4 3-775,5 8 0,-3 0 1,6 2-170,-2 4 0,1-4 0,-3 7 904,7-1 1352,3-6 0,3 15 0,0-7 0</inkml:trace>
  <inkml:trace contextRef="#ctx0" brushRef="#br0" timeOffset="43">14463 4631 8667,'19'0'5178,"-6"0"648,-1 0-4919,-8 0 0,5 2 1,-11 2-1,-3 5-582,-1 1 0,-8-6 1,1 5-1,-4-3 0,-1 0 51,-1-2 1,0-1 0,0-1 0,1 2-1,-1 2 1,-2-2-40,-4-2 0,4-2 1,-4 0-1,4 0-303,2 0 0,1 0 0,-1 0 0,2 2-682,5 5 0,-3-3-2055,9 8 738,0 1 0,4-3 1965,-5-4 0,-3-3 0,-9-3 0</inkml:trace>
  <inkml:trace contextRef="#ctx0" brushRef="#br0" timeOffset="44">14932 4481 15042,'13'17'0,"-3"-3"1404,-1-1 0,-3-11 0,-6-2 1,0-10-1,0-7 0,-2-2 1,-2 0-931,-3 1 1,-5-1 0,6 0 0,-1 1 0,1-1 0,0 0 0,0 0 0,-1 1-806,1-1 1,0 0 0,4 0 0,-2 0-2971,-3 1 0,1 5-3105,6 1 6406,0 8 0,-8-5 0,-3 9 0</inkml:trace>
  <inkml:trace contextRef="#ctx0" brushRef="#br0" timeOffset="45">15495 4613 11944,'6'-19'0,"3"2"0,-1 2 0,0 3 1129,-3-3 1,-3 5 0,-4-3 0,-5 1 0,-5 2-1,-5 1 1,-2 3 0,1 0 653,-1 2-1578,-8 2 0,4 2 1,-6 0-90,2 0 0,2 8 1,6 4-1,0 5 1,0 2-1,0 0 81,1-1 0,7 7 0,5 0 1,4-2-1,2-2 16,0-2 0,0 0 0,2-1 0,4 1 692,7 0 1,10-7-671,2 1 1,2-7 0,-4 4 0,4-1-236,2-5 0,-4-2 0,4-2 0,-2-2 0,-4-4 0,-2 2 0,-2-9 0,-2-2 0,-5-1 0,5-3 0,-7 0 0,1 1 0,-5-1 0,-4 0 0,-2 0 0,0 0 0,0 1 0,0-1 0,0 0 0,0 1 0,0-1 0,0 6 0,0 1 0,0 10 0,0 2 0,0 10 0,0 0 0,0 3 0,0 2 0,0 1 0,0 3 0,6 6 0,3 0 0,-1-2 0,2-2 0,1-2 0,-5-1 0,4 1 0,1 0 0,-1 0 0,1-7 0,1 1 0,-4-11 0,-8-2 0,-8-9 0,-2-9 0</inkml:trace>
  <inkml:trace contextRef="#ctx0" brushRef="#br0" timeOffset="46">15852 4350 8867,'8'19'8478,"-4"0"-7074,9-1 0,-9-9 0,2-9 1,-4-13-1,-2-8 0,0-4 1,0 2-1031,0 3 0,0-1 0,0-2 0,0-2-374,0 2 0,0 0 0,0 0 0,0-2 0,0 2-2440,0 2 1,-8 5 2439,-5 3 0,-3 5 0,-3 8 0</inkml:trace>
  <inkml:trace contextRef="#ctx0" brushRef="#br0" timeOffset="47">16227 3994 27019,'18'6'236,"1"2"0,0 1 0,2 1 0,4 1 0,4 5 0,2 5 0,1 6-236,1 2 0,-4-4 0,2 9 0,1 3 0,-3 5 0,-4 2 0,-4-1 0,-3 1 0,-7 0 0,-3-9 0,-2-2 0,1-3 0,-3-3 0,-8 4 0,-5-6 0,-3-2 0,-7-2 0,-4 0 0,0 4 0,-4-5 0,0 5 0,0-4 0,0-2 0,0 0 0,2 0 0,4-3 0,-4-1 0,4-3 0,2-8 0,1 5 0,-1-3 0,0 0 0,9-2 0,3-10-2769,5-6 1,2-5 2768,0-2 0,0-8 0,0-2 0</inkml:trace>
  <inkml:trace contextRef="#ctx0" brushRef="#br0" timeOffset="48">14914 2831 7941,'0'-19'1734,"2"1"1,2-1-331,2 0 0,0 11 0,-8 8 1,-2 12-1,-2 11 0,0 11 1,-1 5-760,1 5 1,0 12-1,6-4 1,0 0-1,0 3 1,0-3-1,0 0 1,0-4-714,0-2 0,0-1 0,0-3 0,0 2 1,2-3-77,4-1 0,-2-5 0,9-1 1,-1-5-1,1-2 83,-1-4 0,-1-2 1,3-2-1,-1-1-106,1 1 1,-3-2-1,1-3-76,3-1 0,-5-9 217,3 2 1,-1-4 155,7-2 0,-6-6 0,-3-2 0,1-3-68,-1-3 1,-4-5 0,5-4-1,-3-2 1,-4 0 0,-2 0 33,-2 0 1,6-8 0,1 4 0,-3-3-186,-2 1 1,-2 6 465,0-6 0,0 8 0,0-2 1608,0 4-1890,0 2 1,0 11 0,0 8 0,0 10-96,0 7 0,0 4 0,0 4 0,-2 6-45,-4 4 1,1 3-1,-5 0 1,0-1 0,1 1 19,1-1 0,0-2 0,3-1 0,-3-5 0,0-2 111,-1-4 1,-5-4 0,3-5 0,-1-1-87,-1 1 0,1-5 0,-7-1 0,0-2 0,1 1 0,-1-3 0,0-2 0,-2-2 0,-2 0 0,-2 0 0,2 0 0,3 0 0,1 0 0,0-2 0,0-5 0,3-3 0,1-9 0,3 1 0,-1-1 0,0 0-2616,1 0 0,8 1 0,-2-1 2616,3 0 0,-5-8 0,-2-2 0</inkml:trace>
  <inkml:trace contextRef="#ctx0" brushRef="#br0" timeOffset="49">13507 2175 7884,'0'-12'954,"-2"1"0,-5 3 0,-5 4 0,-5 4 0,-2 6 684,1 6 0,-1 5 1,0 2-1,0 0 0,3-1 1,1 1-1292,3 0 1,7 0 0,-1-1 0,4 1-580,2 0 1,2-3-1,4-3 1,7-5 0,6-1 770,6-1 0,2 0 1,6-6-1,-4 0 0,0 2 1,-1 2 818,-1 3 1,-2 1-1359,-7-2 0,-7 5 0,-5 7 0,-6 1 0,-6 0 0,2 0 0,-9-1 0,-3 1 0,-5 0 0,-4-3-1706,2-3 1,2 2-1,2-7 1,0 0-2559,1 1 1,-1-3 4263,0-6 0,0 0 0,1 0 0</inkml:trace>
  <inkml:trace contextRef="#ctx0" brushRef="#br0" timeOffset="50">13675 2550 12838,'0'-19'2087,"0"1"0,-2-1-1777,-4 0 1,-4 2 0,-7 3 0,2 3-1,5 1-874,2 0 1,-5 3-1,5-3 1,0-1-3244,-1 1 3021,3 6 1,8-4-462,4 8 1247,5 0 0,7-9 0,1-1 0</inkml:trace>
  <inkml:trace contextRef="#ctx0" brushRef="#br0" timeOffset="51">13751 2438 7933,'12'18'0,"-2"1"0,1-2 677,-1-5 0,-6-1 1,5-7 1374,-1 2 0,-6-2 0,4-10-1728,-3-7 0,-3 3 0,-3-3 0,-1-1 0,-2-3 924,2-1-1025,2-1 0,0 2 0,-2 2 0,-3 3 0,3-3 142,2-1 1,2 3 0,0 1-1,0-3-117,0-1 0,0 3 1,2 3 41,4 1 0,5 3 1,8 8-1,-1 4-317,1 7 0,-6-3 1,-3 3-800,-2 1 0,7 3 1,-5 2-1,3-3 0,-3-1-1580,-1-3 0,-1-5 2406,-2 5 0,13 1 0,10 6 0</inkml:trace>
  <inkml:trace contextRef="#ctx0" brushRef="#br0" timeOffset="52">14201 2156 9776,'0'-18'0,"-2"1"0,-3 2 1740,-1 3 0,-8 8 1,1-3-1,-4 5 1,-1 2-754,-1 0 1,-6 9-1,0 3 1,4 5-862,6 2 1,1-1 0,6 1 0,-1 2-1,1 2 1,4 2-155,2-2 1,4-5 0,4-5 0,6-7 0,5-4-39,2-2 0,0 0 0,-1-2 0,1-2 0,0-4 242,0-3 1,-3-1-1,-3-7 1,-5 0 518,1 1-426,-7-1 1,6 6-434,-8 1 1,6 10 0,3 2 20,1 10 1,-4 9-1,7 4 1,1 4-1,3 2 297,2 4 1,-7 1-1,1-1 1,-1-2 0,1 3 537,-1 1 1,-5 3-428,5-1 1,-8-6 0,2-2 39,-3-1 1,-3 3 0,0-6 0,0-2 0,0-2-161,0-3 1,-7 1-1,-1-2 1,-2-5 0,-5-6-605,-2-3 1,-1-3 0,-1 0 0,0-3-1,-2-3-5798,-4-6 5318,13-5 0,-13-8 0,14-2 939,1-2 0,-7-2 0,7-7 0</inkml:trace>
  <inkml:trace contextRef="#ctx0" brushRef="#br0" timeOffset="53">14407 2363 8758,'19'8'2732,"-9"-14"1,-3-1-1,-5-7-1832,-2-5 1,-9-2-1,-3-4 1,-5-6-633,-2-4 0,1 3 0,-1 1 1,0-2-1,-2-5 0,0-3-201,3-3 0,-5 2 1,10 9-1,-1 4 0,-1 2-824,2 4 0,9 2 316,-2 2 0,10 11 1,5 10-1,1 12 1,5 11-138,1 5 0,9 1 0,0 6 1,-2 1-1,-2-1-42,-2 1 0,0-7 0,-1-2 0,1-2 0,0-4 888,0-2 1,-1-4 0,1-5 0,0-6 552,0-3 1,-1-3 0,1 0 0,-2-5 0,-3-5 68,-1-9 1,-7-4-1,5 5 1,-3-1-1,-4 0-14,-2 0 0,4 1-321,1-1 1,-3 0-327,-10 0 0,1 7 0,-7 1-38,-3 3 0,5 2 0,0 8 0,-1 4-29,1 7 1,6 10 0,-3 2 0,5 0-1,2 0 60,0 0 0,0 2 1,0-4-1,2 2 1,2 0-223,3 2 0,1-7 0,-4 5 0,2-4 0,1-4-90,1-5 0,-4 3 1,9-7-1,1 1-1982,3-1 1,4-4-1,2-10 1,4-9-4029,2-8 6100,-6-6 0,4 0 0,-8 2 0</inkml:trace>
  <inkml:trace contextRef="#ctx0" brushRef="#br0" timeOffset="54">15345 1988 9861,'6'-13'0,"1"1"0,-3-3 0,-2-2 0,-4 1 1046,-5 3 1,-3-2 0,-9 9 0,-2 2 0,-1 2 0,-3 2 0,2 0 0,2 2 0,2 4-704,0 7 1,0 6 0,1 4 0,1 4 0,2 0 0,5 2-1,2-2-99,4 0 1,1 4-1,3-6 1,3 0 0,3 0 196,6 0 0,5 0 0,2-8 1,2-2-1,4-5 0,4-2-9,0-4 1,-2-1 0,-8-6 0,0-1 0,-3-4-641,-3-2 0,1-3 1,-5-6-1,-1 1-82,0-1 1,-1 0-1,-7 0 1,0-2 0,-3-1-1,-1-3 1,-2 2 0,2 2-843,2 2 1,-4 0 3010,-1 1-1240,1 7 1,6 13 0,0 17-1,0 8 1,2 6 0,2 3 0,5 3-640,1 1 0,0 6 0,5 0 0,-5-1 0,1 3 0,-1-2 0,5 0 0,-5-4 0,1-9 0,-3-4 0,-4-2-4916,7-2 1,-7-14 4301,8-5 1,1-12 0,6-5-1</inkml:trace>
  <inkml:trace contextRef="#ctx0" brushRef="#br0" timeOffset="55">15439 1913 8929,'0'18'1243,"0"1"0,0 0 0,0 2 1,2 2-1,2 2-654,2-3 1,7 6-1,-5-3 1,3-3 0,3-1 238,3-2 1,2 0 0,-1 0-1,1-3 1,2-3 0,2-7 0,2-4-83,-2-2 0,-2-2 1,-3-4-1,-1-7 0,-2-3-723,-3-3 1,-8 0 0,3 0 0,-5 1 0,-2-3 0,0-2 0,-2-2-603,-5 2 0,-3 0 1,-11 0-1,-2-2-512,-2 2 1,-2 9-1,2 3 1,-4 3-1,0 4 463,4 1 1,4 6 0,2 3 0,2 6 0,5 5-377,6 2 1,4 6 0,2 2-1,0 2 1004,0 4 0,8 3 0,2 1 0</inkml:trace>
  <inkml:trace contextRef="#ctx0" brushRef="#br0" timeOffset="56">15739 1875 8079,'8'-10'3863,"1"3"-3269,3 14 1,-3-3 0,-9 8 0,0 3-256,0 1 1,0 3 0,0 0 0,2 0 146,4 0 1,-4-1 0,6 1 0,1 0 0,1 0 319,0-1-344,7-7 0,-13 5 0,9-5 0,-1 1 8,-1 1 1,5-9-588,-3 2 0,-3-4 0,1-4 75,-3-4-2,-2 4 0,1-15 57,-1 5 1,2 3 0,-4 1 241,3 0 1,-1-3 0,-6-7-194,0-1 1,0 6 0,0 1 298,0-3-186,0 7 0,0-3 314,0 5 1,0 2 232,0-8-385,0 7-1790,0-3-2144,0 8-1,-2-2 3598,-4-4 0,-5-5 0,-8-7 0</inkml:trace>
  <inkml:trace contextRef="#ctx0" brushRef="#br0" timeOffset="57">15458 1931 15491,'10'9'0,"-4"5"408,-4 9 0,-2-2 0,0 4 0,2-2 0,3 0 0,1 2 0,0-2 0,0-2 0,3-3 180,1 1 1,3-2 0,5-3 0,1-3-1,0-3 1,0-4 0,-1-2 273,1-2 0,-6 0 0,-1-2 0,3-4-650,1-7 1,-5-3 0,-3-3 0,-2 0 0,1-2 0,-3-1-260,-2-3 0,-2 0 0,0 4-87,0-4 0,-2 4 0,-2-4 1,-5 4-1,1 2-154,0 0 0,1 7 0,5 2-604,-4 1-453,4 3 1,2 21 0,10 3-1,3 3-666,-1 0 1,-1-2 0,4 0 0,-5-1 2010,-2 1 0,7 0 0,-5 0 0</inkml:trace>
  <inkml:trace contextRef="#ctx0" brushRef="#br0" timeOffset="58">15833 2063 8096,'16'-13'3313,"-1"3"-2006,-2 1 0,-9-5 0,2 1-5,-4-3 0,-2-3 0,-2 2 1,-4 3-813,-7 1 0,3 9 0,-3-2-84,-1 3 1,5 12-1,3 3 1,4 5 72,2 2 1,0 0 0,2-1 0,2 1-26,3 0 0,7 0 1,-3-1-1,1 1 1,1 0-1,3 0-389,7-1 0,-2-5 0,4-3 0,-4-1 0,-2-5 1,-1-2-66,1-2 0,-2-9 0,-3-3 0,-1-5 0,2-1 0,-7-1 0,-2 0 0,-4-2 0,-2-2 0,0-2 0,0 0 0,-2 4 0,-4-1 0,-7-3-229,-3 2 1,-11 0-1,-5 0 1,-1-2-332,2 2 1,-5 10 0,7 5 0,-2 2-1,2 0 1,2 3-654,4 8 0,4 5 0,4 7 0,5-1 61,1 3 0,3-4 0,6 10 0,0-5 0,0-1 1152,0 0 0,0 8 0,0 2 0</inkml:trace>
  <inkml:trace contextRef="#ctx0" brushRef="#br0" timeOffset="59">16208 2081 8096,'12'7'1693,"1"-1"1,-7 0-295,7-6 1,-3-2 0,3-4-624,-7-7 0,-4-3 1,-4-3-1,-2-2 1,-5-4-1,-1-6-286,-5-5 1,5 5 0,-3 0 0,-1-3 0,-3-1 0,-2-2-129,1-1 0,-1 1 0,0-1 0,0 0 0,3 3-109,3 4 0,-1-2 0,5 8 322,-1 2-1366,6 10 0,-5 7 1,9 12-1,0 7 0,2 3 1,3 3-1482,1 0 1,2 2 0,-4 1 0,5 3 2271,1-2 0,3 7 0,5-1 0</inkml:trace>
  <inkml:trace contextRef="#ctx0" brushRef="#br0" timeOffset="60">16264 1744 8096,'9'10'2392,"3"-4"0,5-4-653,2-2 0,-9-8 0,-6-2 0,-8-3 0,-9 3-1171,-3 2 0,-3-1 0,-2 5 0,-2-2 1,-4 4-1,-2 6-518,-4 8 0,-1 5 0,3 0 0,4-3 0,2-1-1803,0 1 0,0 3 1,8 2-689,5 0 0,5-3 0,16-1 1,10-5 966,10-2 1474,6-1 0,3 1 0,-1 3 0</inkml:trace>
  <inkml:trace contextRef="#ctx0" brushRef="#br0" timeOffset="61">16245 1894 7552,'19'0'0,"0"0"517,0 0 0,-7 0 0,1 0 1315,1 0 1,3 0 0,2 0 1467,0 0-595,-9 0-2046,-2 8-1423,-8-6 250,0 6 1057,0-8 779,0 0-1086,9 0 0,-7-2 0,6-2 1,-2-4 347,1-3 1,7-1-1,-3-7-311,-1 1 1,-2-1 0,-8 0-427,0 0 1,-8 9 0,-4 4 0,-5 3 48,-2 3 1,7 0-1,-1 3 1,-2 3-203,-1 6 0,-3 5 0,2 2 0,5 0 392,6-1 1,-3 1-1,3 0 1,2-1 54,2 1 0,4-2 1,4-2-1,7-5 786,3-2 0,3 7 0,0-5 0,0 3 1,-1-1-928,1 3 0,0-5 0,0 3-48,-1 1 1,1-5-3018,0-3 1,-9-12 0,-1-7 3064,-1-4 0,2-10 0,9-2 0</inkml:trace>
  <inkml:trace contextRef="#ctx0" brushRef="#br0" timeOffset="62">16752 1688 8868,'17'-19'2436,"-5"0"0,-6 2 0,-12 5-1613,-6 6 1,-5 12-1,-4 6 1,-2 5-743,-2 2 0,2 6 1,9 0-1,1 0 1,1 0-1,1 0-431,5-2 477,4-2 1,4-3 0,4-1 159,7-5 0,10-1 1,2-7-1,0 2 1,0-2 977,0-2 1,0 5 0,-6 1 0,-3 3 0,-3 3-1403,-7 3 0,-6 2 0,-8 1 0,-9 3 0,-8 2-2333,-4-2 0,-3-10 1,-7-7 2469,-5-4 0,-4-2 0,-8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9301EB-6FF7-4852-ADCC-341AA8D731E8}" type="datetimeFigureOut">
              <a:rPr lang="en-US" smtClean="0"/>
              <a:t>1/30/20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C1FCB3-323A-4F17-8423-4755B2931C30}" type="slidenum">
              <a:rPr lang="en-US" smtClean="0"/>
              <a:t>‹#›</a:t>
            </a:fld>
            <a:endParaRPr lang="en-US"/>
          </a:p>
        </p:txBody>
      </p:sp>
    </p:spTree>
    <p:extLst>
      <p:ext uri="{BB962C8B-B14F-4D97-AF65-F5344CB8AC3E}">
        <p14:creationId xmlns:p14="http://schemas.microsoft.com/office/powerpoint/2010/main" val="3216115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a:p>
        </p:txBody>
      </p:sp>
      <p:sp>
        <p:nvSpPr>
          <p:cNvPr id="51204" name="Slide Number Placeholder 3"/>
          <p:cNvSpPr>
            <a:spLocks noGrp="1"/>
          </p:cNvSpPr>
          <p:nvPr>
            <p:ph type="sldNum" sz="quarter" idx="5"/>
          </p:nvPr>
        </p:nvSpPr>
        <p:spPr>
          <a:noFill/>
        </p:spPr>
        <p:txBody>
          <a:bodyPr/>
          <a:lstStyle/>
          <a:p>
            <a:fld id="{7F803353-72E2-470C-8E67-87750F01FAF1}" type="slidenum">
              <a:rPr lang="en-US"/>
              <a:pPr/>
              <a:t>1</a:t>
            </a:fld>
            <a:endParaRPr lang="en-US"/>
          </a:p>
        </p:txBody>
      </p:sp>
    </p:spTree>
    <p:extLst>
      <p:ext uri="{BB962C8B-B14F-4D97-AF65-F5344CB8AC3E}">
        <p14:creationId xmlns:p14="http://schemas.microsoft.com/office/powerpoint/2010/main" val="1447489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Line() draws the path that your mouse takes.</a:t>
            </a:r>
          </a:p>
          <a:p>
            <a:endParaRPr lang="en-US" dirty="0"/>
          </a:p>
          <a:p>
            <a:r>
              <a:rPr lang="en-US" dirty="0"/>
              <a:t>(If I switch mouse* and </a:t>
            </a:r>
            <a:r>
              <a:rPr lang="en-US" dirty="0" err="1"/>
              <a:t>pmouse</a:t>
            </a:r>
            <a:r>
              <a:rPr lang="en-US" dirty="0"/>
              <a:t>*, will that make a difference?)</a:t>
            </a:r>
          </a:p>
        </p:txBody>
      </p:sp>
      <p:sp>
        <p:nvSpPr>
          <p:cNvPr id="4" name="Slide Number Placeholder 3"/>
          <p:cNvSpPr>
            <a:spLocks noGrp="1"/>
          </p:cNvSpPr>
          <p:nvPr>
            <p:ph type="sldNum" sz="quarter" idx="5"/>
          </p:nvPr>
        </p:nvSpPr>
        <p:spPr/>
        <p:txBody>
          <a:bodyPr/>
          <a:lstStyle/>
          <a:p>
            <a:fld id="{2AC1FCB3-323A-4F17-8423-4755B2931C30}" type="slidenum">
              <a:rPr lang="en-US" smtClean="0"/>
              <a:t>12</a:t>
            </a:fld>
            <a:endParaRPr lang="en-US"/>
          </a:p>
        </p:txBody>
      </p:sp>
    </p:spTree>
    <p:extLst>
      <p:ext uri="{BB962C8B-B14F-4D97-AF65-F5344CB8AC3E}">
        <p14:creationId xmlns:p14="http://schemas.microsoft.com/office/powerpoint/2010/main" val="2665620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a:t>
            </a:r>
            <a:r>
              <a:rPr lang="en-US" dirty="0" err="1"/>
              <a:t>mouseX</a:t>
            </a:r>
            <a:r>
              <a:rPr lang="en-US" dirty="0"/>
              <a:t> and </a:t>
            </a:r>
            <a:r>
              <a:rPr lang="en-US" dirty="0" err="1"/>
              <a:t>mosueY</a:t>
            </a:r>
            <a:r>
              <a:rPr lang="en-US" dirty="0"/>
              <a:t>, we can check if the mouse is within a certain area!</a:t>
            </a:r>
          </a:p>
          <a:p>
            <a:endParaRPr lang="en-US" dirty="0"/>
          </a:p>
          <a:p>
            <a:r>
              <a:rPr lang="en-US" dirty="0"/>
              <a:t>Check if it is within the x coordinates – false in white area / true in lined areas</a:t>
            </a:r>
          </a:p>
        </p:txBody>
      </p:sp>
      <p:sp>
        <p:nvSpPr>
          <p:cNvPr id="4" name="Slide Number Placeholder 3"/>
          <p:cNvSpPr>
            <a:spLocks noGrp="1"/>
          </p:cNvSpPr>
          <p:nvPr>
            <p:ph type="sldNum" sz="quarter" idx="5"/>
          </p:nvPr>
        </p:nvSpPr>
        <p:spPr/>
        <p:txBody>
          <a:bodyPr/>
          <a:lstStyle/>
          <a:p>
            <a:fld id="{2AC1FCB3-323A-4F17-8423-4755B2931C30}" type="slidenum">
              <a:rPr lang="en-US" smtClean="0"/>
              <a:t>13</a:t>
            </a:fld>
            <a:endParaRPr lang="en-US"/>
          </a:p>
        </p:txBody>
      </p:sp>
    </p:spTree>
    <p:extLst>
      <p:ext uri="{BB962C8B-B14F-4D97-AF65-F5344CB8AC3E}">
        <p14:creationId xmlns:p14="http://schemas.microsoft.com/office/powerpoint/2010/main" val="1024745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check 4 different conditions!</a:t>
            </a:r>
          </a:p>
        </p:txBody>
      </p:sp>
      <p:sp>
        <p:nvSpPr>
          <p:cNvPr id="4" name="Slide Number Placeholder 3"/>
          <p:cNvSpPr>
            <a:spLocks noGrp="1"/>
          </p:cNvSpPr>
          <p:nvPr>
            <p:ph type="sldNum" sz="quarter" idx="5"/>
          </p:nvPr>
        </p:nvSpPr>
        <p:spPr/>
        <p:txBody>
          <a:bodyPr/>
          <a:lstStyle/>
          <a:p>
            <a:fld id="{2AC1FCB3-323A-4F17-8423-4755B2931C30}" type="slidenum">
              <a:rPr lang="en-US" smtClean="0"/>
              <a:t>15</a:t>
            </a:fld>
            <a:endParaRPr lang="en-US"/>
          </a:p>
        </p:txBody>
      </p:sp>
    </p:spTree>
    <p:extLst>
      <p:ext uri="{BB962C8B-B14F-4D97-AF65-F5344CB8AC3E}">
        <p14:creationId xmlns:p14="http://schemas.microsoft.com/office/powerpoint/2010/main" val="3171341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ASCII?</a:t>
            </a:r>
          </a:p>
          <a:p>
            <a:r>
              <a:rPr lang="en-US" dirty="0"/>
              <a:t>Recommend only using </a:t>
            </a:r>
            <a:r>
              <a:rPr lang="en-US" dirty="0" err="1"/>
              <a:t>keyPressed</a:t>
            </a:r>
            <a:r>
              <a:rPr lang="en-US" dirty="0"/>
              <a:t> (variable) or </a:t>
            </a:r>
            <a:r>
              <a:rPr lang="en-US" dirty="0" err="1"/>
              <a:t>keyPressed</a:t>
            </a:r>
            <a:r>
              <a:rPr lang="en-US" dirty="0"/>
              <a:t>() (function) – not both</a:t>
            </a:r>
          </a:p>
          <a:p>
            <a:endParaRPr lang="en-US" dirty="0"/>
          </a:p>
          <a:p>
            <a:r>
              <a:rPr lang="en-US" dirty="0"/>
              <a:t>When you press a key, key will store the value as a character (‘char’)</a:t>
            </a:r>
          </a:p>
          <a:p>
            <a:pPr marL="171450" indent="-171450">
              <a:buFontTx/>
              <a:buChar char="-"/>
            </a:pPr>
            <a:r>
              <a:rPr lang="en-US" dirty="0"/>
              <a:t>Surrounded by single quotes</a:t>
            </a:r>
          </a:p>
          <a:p>
            <a:pPr marL="171450" indent="-171450">
              <a:buFontTx/>
              <a:buChar char="-"/>
            </a:pPr>
            <a:r>
              <a:rPr lang="en-US" dirty="0"/>
              <a:t>Initialized as you expect – really just ascii values</a:t>
            </a:r>
          </a:p>
        </p:txBody>
      </p:sp>
      <p:sp>
        <p:nvSpPr>
          <p:cNvPr id="4" name="Slide Number Placeholder 3"/>
          <p:cNvSpPr>
            <a:spLocks noGrp="1"/>
          </p:cNvSpPr>
          <p:nvPr>
            <p:ph type="sldNum" sz="quarter" idx="5"/>
          </p:nvPr>
        </p:nvSpPr>
        <p:spPr/>
        <p:txBody>
          <a:bodyPr/>
          <a:lstStyle/>
          <a:p>
            <a:fld id="{2AC1FCB3-323A-4F17-8423-4755B2931C30}" type="slidenum">
              <a:rPr lang="en-US" smtClean="0"/>
              <a:t>17</a:t>
            </a:fld>
            <a:endParaRPr lang="en-US"/>
          </a:p>
        </p:txBody>
      </p:sp>
    </p:spTree>
    <p:extLst>
      <p:ext uri="{BB962C8B-B14F-4D97-AF65-F5344CB8AC3E}">
        <p14:creationId xmlns:p14="http://schemas.microsoft.com/office/powerpoint/2010/main" val="1786688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Ellipse() draws circle at (pos, 40) every frame</a:t>
            </a:r>
          </a:p>
          <a:p>
            <a:r>
              <a:rPr lang="en-US" dirty="0" err="1"/>
              <a:t>keyPressed</a:t>
            </a:r>
            <a:r>
              <a:rPr lang="en-US" dirty="0"/>
              <a:t>() runs anytime any key is pressed</a:t>
            </a:r>
          </a:p>
          <a:p>
            <a:r>
              <a:rPr lang="en-US" dirty="0"/>
              <a:t>Depending on the key color, change the fill</a:t>
            </a:r>
          </a:p>
          <a:p>
            <a:r>
              <a:rPr lang="en-US" dirty="0"/>
              <a:t>Next circle will be drawn with new fill color</a:t>
            </a:r>
          </a:p>
          <a:p>
            <a:r>
              <a:rPr lang="en-US" dirty="0"/>
              <a:t>Position changes so new circle will be drawn in new spot</a:t>
            </a:r>
          </a:p>
        </p:txBody>
      </p:sp>
      <p:sp>
        <p:nvSpPr>
          <p:cNvPr id="4" name="Slide Number Placeholder 3"/>
          <p:cNvSpPr>
            <a:spLocks noGrp="1"/>
          </p:cNvSpPr>
          <p:nvPr>
            <p:ph type="sldNum" sz="quarter" idx="5"/>
          </p:nvPr>
        </p:nvSpPr>
        <p:spPr/>
        <p:txBody>
          <a:bodyPr/>
          <a:lstStyle/>
          <a:p>
            <a:fld id="{2AC1FCB3-323A-4F17-8423-4755B2931C30}" type="slidenum">
              <a:rPr lang="en-US" smtClean="0"/>
              <a:t>18</a:t>
            </a:fld>
            <a:endParaRPr lang="en-US"/>
          </a:p>
        </p:txBody>
      </p:sp>
    </p:spTree>
    <p:extLst>
      <p:ext uri="{BB962C8B-B14F-4D97-AF65-F5344CB8AC3E}">
        <p14:creationId xmlns:p14="http://schemas.microsoft.com/office/powerpoint/2010/main" val="165509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 keys: UP, DOWN, LEFT, RIGHT are “coded”</a:t>
            </a:r>
          </a:p>
          <a:p>
            <a:r>
              <a:rPr lang="en-US" dirty="0"/>
              <a:t>Check if a key is coded, then check if it’s the one that you want.</a:t>
            </a:r>
          </a:p>
        </p:txBody>
      </p:sp>
      <p:sp>
        <p:nvSpPr>
          <p:cNvPr id="4" name="Slide Number Placeholder 3"/>
          <p:cNvSpPr>
            <a:spLocks noGrp="1"/>
          </p:cNvSpPr>
          <p:nvPr>
            <p:ph type="sldNum" sz="quarter" idx="5"/>
          </p:nvPr>
        </p:nvSpPr>
        <p:spPr/>
        <p:txBody>
          <a:bodyPr/>
          <a:lstStyle/>
          <a:p>
            <a:fld id="{2AC1FCB3-323A-4F17-8423-4755B2931C30}" type="slidenum">
              <a:rPr lang="en-US" smtClean="0"/>
              <a:t>20</a:t>
            </a:fld>
            <a:endParaRPr lang="en-US"/>
          </a:p>
        </p:txBody>
      </p:sp>
    </p:spTree>
    <p:extLst>
      <p:ext uri="{BB962C8B-B14F-4D97-AF65-F5344CB8AC3E}">
        <p14:creationId xmlns:p14="http://schemas.microsoft.com/office/powerpoint/2010/main" val="344749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 one character, single quotes, ‘q’</a:t>
            </a:r>
          </a:p>
          <a:p>
            <a:r>
              <a:rPr lang="en-US" dirty="0"/>
              <a:t>String: one or more characters, double quotes, ”hello”</a:t>
            </a:r>
          </a:p>
          <a:p>
            <a:endParaRPr lang="en-US" dirty="0"/>
          </a:p>
          <a:p>
            <a:r>
              <a:rPr lang="en-US" dirty="0" err="1"/>
              <a:t>Println</a:t>
            </a:r>
            <a:r>
              <a:rPr lang="en-US" dirty="0"/>
              <a:t>() prints to the </a:t>
            </a:r>
            <a:r>
              <a:rPr lang="en-US" i="1" dirty="0"/>
              <a:t>console</a:t>
            </a:r>
          </a:p>
          <a:p>
            <a:r>
              <a:rPr lang="en-US" dirty="0"/>
              <a:t>Text() prints to the </a:t>
            </a:r>
            <a:r>
              <a:rPr lang="en-US" i="1" dirty="0"/>
              <a:t>canvas</a:t>
            </a:r>
          </a:p>
          <a:p>
            <a:endParaRPr lang="en-US" i="1" dirty="0"/>
          </a:p>
          <a:p>
            <a:r>
              <a:rPr lang="en-US" i="0" dirty="0"/>
              <a:t>Need to use double quotes for text – more on why later.</a:t>
            </a:r>
          </a:p>
        </p:txBody>
      </p:sp>
      <p:sp>
        <p:nvSpPr>
          <p:cNvPr id="4" name="Slide Number Placeholder 3"/>
          <p:cNvSpPr>
            <a:spLocks noGrp="1"/>
          </p:cNvSpPr>
          <p:nvPr>
            <p:ph type="sldNum" sz="quarter" idx="5"/>
          </p:nvPr>
        </p:nvSpPr>
        <p:spPr/>
        <p:txBody>
          <a:bodyPr/>
          <a:lstStyle/>
          <a:p>
            <a:fld id="{2AC1FCB3-323A-4F17-8423-4755B2931C30}" type="slidenum">
              <a:rPr lang="en-US" smtClean="0"/>
              <a:t>22</a:t>
            </a:fld>
            <a:endParaRPr lang="en-US"/>
          </a:p>
        </p:txBody>
      </p:sp>
    </p:spTree>
    <p:extLst>
      <p:ext uri="{BB962C8B-B14F-4D97-AF65-F5344CB8AC3E}">
        <p14:creationId xmlns:p14="http://schemas.microsoft.com/office/powerpoint/2010/main" val="2941854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into user input, we’re going to talk about some other cool stuff you can do in Processing.</a:t>
            </a:r>
          </a:p>
        </p:txBody>
      </p:sp>
      <p:sp>
        <p:nvSpPr>
          <p:cNvPr id="4" name="Slide Number Placeholder 3"/>
          <p:cNvSpPr>
            <a:spLocks noGrp="1"/>
          </p:cNvSpPr>
          <p:nvPr>
            <p:ph type="sldNum" sz="quarter" idx="5"/>
          </p:nvPr>
        </p:nvSpPr>
        <p:spPr/>
        <p:txBody>
          <a:bodyPr/>
          <a:lstStyle/>
          <a:p>
            <a:fld id="{2AC1FCB3-323A-4F17-8423-4755B2931C30}" type="slidenum">
              <a:rPr lang="en-US" smtClean="0"/>
              <a:t>3</a:t>
            </a:fld>
            <a:endParaRPr lang="en-US"/>
          </a:p>
        </p:txBody>
      </p:sp>
    </p:spTree>
    <p:extLst>
      <p:ext uri="{BB962C8B-B14F-4D97-AF65-F5344CB8AC3E}">
        <p14:creationId xmlns:p14="http://schemas.microsoft.com/office/powerpoint/2010/main" val="274487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a:t>
            </a:r>
            <a:r>
              <a:rPr lang="en-US" baseline="30000" dirty="0"/>
              <a:t>th</a:t>
            </a:r>
            <a:r>
              <a:rPr lang="en-US" dirty="0"/>
              <a:t> argument to fill() causes transparency – can now see overlapping parts of image</a:t>
            </a:r>
          </a:p>
        </p:txBody>
      </p:sp>
      <p:sp>
        <p:nvSpPr>
          <p:cNvPr id="4" name="Slide Number Placeholder 3"/>
          <p:cNvSpPr>
            <a:spLocks noGrp="1"/>
          </p:cNvSpPr>
          <p:nvPr>
            <p:ph type="sldNum" sz="quarter" idx="10"/>
          </p:nvPr>
        </p:nvSpPr>
        <p:spPr/>
        <p:txBody>
          <a:bodyPr/>
          <a:lstStyle/>
          <a:p>
            <a:fld id="{2AC1FCB3-323A-4F17-8423-4755B2931C30}" type="slidenum">
              <a:rPr lang="en-US" smtClean="0"/>
              <a:t>5</a:t>
            </a:fld>
            <a:endParaRPr lang="en-US"/>
          </a:p>
        </p:txBody>
      </p:sp>
    </p:spTree>
    <p:extLst>
      <p:ext uri="{BB962C8B-B14F-4D97-AF65-F5344CB8AC3E}">
        <p14:creationId xmlns:p14="http://schemas.microsoft.com/office/powerpoint/2010/main" val="4080302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draw custom shapes between </a:t>
            </a:r>
            <a:r>
              <a:rPr lang="en-US" dirty="0" err="1"/>
              <a:t>beginShape</a:t>
            </a:r>
            <a:r>
              <a:rPr lang="en-US" dirty="0"/>
              <a:t>() and </a:t>
            </a:r>
            <a:r>
              <a:rPr lang="en-US" dirty="0" err="1"/>
              <a:t>endShape</a:t>
            </a:r>
            <a:r>
              <a:rPr lang="en-US" dirty="0"/>
              <a:t>(), by drawing vertices at (x, y).</a:t>
            </a:r>
          </a:p>
          <a:p>
            <a:r>
              <a:rPr lang="en-US" dirty="0"/>
              <a:t>Place in a separate function so we can use them like the built-in shapes.</a:t>
            </a:r>
          </a:p>
          <a:p>
            <a:endParaRPr lang="en-US" dirty="0"/>
          </a:p>
          <a:p>
            <a:r>
              <a:rPr lang="en-US" dirty="0"/>
              <a:t>(100, 240) is lower left side of animal </a:t>
            </a:r>
            <a:r>
              <a:rPr lang="en-US" dirty="0">
                <a:sym typeface="Wingdings" pitchFamily="2" charset="2"/>
              </a:rPr>
              <a:t> (200, 180)  (220, 120), etc.</a:t>
            </a:r>
            <a:endParaRPr lang="en-US" dirty="0"/>
          </a:p>
        </p:txBody>
      </p:sp>
      <p:sp>
        <p:nvSpPr>
          <p:cNvPr id="4" name="Slide Number Placeholder 3"/>
          <p:cNvSpPr>
            <a:spLocks noGrp="1"/>
          </p:cNvSpPr>
          <p:nvPr>
            <p:ph type="sldNum" sz="quarter" idx="5"/>
          </p:nvPr>
        </p:nvSpPr>
        <p:spPr/>
        <p:txBody>
          <a:bodyPr/>
          <a:lstStyle/>
          <a:p>
            <a:fld id="{2AC1FCB3-323A-4F17-8423-4755B2931C30}" type="slidenum">
              <a:rPr lang="en-US" smtClean="0"/>
              <a:t>6</a:t>
            </a:fld>
            <a:endParaRPr lang="en-US"/>
          </a:p>
        </p:txBody>
      </p:sp>
    </p:spTree>
    <p:extLst>
      <p:ext uri="{BB962C8B-B14F-4D97-AF65-F5344CB8AC3E}">
        <p14:creationId xmlns:p14="http://schemas.microsoft.com/office/powerpoint/2010/main" val="2021389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Arguments: float x, float y, float width, float height</a:t>
            </a:r>
          </a:p>
          <a:p>
            <a:r>
              <a:rPr lang="en-US" dirty="0"/>
              <a:t>X, y are the center</a:t>
            </a:r>
          </a:p>
          <a:p>
            <a:r>
              <a:rPr lang="en-US" dirty="0"/>
              <a:t>Vertices:</a:t>
            </a:r>
            <a:br>
              <a:rPr lang="en-US" dirty="0"/>
            </a:br>
            <a:r>
              <a:rPr lang="en-US" dirty="0"/>
              <a:t>-  x, y-h/2</a:t>
            </a:r>
          </a:p>
          <a:p>
            <a:pPr marL="171450" indent="-171450">
              <a:buFontTx/>
              <a:buChar char="-"/>
            </a:pPr>
            <a:r>
              <a:rPr lang="en-US" dirty="0" err="1"/>
              <a:t>x+w</a:t>
            </a:r>
            <a:r>
              <a:rPr lang="en-US" dirty="0"/>
              <a:t>/2, y</a:t>
            </a:r>
          </a:p>
          <a:p>
            <a:pPr marL="171450" indent="-171450">
              <a:buFontTx/>
              <a:buChar char="-"/>
            </a:pPr>
            <a:r>
              <a:rPr lang="en-US" dirty="0"/>
              <a:t>X, </a:t>
            </a:r>
            <a:r>
              <a:rPr lang="en-US" dirty="0" err="1"/>
              <a:t>y+h</a:t>
            </a:r>
            <a:r>
              <a:rPr lang="en-US" dirty="0"/>
              <a:t>/2</a:t>
            </a:r>
          </a:p>
          <a:p>
            <a:pPr marL="171450" indent="-171450">
              <a:buFontTx/>
              <a:buChar char="-"/>
            </a:pPr>
            <a:r>
              <a:rPr lang="en-US" dirty="0"/>
              <a:t>X-w/2, y</a:t>
            </a:r>
          </a:p>
          <a:p>
            <a:pPr marL="171450" indent="-171450">
              <a:buFontTx/>
              <a:buChar char="-"/>
            </a:pPr>
            <a:r>
              <a:rPr lang="en-US" dirty="0"/>
              <a:t>Back to beginning: </a:t>
            </a:r>
            <a:r>
              <a:rPr lang="en-US" dirty="0" err="1"/>
              <a:t>x,y</a:t>
            </a:r>
            <a:r>
              <a:rPr lang="en-US" dirty="0"/>
              <a:t>-h/2</a:t>
            </a:r>
          </a:p>
          <a:p>
            <a:pPr marL="171450" indent="-171450">
              <a:buFontTx/>
              <a:buChar char="-"/>
            </a:pPr>
            <a:endParaRPr lang="en-US" dirty="0"/>
          </a:p>
          <a:p>
            <a:pPr marL="0" indent="0">
              <a:buFontTx/>
              <a:buNone/>
            </a:pPr>
            <a:r>
              <a:rPr lang="en-US" dirty="0"/>
              <a:t>In draw():</a:t>
            </a:r>
          </a:p>
          <a:p>
            <a:pPr marL="0" indent="0">
              <a:buFontTx/>
              <a:buNone/>
            </a:pPr>
            <a:r>
              <a:rPr lang="en-US" dirty="0"/>
              <a:t>Fill(255, 0, 0);</a:t>
            </a:r>
          </a:p>
          <a:p>
            <a:pPr marL="0" indent="0">
              <a:buFontTx/>
              <a:buNone/>
            </a:pPr>
            <a:r>
              <a:rPr lang="en-US" dirty="0"/>
              <a:t>Diamond(50, 50, 100, 100);</a:t>
            </a:r>
          </a:p>
          <a:p>
            <a:pPr marL="0" indent="0">
              <a:buFontTx/>
              <a:buNone/>
            </a:pPr>
            <a:r>
              <a:rPr lang="en-US" dirty="0"/>
              <a:t>Fill(0, 255, 0);</a:t>
            </a:r>
          </a:p>
          <a:p>
            <a:pPr marL="0" indent="0">
              <a:buFontTx/>
              <a:buNone/>
            </a:pPr>
            <a:r>
              <a:rPr lang="en-US" dirty="0"/>
              <a:t>Diamond(250, 250, 100, 100);</a:t>
            </a:r>
          </a:p>
          <a:p>
            <a:pPr marL="0" indent="0">
              <a:buFontTx/>
              <a:buNone/>
            </a:pPr>
            <a:r>
              <a:rPr lang="en-US" dirty="0"/>
              <a:t>Fill(0, 0, 255);</a:t>
            </a:r>
          </a:p>
          <a:p>
            <a:pPr marL="0" indent="0">
              <a:buFontTx/>
              <a:buNone/>
            </a:pPr>
            <a:r>
              <a:rPr lang="en-US" dirty="0"/>
              <a:t>Diamond(450, 450, 100, 100);</a:t>
            </a:r>
          </a:p>
          <a:p>
            <a:pPr marL="171450" indent="-171450">
              <a:buFontTx/>
              <a:buChar char="-"/>
            </a:pPr>
            <a:endParaRPr lang="en-US" dirty="0"/>
          </a:p>
          <a:p>
            <a:endParaRPr lang="en-US" dirty="0"/>
          </a:p>
          <a:p>
            <a:pPr marL="171450" indent="-171450">
              <a:buFontTx/>
              <a:buChar char="-"/>
            </a:pP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AC1FCB3-323A-4F17-8423-4755B2931C30}" type="slidenum">
              <a:rPr lang="en-US" smtClean="0"/>
              <a:t>7</a:t>
            </a:fld>
            <a:endParaRPr lang="en-US"/>
          </a:p>
        </p:txBody>
      </p:sp>
    </p:spTree>
    <p:extLst>
      <p:ext uri="{BB962C8B-B14F-4D97-AF65-F5344CB8AC3E}">
        <p14:creationId xmlns:p14="http://schemas.microsoft.com/office/powerpoint/2010/main" val="4016113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more stuff we haven’t covered! See the reference for a full guide.</a:t>
            </a:r>
          </a:p>
        </p:txBody>
      </p:sp>
      <p:sp>
        <p:nvSpPr>
          <p:cNvPr id="4" name="Slide Number Placeholder 3"/>
          <p:cNvSpPr>
            <a:spLocks noGrp="1"/>
          </p:cNvSpPr>
          <p:nvPr>
            <p:ph type="sldNum" sz="quarter" idx="5"/>
          </p:nvPr>
        </p:nvSpPr>
        <p:spPr/>
        <p:txBody>
          <a:bodyPr/>
          <a:lstStyle/>
          <a:p>
            <a:fld id="{2AC1FCB3-323A-4F17-8423-4755B2931C30}" type="slidenum">
              <a:rPr lang="en-US" smtClean="0"/>
              <a:t>8</a:t>
            </a:fld>
            <a:endParaRPr lang="en-US"/>
          </a:p>
        </p:txBody>
      </p:sp>
    </p:spTree>
    <p:extLst>
      <p:ext uri="{BB962C8B-B14F-4D97-AF65-F5344CB8AC3E}">
        <p14:creationId xmlns:p14="http://schemas.microsoft.com/office/powerpoint/2010/main" val="1338933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seen some of these already – we’ll see more today. </a:t>
            </a:r>
          </a:p>
          <a:p>
            <a:pPr marL="171450" indent="-171450">
              <a:buFontTx/>
              <a:buChar char="-"/>
            </a:pPr>
            <a:r>
              <a:rPr lang="en-US" dirty="0"/>
              <a:t>Automatically updated when as the program runs</a:t>
            </a:r>
          </a:p>
          <a:p>
            <a:pPr marL="171450" indent="-171450">
              <a:buFontTx/>
              <a:buChar char="-"/>
            </a:pPr>
            <a:r>
              <a:rPr lang="en-US" dirty="0"/>
              <a:t>Reflect some of the state of your program</a:t>
            </a:r>
          </a:p>
        </p:txBody>
      </p:sp>
      <p:sp>
        <p:nvSpPr>
          <p:cNvPr id="4" name="Slide Number Placeholder 3"/>
          <p:cNvSpPr>
            <a:spLocks noGrp="1"/>
          </p:cNvSpPr>
          <p:nvPr>
            <p:ph type="sldNum" sz="quarter" idx="5"/>
          </p:nvPr>
        </p:nvSpPr>
        <p:spPr/>
        <p:txBody>
          <a:bodyPr/>
          <a:lstStyle/>
          <a:p>
            <a:fld id="{2AC1FCB3-323A-4F17-8423-4755B2931C30}" type="slidenum">
              <a:rPr lang="en-US" smtClean="0"/>
              <a:t>9</a:t>
            </a:fld>
            <a:endParaRPr lang="en-US"/>
          </a:p>
        </p:txBody>
      </p:sp>
    </p:spTree>
    <p:extLst>
      <p:ext uri="{BB962C8B-B14F-4D97-AF65-F5344CB8AC3E}">
        <p14:creationId xmlns:p14="http://schemas.microsoft.com/office/powerpoint/2010/main" val="606303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mouseX</a:t>
            </a:r>
            <a:r>
              <a:rPr lang="en-US" dirty="0"/>
              <a:t>, </a:t>
            </a:r>
            <a:r>
              <a:rPr lang="en-US" dirty="0" err="1"/>
              <a:t>mouseY</a:t>
            </a:r>
            <a:r>
              <a:rPr lang="en-US" dirty="0"/>
              <a:t>: current frame</a:t>
            </a:r>
          </a:p>
          <a:p>
            <a:r>
              <a:rPr lang="en-US" dirty="0" err="1"/>
              <a:t>pmouseX</a:t>
            </a:r>
            <a:r>
              <a:rPr lang="en-US" dirty="0"/>
              <a:t>, </a:t>
            </a:r>
            <a:r>
              <a:rPr lang="en-US" dirty="0" err="1"/>
              <a:t>pmouseY</a:t>
            </a:r>
            <a:r>
              <a:rPr lang="en-US" dirty="0"/>
              <a:t>: previous frame</a:t>
            </a:r>
          </a:p>
          <a:p>
            <a:endParaRPr lang="en-US" dirty="0"/>
          </a:p>
          <a:p>
            <a:r>
              <a:rPr lang="en-US" dirty="0" err="1"/>
              <a:t>mousePressed</a:t>
            </a:r>
            <a:r>
              <a:rPr lang="en-US" dirty="0"/>
              <a:t>() vs. </a:t>
            </a:r>
            <a:r>
              <a:rPr lang="en-US" dirty="0" err="1"/>
              <a:t>mousePressed</a:t>
            </a:r>
            <a:r>
              <a:rPr lang="en-US" dirty="0"/>
              <a:t>: should only use one of them</a:t>
            </a:r>
          </a:p>
          <a:p>
            <a:pPr marL="171450" indent="-171450">
              <a:buFontTx/>
              <a:buChar char="-"/>
            </a:pPr>
            <a:r>
              <a:rPr lang="en-US" dirty="0"/>
              <a:t>the function runs if the mouse is pressed</a:t>
            </a:r>
          </a:p>
          <a:p>
            <a:pPr marL="171450" indent="-171450">
              <a:buFontTx/>
              <a:buChar char="-"/>
            </a:pPr>
            <a:r>
              <a:rPr lang="en-US" dirty="0"/>
              <a:t>The variable is true if the mouse is pressed</a:t>
            </a:r>
          </a:p>
          <a:p>
            <a:pPr marL="171450" indent="-171450">
              <a:buFontTx/>
              <a:buChar cha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AC1FCB3-323A-4F17-8423-4755B2931C30}" type="slidenum">
              <a:rPr lang="en-US" smtClean="0"/>
              <a:t>10</a:t>
            </a:fld>
            <a:endParaRPr lang="en-US"/>
          </a:p>
        </p:txBody>
      </p:sp>
    </p:spTree>
    <p:extLst>
      <p:ext uri="{BB962C8B-B14F-4D97-AF65-F5344CB8AC3E}">
        <p14:creationId xmlns:p14="http://schemas.microsoft.com/office/powerpoint/2010/main" val="1235041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Already seen this example on Monday.</a:t>
            </a:r>
          </a:p>
        </p:txBody>
      </p:sp>
      <p:sp>
        <p:nvSpPr>
          <p:cNvPr id="4" name="Slide Number Placeholder 3"/>
          <p:cNvSpPr>
            <a:spLocks noGrp="1"/>
          </p:cNvSpPr>
          <p:nvPr>
            <p:ph type="sldNum" sz="quarter" idx="5"/>
          </p:nvPr>
        </p:nvSpPr>
        <p:spPr/>
        <p:txBody>
          <a:bodyPr/>
          <a:lstStyle/>
          <a:p>
            <a:fld id="{2AC1FCB3-323A-4F17-8423-4755B2931C30}" type="slidenum">
              <a:rPr lang="en-US" smtClean="0"/>
              <a:t>11</a:t>
            </a:fld>
            <a:endParaRPr lang="en-US"/>
          </a:p>
        </p:txBody>
      </p:sp>
    </p:spTree>
    <p:extLst>
      <p:ext uri="{BB962C8B-B14F-4D97-AF65-F5344CB8AC3E}">
        <p14:creationId xmlns:p14="http://schemas.microsoft.com/office/powerpoint/2010/main" val="1150121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1520"/>
            <a:ext cx="7772400" cy="1470025"/>
          </a:xfrm>
          <a:effectLst>
            <a:outerShdw blurRad="50800" dist="38100" dir="2700000" algn="tl" rotWithShape="0">
              <a:prstClr val="black">
                <a:alpha val="40000"/>
              </a:prstClr>
            </a:outerShdw>
          </a:effectLst>
        </p:spPr>
        <p:txBody>
          <a:bodyPr/>
          <a:lstStyle>
            <a:lvl1pPr>
              <a:lnSpc>
                <a:spcPct val="80000"/>
              </a:lnSpc>
              <a:defRPr>
                <a:latin typeface="Calibri"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2377440"/>
            <a:ext cx="7772400" cy="1752600"/>
          </a:xfrm>
        </p:spPr>
        <p:txBody>
          <a:bodyPr/>
          <a:lstStyle>
            <a:lvl1pPr marL="0" indent="0" algn="r">
              <a:buNone/>
              <a:defRPr sz="32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396974B2-A1E9-4BE1-B496-A99D625E2751}" type="slidenum">
              <a:rPr lang="en-US" smtClean="0"/>
              <a:t>‹#›</a:t>
            </a:fld>
            <a:endParaRPr lang="en-US"/>
          </a:p>
        </p:txBody>
      </p:sp>
    </p:spTree>
    <p:extLst>
      <p:ext uri="{BB962C8B-B14F-4D97-AF65-F5344CB8AC3E}">
        <p14:creationId xmlns:p14="http://schemas.microsoft.com/office/powerpoint/2010/main" val="3431922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96875" y="1362075"/>
            <a:ext cx="8366125"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396974B2-A1E9-4BE1-B496-A99D625E2751}" type="slidenum">
              <a:rPr lang="en-US" smtClean="0"/>
              <a:t>‹#›</a:t>
            </a:fld>
            <a:endParaRPr lang="en-US"/>
          </a:p>
        </p:txBody>
      </p:sp>
    </p:spTree>
    <p:extLst>
      <p:ext uri="{BB962C8B-B14F-4D97-AF65-F5344CB8AC3E}">
        <p14:creationId xmlns:p14="http://schemas.microsoft.com/office/powerpoint/2010/main" val="39525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57018"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396974B2-A1E9-4BE1-B496-A99D625E2751}" type="slidenum">
              <a:rPr lang="en-US" smtClean="0"/>
              <a:t>‹#›</a:t>
            </a:fld>
            <a:endParaRPr lang="en-US"/>
          </a:p>
        </p:txBody>
      </p:sp>
      <p:sp>
        <p:nvSpPr>
          <p:cNvPr id="5" name="Content Placeholder 2"/>
          <p:cNvSpPr>
            <a:spLocks noGrp="1"/>
          </p:cNvSpPr>
          <p:nvPr>
            <p:ph idx="11"/>
          </p:nvPr>
        </p:nvSpPr>
        <p:spPr>
          <a:xfrm>
            <a:off x="4648200"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1278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38912"/>
            <a:ext cx="8405238" cy="76200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96974B2-A1E9-4BE1-B496-A99D625E2751}" type="slidenum">
              <a:rPr lang="en-US" smtClean="0"/>
              <a:t>‹#›</a:t>
            </a:fld>
            <a:endParaRPr lang="en-US"/>
          </a:p>
        </p:txBody>
      </p:sp>
    </p:spTree>
    <p:extLst>
      <p:ext uri="{BB962C8B-B14F-4D97-AF65-F5344CB8AC3E}">
        <p14:creationId xmlns:p14="http://schemas.microsoft.com/office/powerpoint/2010/main" val="2543665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96974B2-A1E9-4BE1-B496-A99D625E2751}" type="slidenum">
              <a:rPr lang="en-US" smtClean="0"/>
              <a:t>‹#›</a:t>
            </a:fld>
            <a:endParaRPr lang="en-US"/>
          </a:p>
        </p:txBody>
      </p:sp>
    </p:spTree>
    <p:extLst>
      <p:ext uri="{BB962C8B-B14F-4D97-AF65-F5344CB8AC3E}">
        <p14:creationId xmlns:p14="http://schemas.microsoft.com/office/powerpoint/2010/main" val="14467870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838891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8195" name="Rectangle 3"/>
          <p:cNvSpPr>
            <a:spLocks noGrp="1" noChangeArrowheads="1"/>
          </p:cNvSpPr>
          <p:nvPr>
            <p:ph type="body" idx="1"/>
          </p:nvPr>
        </p:nvSpPr>
        <p:spPr bwMode="auto">
          <a:xfrm>
            <a:off x="396875" y="1362075"/>
            <a:ext cx="83661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4"/>
          </p:nvPr>
        </p:nvSpPr>
        <p:spPr>
          <a:xfrm>
            <a:off x="8534400" y="6492875"/>
            <a:ext cx="609600" cy="365125"/>
          </a:xfrm>
          <a:prstGeom prst="rect">
            <a:avLst/>
          </a:prstGeom>
        </p:spPr>
        <p:txBody>
          <a:bodyPr vert="horz" lIns="91440" tIns="45720" rIns="91440" bIns="45720" rtlCol="0" anchor="ctr"/>
          <a:lstStyle>
            <a:lvl1pPr algn="ctr">
              <a:defRPr sz="1200" b="1">
                <a:solidFill>
                  <a:srgbClr val="4B2A85"/>
                </a:solidFill>
                <a:latin typeface="Calibri" pitchFamily="34" charset="0"/>
                <a:cs typeface="Calibri" pitchFamily="34" charset="0"/>
              </a:defRPr>
            </a:lvl1pPr>
          </a:lstStyle>
          <a:p>
            <a:fld id="{396974B2-A1E9-4BE1-B496-A99D625E2751}" type="slidenum">
              <a:rPr lang="en-US" smtClean="0"/>
              <a:t>‹#›</a:t>
            </a:fld>
            <a:endParaRPr lang="en-US"/>
          </a:p>
        </p:txBody>
      </p:sp>
      <p:sp>
        <p:nvSpPr>
          <p:cNvPr id="9" name="Rectangle 8"/>
          <p:cNvSpPr>
            <a:spLocks noChangeArrowheads="1"/>
          </p:cNvSpPr>
          <p:nvPr/>
        </p:nvSpPr>
        <p:spPr bwMode="auto">
          <a:xfrm>
            <a:off x="0" y="0"/>
            <a:ext cx="9144000" cy="228600"/>
          </a:xfrm>
          <a:prstGeom prst="rect">
            <a:avLst/>
          </a:prstGeom>
          <a:solidFill>
            <a:srgbClr val="4B2A85"/>
          </a:solidFill>
          <a:ln w="9525">
            <a:noFill/>
            <a:miter lim="800000"/>
            <a:headEnd/>
            <a:tailEnd/>
          </a:ln>
          <a:effectLst/>
        </p:spPr>
        <p:txBody>
          <a:bodyPr wrap="none" anchor="ctr"/>
          <a:lstStyle/>
          <a:p>
            <a:pPr algn="ctr">
              <a:defRPr/>
            </a:pPr>
            <a:endParaRPr lang="en-US" b="0" dirty="0">
              <a:latin typeface="Times New Roman" pitchFamily="18"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6376" y="25342"/>
            <a:ext cx="2150721" cy="169037"/>
          </a:xfrm>
          <a:prstGeom prst="rect">
            <a:avLst/>
          </a:prstGeom>
        </p:spPr>
      </p:pic>
      <p:sp>
        <p:nvSpPr>
          <p:cNvPr id="13" name="TextBox 12"/>
          <p:cNvSpPr txBox="1"/>
          <p:nvPr/>
        </p:nvSpPr>
        <p:spPr>
          <a:xfrm>
            <a:off x="7859673" y="-2231"/>
            <a:ext cx="1284327" cy="230832"/>
          </a:xfrm>
          <a:prstGeom prst="rect">
            <a:avLst/>
          </a:prstGeom>
          <a:noFill/>
        </p:spPr>
        <p:txBody>
          <a:bodyPr wrap="none" rtlCol="0">
            <a:spAutoFit/>
          </a:bodyPr>
          <a:lstStyle/>
          <a:p>
            <a:pPr algn="r"/>
            <a:r>
              <a:rPr lang="en-US" sz="900" b="0" i="0" dirty="0">
                <a:solidFill>
                  <a:schemeClr val="bg1"/>
                </a:solidFill>
                <a:latin typeface="Roboto Regular" charset="0"/>
                <a:ea typeface="Roboto Regular" charset="0"/>
                <a:cs typeface="Roboto Regular" charset="0"/>
              </a:rPr>
              <a:t>CSE 120</a:t>
            </a:r>
            <a:r>
              <a:rPr lang="en-US" sz="900" b="0" i="0" baseline="0" dirty="0">
                <a:solidFill>
                  <a:schemeClr val="bg1"/>
                </a:solidFill>
                <a:latin typeface="Roboto Regular" charset="0"/>
                <a:ea typeface="Roboto Regular" charset="0"/>
                <a:cs typeface="Roboto Regular" charset="0"/>
              </a:rPr>
              <a:t>, </a:t>
            </a:r>
            <a:r>
              <a:rPr lang="en-US" sz="900" b="0" i="0" dirty="0">
                <a:solidFill>
                  <a:schemeClr val="bg1"/>
                </a:solidFill>
                <a:latin typeface="Roboto Regular" charset="0"/>
                <a:ea typeface="Roboto Regular" charset="0"/>
                <a:cs typeface="Roboto Regular" charset="0"/>
              </a:rPr>
              <a:t>Winter 2020</a:t>
            </a:r>
          </a:p>
        </p:txBody>
      </p:sp>
      <p:sp>
        <p:nvSpPr>
          <p:cNvPr id="17" name="TextBox 16"/>
          <p:cNvSpPr txBox="1"/>
          <p:nvPr/>
        </p:nvSpPr>
        <p:spPr>
          <a:xfrm>
            <a:off x="3900191" y="-2231"/>
            <a:ext cx="1343638" cy="230832"/>
          </a:xfrm>
          <a:prstGeom prst="rect">
            <a:avLst/>
          </a:prstGeom>
          <a:noFill/>
        </p:spPr>
        <p:txBody>
          <a:bodyPr wrap="none" rtlCol="0">
            <a:spAutoFit/>
          </a:bodyPr>
          <a:lstStyle/>
          <a:p>
            <a:pPr algn="ctr"/>
            <a:r>
              <a:rPr lang="en-US" sz="900" b="0" i="0" dirty="0">
                <a:solidFill>
                  <a:schemeClr val="bg1"/>
                </a:solidFill>
                <a:latin typeface="Roboto Regular" charset="0"/>
                <a:ea typeface="Roboto Regular" charset="0"/>
                <a:cs typeface="Roboto Regular" charset="0"/>
              </a:rPr>
              <a:t>L10:  Input and Output</a:t>
            </a:r>
          </a:p>
        </p:txBody>
      </p:sp>
    </p:spTree>
    <p:extLst>
      <p:ext uri="{BB962C8B-B14F-4D97-AF65-F5344CB8AC3E}">
        <p14:creationId xmlns:p14="http://schemas.microsoft.com/office/powerpoint/2010/main" val="27612121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hf hdr="0" ftr="0" dt="0"/>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hyperlink" Target="https://www.extremetech.com/internet/305344-avasts-free-antivirus-harvests-all-your-clicks-sells-them-to-third-parties" TargetMode="Externa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customXml" Target="../ink/ink5.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customXml" Target="../ink/ink6.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ustomXml" Target="../ink/ink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customXml" Target="../ink/ink9.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customXml" Target="../ink/ink10.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customXml" Target="../ink/ink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customXml" Target="../ink/ink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customXml" Target="../ink/ink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custDataLst>
              <p:tags r:id="rId1"/>
            </p:custDataLst>
          </p:nvPr>
        </p:nvSpPr>
        <p:spPr>
          <a:xfrm>
            <a:off x="304800" y="304800"/>
            <a:ext cx="7772400" cy="1470025"/>
          </a:xfrm>
        </p:spPr>
        <p:txBody>
          <a:bodyPr>
            <a:normAutofit/>
          </a:bodyPr>
          <a:lstStyle/>
          <a:p>
            <a:pPr marL="0" indent="0"/>
            <a:r>
              <a:rPr lang="en-US" dirty="0"/>
              <a:t>Basic Input and Output</a:t>
            </a:r>
            <a:br>
              <a:rPr lang="en-US" dirty="0"/>
            </a:br>
            <a:r>
              <a:rPr lang="en-US" sz="2000" b="0" dirty="0"/>
              <a:t>CSE 120 Winter 2020</a:t>
            </a:r>
          </a:p>
        </p:txBody>
      </p:sp>
      <p:sp>
        <p:nvSpPr>
          <p:cNvPr id="9219" name="Subtitle 2"/>
          <p:cNvSpPr>
            <a:spLocks noGrp="1"/>
          </p:cNvSpPr>
          <p:nvPr>
            <p:ph type="subTitle" idx="1"/>
            <p:custDataLst>
              <p:tags r:id="rId2"/>
            </p:custDataLst>
          </p:nvPr>
        </p:nvSpPr>
        <p:spPr>
          <a:xfrm>
            <a:off x="304800" y="1737360"/>
            <a:ext cx="8366760" cy="1097280"/>
          </a:xfrm>
        </p:spPr>
        <p:txBody>
          <a:bodyPr>
            <a:normAutofit/>
          </a:bodyPr>
          <a:lstStyle/>
          <a:p>
            <a:pPr algn="l"/>
            <a:r>
              <a:rPr lang="en-US" sz="2000" b="1" dirty="0"/>
              <a:t>Instructor: 	Teaching Assistants:</a:t>
            </a:r>
          </a:p>
          <a:p>
            <a:pPr algn="l"/>
            <a:r>
              <a:rPr lang="en-US" sz="2000" dirty="0"/>
              <a:t>Sam Wolfson	</a:t>
            </a:r>
            <a:r>
              <a:rPr lang="en-US" sz="2000" dirty="0" err="1"/>
              <a:t>Yae</a:t>
            </a:r>
            <a:r>
              <a:rPr lang="en-US" sz="2000" dirty="0"/>
              <a:t> Kubota	Erika Wolfe	</a:t>
            </a:r>
            <a:r>
              <a:rPr lang="en-US" sz="2000" dirty="0" err="1"/>
              <a:t>Eunia</a:t>
            </a:r>
            <a:r>
              <a:rPr lang="en-US" sz="2000" dirty="0"/>
              <a:t> Lee</a:t>
            </a:r>
          </a:p>
        </p:txBody>
      </p:sp>
      <p:sp>
        <p:nvSpPr>
          <p:cNvPr id="8" name="TextBox 7"/>
          <p:cNvSpPr txBox="1"/>
          <p:nvPr/>
        </p:nvSpPr>
        <p:spPr>
          <a:xfrm>
            <a:off x="365760" y="2998381"/>
            <a:ext cx="8412480" cy="3554819"/>
          </a:xfrm>
          <a:prstGeom prst="rect">
            <a:avLst/>
          </a:prstGeom>
          <a:noFill/>
        </p:spPr>
        <p:txBody>
          <a:bodyPr wrap="square" rtlCol="0">
            <a:spAutoFit/>
          </a:bodyPr>
          <a:lstStyle/>
          <a:p>
            <a:pPr fontAlgn="base"/>
            <a:r>
              <a:rPr lang="en-US" b="1" dirty="0">
                <a:latin typeface="Calibri" panose="020F0502020204030204" pitchFamily="34" charset="0"/>
                <a:cs typeface="Calibri" panose="020F0502020204030204" pitchFamily="34" charset="0"/>
              </a:rPr>
              <a:t>Avast’s Free Antivirus Harvests All Your Clicks, Sells Them to Third-Parties</a:t>
            </a:r>
          </a:p>
          <a:p>
            <a:pPr fontAlgn="base">
              <a:spcBef>
                <a:spcPts val="600"/>
              </a:spcBef>
            </a:pPr>
            <a:r>
              <a:rPr lang="en-US" sz="1600" dirty="0">
                <a:latin typeface="Times New Roman" panose="02020603050405020304" pitchFamily="18" charset="0"/>
                <a:cs typeface="Times New Roman" panose="02020603050405020304" pitchFamily="18" charset="0"/>
              </a:rPr>
              <a:t>“As we’ve learned time and time again, “free” things on the internet are almost never truly free. If you’re not paying with money, you’re probably paying with your data. That’s the case with the free antivirus products from Avast, which harvest browsing history for sale to major corporations. Despite claims that its data is fully anonymized, an investigation by our sister site </a:t>
            </a:r>
            <a:r>
              <a:rPr lang="en-US" sz="1600" dirty="0" err="1">
                <a:latin typeface="Times New Roman" panose="02020603050405020304" pitchFamily="18" charset="0"/>
                <a:cs typeface="Times New Roman" panose="02020603050405020304" pitchFamily="18" charset="0"/>
              </a:rPr>
              <a:t>PCMag</a:t>
            </a:r>
            <a:r>
              <a:rPr lang="en-US" sz="1600" dirty="0">
                <a:latin typeface="Times New Roman" panose="02020603050405020304" pitchFamily="18" charset="0"/>
                <a:cs typeface="Times New Roman" panose="02020603050405020304" pitchFamily="18" charset="0"/>
              </a:rPr>
              <a:t> and Motherboard shows how easy it is to unmask individual users. </a:t>
            </a:r>
          </a:p>
          <a:p>
            <a:pPr fontAlgn="base">
              <a:spcBef>
                <a:spcPts val="600"/>
              </a:spcBef>
            </a:pPr>
            <a:r>
              <a:rPr lang="en-US" sz="1600" dirty="0">
                <a:latin typeface="Times New Roman" panose="02020603050405020304" pitchFamily="18" charset="0"/>
                <a:cs typeface="Times New Roman" panose="02020603050405020304" pitchFamily="18" charset="0"/>
              </a:rPr>
              <a:t>“Avast, which offers antivirus products under its own brand as well as AVG, has traditionally gotten high marks for its malware blocking prowess. When setting up the company’s free AV suite, users are asked to opt into data collection. Many do so after being assured all the data is anonymized and aggregated to protect their identities. However, Avast is collecting much more granular data than anyone expected, and that puts your privacy at risk.”</a:t>
            </a:r>
          </a:p>
          <a:p>
            <a:pPr marL="285750" indent="-285750">
              <a:spcBef>
                <a:spcPts val="600"/>
              </a:spcBef>
              <a:buFont typeface="Arial" panose="020B0604020202020204" pitchFamily="34" charset="0"/>
              <a:buChar char="•"/>
            </a:pPr>
            <a:r>
              <a:rPr lang="en-US" sz="1600" dirty="0">
                <a:latin typeface="Calibri" panose="020F0502020204030204" pitchFamily="34" charset="0"/>
                <a:cs typeface="Calibri" panose="020F0502020204030204" pitchFamily="34" charset="0"/>
                <a:hlinkClick r:id="rId5"/>
              </a:rPr>
              <a:t>https://www.extremetech.com/internet/305344-avasts-free-antivirus-harvests-all-your-clicks-sells-them-to-third-parties</a:t>
            </a:r>
            <a:r>
              <a:rPr lang="en-US" sz="1600" dirty="0">
                <a:latin typeface="Calibri" panose="020F0502020204030204" pitchFamily="34" charset="0"/>
                <a:cs typeface="Calibri" panose="020F0502020204030204" pitchFamily="34" charset="0"/>
              </a:rPr>
              <a:t> </a:t>
            </a:r>
            <a:endParaRPr lang="en-US" sz="16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0162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Mouse</a:t>
            </a:r>
          </a:p>
        </p:txBody>
      </p:sp>
      <p:sp>
        <p:nvSpPr>
          <p:cNvPr id="3" name="Content Placeholder 2"/>
          <p:cNvSpPr>
            <a:spLocks noGrp="1"/>
          </p:cNvSpPr>
          <p:nvPr>
            <p:ph idx="1"/>
          </p:nvPr>
        </p:nvSpPr>
        <p:spPr/>
        <p:txBody>
          <a:bodyPr/>
          <a:lstStyle/>
          <a:p>
            <a:r>
              <a:rPr lang="en-US" dirty="0"/>
              <a:t>System variables:</a:t>
            </a:r>
          </a:p>
          <a:p>
            <a:pPr lvl="1"/>
            <a:r>
              <a:rPr lang="en-US" dirty="0" err="1">
                <a:solidFill>
                  <a:srgbClr val="D94B7B"/>
                </a:solidFill>
                <a:latin typeface="Courier New" panose="02070309020205020404" pitchFamily="49" charset="0"/>
                <a:cs typeface="Courier New" panose="02070309020205020404" pitchFamily="49" charset="0"/>
              </a:rPr>
              <a:t>mouseX</a:t>
            </a:r>
            <a:r>
              <a:rPr lang="en-US" dirty="0"/>
              <a:t>  –  x-coordinate of mouse in current frame</a:t>
            </a:r>
          </a:p>
          <a:p>
            <a:pPr lvl="1"/>
            <a:r>
              <a:rPr lang="en-US" dirty="0" err="1">
                <a:solidFill>
                  <a:srgbClr val="D94B7B"/>
                </a:solidFill>
                <a:latin typeface="Courier New" panose="02070309020205020404" pitchFamily="49" charset="0"/>
                <a:cs typeface="Courier New" panose="02070309020205020404" pitchFamily="49" charset="0"/>
              </a:rPr>
              <a:t>mouseY</a:t>
            </a:r>
            <a:r>
              <a:rPr lang="en-US" dirty="0"/>
              <a:t>  –  y-coordinate of mouse in current frame</a:t>
            </a:r>
          </a:p>
          <a:p>
            <a:pPr lvl="1"/>
            <a:r>
              <a:rPr lang="en-US" dirty="0" err="1">
                <a:solidFill>
                  <a:srgbClr val="D94B7B"/>
                </a:solidFill>
                <a:latin typeface="Courier New" panose="02070309020205020404" pitchFamily="49" charset="0"/>
                <a:cs typeface="Courier New" panose="02070309020205020404" pitchFamily="49" charset="0"/>
              </a:rPr>
              <a:t>pmouseX</a:t>
            </a:r>
            <a:r>
              <a:rPr lang="en-US" dirty="0"/>
              <a:t>  –  x-coordinate of mouse in previous frame</a:t>
            </a:r>
          </a:p>
          <a:p>
            <a:pPr lvl="1"/>
            <a:r>
              <a:rPr lang="en-US" dirty="0" err="1">
                <a:solidFill>
                  <a:srgbClr val="D94B7B"/>
                </a:solidFill>
                <a:latin typeface="Courier New" panose="02070309020205020404" pitchFamily="49" charset="0"/>
                <a:cs typeface="Courier New" panose="02070309020205020404" pitchFamily="49" charset="0"/>
              </a:rPr>
              <a:t>pmouseY</a:t>
            </a:r>
            <a:r>
              <a:rPr lang="en-US" dirty="0"/>
              <a:t>  –  y-coordinate of mouse in previous frame</a:t>
            </a:r>
          </a:p>
          <a:p>
            <a:pPr lvl="1"/>
            <a:r>
              <a:rPr lang="en-US" dirty="0" err="1">
                <a:solidFill>
                  <a:srgbClr val="D94B7B"/>
                </a:solidFill>
                <a:latin typeface="Courier New" panose="02070309020205020404" pitchFamily="49" charset="0"/>
                <a:cs typeface="Courier New" panose="02070309020205020404" pitchFamily="49" charset="0"/>
              </a:rPr>
              <a:t>mousePressed</a:t>
            </a:r>
            <a:r>
              <a:rPr lang="en-US" dirty="0"/>
              <a:t> – is a button currently being pressed?</a:t>
            </a:r>
          </a:p>
          <a:p>
            <a:pPr lvl="2"/>
            <a:endParaRPr lang="en-US" dirty="0"/>
          </a:p>
          <a:p>
            <a:r>
              <a:rPr lang="en-US" dirty="0"/>
              <a:t>Built-in functions:</a:t>
            </a:r>
          </a:p>
          <a:p>
            <a:pPr lvl="1"/>
            <a:r>
              <a:rPr lang="en-US" dirty="0" err="1">
                <a:solidFill>
                  <a:srgbClr val="006699"/>
                </a:solidFill>
                <a:latin typeface="Courier New" panose="02070309020205020404" pitchFamily="49" charset="0"/>
                <a:cs typeface="Courier New" panose="02070309020205020404" pitchFamily="49" charset="0"/>
              </a:rPr>
              <a:t>mousePressed</a:t>
            </a:r>
            <a:r>
              <a:rPr lang="en-US" dirty="0">
                <a:latin typeface="Courier New" panose="02070309020205020404" pitchFamily="49" charset="0"/>
                <a:cs typeface="Courier New" panose="02070309020205020404" pitchFamily="49" charset="0"/>
              </a:rPr>
              <a:t>()</a:t>
            </a:r>
            <a:r>
              <a:rPr lang="en-US" dirty="0"/>
              <a:t> –  called very time a button is pressed</a:t>
            </a:r>
          </a:p>
          <a:p>
            <a:pPr lvl="1"/>
            <a:r>
              <a:rPr lang="en-US" dirty="0" err="1">
                <a:solidFill>
                  <a:srgbClr val="006699"/>
                </a:solidFill>
                <a:latin typeface="Courier New" panose="02070309020205020404" pitchFamily="49" charset="0"/>
                <a:cs typeface="Courier New" panose="02070309020205020404" pitchFamily="49" charset="0"/>
              </a:rPr>
              <a:t>mouseReleased</a:t>
            </a:r>
            <a:r>
              <a:rPr lang="en-US" dirty="0">
                <a:latin typeface="Courier New" panose="02070309020205020404" pitchFamily="49" charset="0"/>
                <a:cs typeface="Courier New" panose="02070309020205020404" pitchFamily="49" charset="0"/>
              </a:rPr>
              <a:t>()</a:t>
            </a:r>
            <a:r>
              <a:rPr lang="en-US" dirty="0"/>
              <a:t> –  called every time a button is released</a:t>
            </a:r>
          </a:p>
          <a:p>
            <a:pPr lvl="1"/>
            <a:endParaRPr lang="en-US" dirty="0"/>
          </a:p>
        </p:txBody>
      </p:sp>
      <p:sp>
        <p:nvSpPr>
          <p:cNvPr id="4" name="Slide Number Placeholder 3"/>
          <p:cNvSpPr>
            <a:spLocks noGrp="1"/>
          </p:cNvSpPr>
          <p:nvPr>
            <p:ph type="sldNum" sz="quarter" idx="10"/>
          </p:nvPr>
        </p:nvSpPr>
        <p:spPr/>
        <p:txBody>
          <a:bodyPr/>
          <a:lstStyle/>
          <a:p>
            <a:fld id="{396974B2-A1E9-4BE1-B496-A99D625E2751}" type="slidenum">
              <a:rPr lang="en-US" smtClean="0"/>
              <a:t>10</a:t>
            </a:fld>
            <a:endParaRPr lang="en-US"/>
          </a:p>
        </p:txBody>
      </p:sp>
      <p:pic>
        <p:nvPicPr>
          <p:cNvPr id="2050" name="Picture 2" descr="https://img.clipartfest.com/55adbe6cc2e1ce6364fcb219bf94aa22_free-computer-mouse-clipart-wireless-computer-mouse-clipart_240-51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103" t="26245" r="17350" b="2846"/>
          <a:stretch/>
        </p:blipFill>
        <p:spPr bwMode="auto">
          <a:xfrm>
            <a:off x="8214360" y="435678"/>
            <a:ext cx="548640" cy="117646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i.ytimg.com/vi/CN1xdmJFhuI/hqdefaul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6234" t="7121" r="11039" b="16112"/>
          <a:stretch/>
        </p:blipFill>
        <p:spPr bwMode="auto">
          <a:xfrm>
            <a:off x="7597834" y="688244"/>
            <a:ext cx="457200" cy="80433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F5243E6E-9A92-1343-B7A3-7ACF2CFA4D6D}"/>
                  </a:ext>
                </a:extLst>
              </p14:cNvPr>
              <p14:cNvContentPartPr/>
              <p14:nvPr/>
            </p14:nvContentPartPr>
            <p14:xfrm>
              <a:off x="1499400" y="1836720"/>
              <a:ext cx="7516800" cy="3205800"/>
            </p14:xfrm>
          </p:contentPart>
        </mc:Choice>
        <mc:Fallback xmlns="">
          <p:pic>
            <p:nvPicPr>
              <p:cNvPr id="5" name="Ink 4">
                <a:extLst>
                  <a:ext uri="{FF2B5EF4-FFF2-40B4-BE49-F238E27FC236}">
                    <a16:creationId xmlns:a16="http://schemas.microsoft.com/office/drawing/2014/main" id="{F5243E6E-9A92-1343-B7A3-7ACF2CFA4D6D}"/>
                  </a:ext>
                </a:extLst>
              </p:cNvPr>
              <p:cNvPicPr/>
              <p:nvPr/>
            </p:nvPicPr>
            <p:blipFill>
              <a:blip r:embed="rId6"/>
              <a:stretch>
                <a:fillRect/>
              </a:stretch>
            </p:blipFill>
            <p:spPr>
              <a:xfrm>
                <a:off x="1490040" y="1827360"/>
                <a:ext cx="7535520" cy="3224520"/>
              </a:xfrm>
              <a:prstGeom prst="rect">
                <a:avLst/>
              </a:prstGeom>
            </p:spPr>
          </p:pic>
        </mc:Fallback>
      </mc:AlternateContent>
    </p:spTree>
    <p:extLst>
      <p:ext uri="{BB962C8B-B14F-4D97-AF65-F5344CB8AC3E}">
        <p14:creationId xmlns:p14="http://schemas.microsoft.com/office/powerpoint/2010/main" val="3354062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Drawing Dots</a:t>
            </a:r>
          </a:p>
        </p:txBody>
      </p:sp>
      <p:sp>
        <p:nvSpPr>
          <p:cNvPr id="4" name="Slide Number Placeholder 3"/>
          <p:cNvSpPr>
            <a:spLocks noGrp="1"/>
          </p:cNvSpPr>
          <p:nvPr>
            <p:ph type="sldNum" sz="quarter" idx="10"/>
          </p:nvPr>
        </p:nvSpPr>
        <p:spPr/>
        <p:txBody>
          <a:bodyPr/>
          <a:lstStyle/>
          <a:p>
            <a:fld id="{F35340C0-DB2B-4590-8CEA-EF4CC314BE4E}" type="slidenum">
              <a:rPr lang="en-US" smtClean="0"/>
              <a:t>11</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6550" y="3562697"/>
            <a:ext cx="2743200" cy="2996946"/>
          </a:xfrm>
          <a:prstGeom prst="rect">
            <a:avLst/>
          </a:prstGeom>
        </p:spPr>
      </p:pic>
      <p:pic>
        <p:nvPicPr>
          <p:cNvPr id="7" name="Picture 6">
            <a:extLst>
              <a:ext uri="{FF2B5EF4-FFF2-40B4-BE49-F238E27FC236}">
                <a16:creationId xmlns:a16="http://schemas.microsoft.com/office/drawing/2014/main" id="{CE4C14B4-192C-5745-9BFC-B633E9A9C5F4}"/>
              </a:ext>
            </a:extLst>
          </p:cNvPr>
          <p:cNvPicPr>
            <a:picLocks noChangeAspect="1"/>
          </p:cNvPicPr>
          <p:nvPr/>
        </p:nvPicPr>
        <p:blipFill>
          <a:blip r:embed="rId4"/>
          <a:stretch>
            <a:fillRect/>
          </a:stretch>
        </p:blipFill>
        <p:spPr>
          <a:xfrm>
            <a:off x="662383" y="1935429"/>
            <a:ext cx="5845681" cy="2035377"/>
          </a:xfrm>
          <a:prstGeom prst="rect">
            <a:avLst/>
          </a:prstGeom>
          <a:ln w="19050">
            <a:solidFill>
              <a:srgbClr val="7030A0"/>
            </a:solidFill>
          </a:ln>
        </p:spPr>
      </p:pic>
    </p:spTree>
    <p:extLst>
      <p:ext uri="{BB962C8B-B14F-4D97-AF65-F5344CB8AC3E}">
        <p14:creationId xmlns:p14="http://schemas.microsoft.com/office/powerpoint/2010/main" val="387357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Path Drawing</a:t>
            </a:r>
          </a:p>
        </p:txBody>
      </p:sp>
      <p:sp>
        <p:nvSpPr>
          <p:cNvPr id="3" name="Content Placeholder 2"/>
          <p:cNvSpPr>
            <a:spLocks noGrp="1"/>
          </p:cNvSpPr>
          <p:nvPr>
            <p:ph idx="1"/>
          </p:nvPr>
        </p:nvSpPr>
        <p:spPr/>
        <p:txBody>
          <a:bodyPr/>
          <a:lstStyle/>
          <a:p>
            <a:r>
              <a:rPr lang="en-US" dirty="0"/>
              <a:t>We just wrote a </a:t>
            </a:r>
            <a:r>
              <a:rPr lang="en-US" i="1" dirty="0"/>
              <a:t>dot</a:t>
            </a:r>
            <a:r>
              <a:rPr lang="en-US" dirty="0"/>
              <a:t>-drawing program</a:t>
            </a:r>
          </a:p>
          <a:p>
            <a:pPr lvl="2"/>
            <a:endParaRPr lang="en-US" dirty="0"/>
          </a:p>
          <a:p>
            <a:r>
              <a:rPr lang="en-US" dirty="0"/>
              <a:t>We can additionally use </a:t>
            </a:r>
            <a:r>
              <a:rPr lang="en-US" dirty="0" err="1">
                <a:solidFill>
                  <a:srgbClr val="D94B7B"/>
                </a:solidFill>
                <a:latin typeface="Courier New" panose="02070309020205020404" pitchFamily="49" charset="0"/>
                <a:cs typeface="Courier New" panose="02070309020205020404" pitchFamily="49" charset="0"/>
              </a:rPr>
              <a:t>pmouseX</a:t>
            </a:r>
            <a:r>
              <a:rPr lang="en-US" dirty="0"/>
              <a:t> and </a:t>
            </a:r>
            <a:r>
              <a:rPr lang="en-US" dirty="0" err="1">
                <a:solidFill>
                  <a:srgbClr val="D94B7B"/>
                </a:solidFill>
                <a:latin typeface="Courier New" panose="02070309020205020404" pitchFamily="49" charset="0"/>
                <a:cs typeface="Courier New" panose="02070309020205020404" pitchFamily="49" charset="0"/>
              </a:rPr>
              <a:t>pmouseY</a:t>
            </a:r>
            <a:r>
              <a:rPr lang="en-US" dirty="0"/>
              <a:t> to create a </a:t>
            </a:r>
            <a:r>
              <a:rPr lang="en-US" i="1" dirty="0"/>
              <a:t>path</a:t>
            </a:r>
            <a:r>
              <a:rPr lang="en-US" dirty="0"/>
              <a:t>-drawing program</a:t>
            </a:r>
          </a:p>
        </p:txBody>
      </p:sp>
      <p:sp>
        <p:nvSpPr>
          <p:cNvPr id="4" name="Slide Number Placeholder 3"/>
          <p:cNvSpPr>
            <a:spLocks noGrp="1"/>
          </p:cNvSpPr>
          <p:nvPr>
            <p:ph type="sldNum" sz="quarter" idx="10"/>
          </p:nvPr>
        </p:nvSpPr>
        <p:spPr/>
        <p:txBody>
          <a:bodyPr/>
          <a:lstStyle/>
          <a:p>
            <a:fld id="{396974B2-A1E9-4BE1-B496-A99D625E2751}" type="slidenum">
              <a:rPr lang="en-US" smtClean="0"/>
              <a:t>12</a:t>
            </a:fld>
            <a:endParaRPr lang="en-US"/>
          </a:p>
        </p:txBody>
      </p:sp>
      <p:pic>
        <p:nvPicPr>
          <p:cNvPr id="5" name="Shape 207"/>
          <p:cNvPicPr preferRelativeResize="0"/>
          <p:nvPr/>
        </p:nvPicPr>
        <p:blipFill>
          <a:blip r:embed="rId3">
            <a:extLst>
              <a:ext uri="{28A0092B-C50C-407E-A947-70E740481C1C}">
                <a14:useLocalDpi xmlns:a14="http://schemas.microsoft.com/office/drawing/2010/main" val="0"/>
              </a:ext>
            </a:extLst>
          </a:blip>
          <a:stretch>
            <a:fillRect/>
          </a:stretch>
        </p:blipFill>
        <p:spPr>
          <a:xfrm>
            <a:off x="117766" y="3570369"/>
            <a:ext cx="2400548" cy="2622599"/>
          </a:xfrm>
          <a:prstGeom prst="rect">
            <a:avLst/>
          </a:prstGeom>
          <a:noFill/>
          <a:ln>
            <a:noFill/>
          </a:ln>
        </p:spPr>
      </p:pic>
      <p:pic>
        <p:nvPicPr>
          <p:cNvPr id="6" name="Shape 2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2641309" y="3797203"/>
            <a:ext cx="6400800" cy="2168929"/>
          </a:xfrm>
          <a:prstGeom prst="rect">
            <a:avLst/>
          </a:prstGeom>
          <a:noFill/>
          <a:ln w="19050">
            <a:solidFill>
              <a:srgbClr val="4B2A85"/>
            </a:solidFill>
          </a:ln>
        </p:spPr>
      </p:pic>
      <mc:AlternateContent xmlns:mc="http://schemas.openxmlformats.org/markup-compatibility/2006" xmlns:p14="http://schemas.microsoft.com/office/powerpoint/2010/main">
        <mc:Choice Requires="p14">
          <p:contentPart p14:bwMode="auto" r:id="rId5">
            <p14:nvContentPartPr>
              <p14:cNvPr id="9" name="Ink 8"/>
              <p14:cNvContentPartPr/>
              <p14:nvPr/>
            </p14:nvContentPartPr>
            <p14:xfrm>
              <a:off x="7120080" y="5507280"/>
              <a:ext cx="2005200" cy="507240"/>
            </p14:xfrm>
          </p:contentPart>
        </mc:Choice>
        <mc:Fallback xmlns="">
          <p:pic>
            <p:nvPicPr>
              <p:cNvPr id="9" name="Ink 8"/>
              <p:cNvPicPr/>
              <p:nvPr/>
            </p:nvPicPr>
            <p:blipFill>
              <a:blip r:embed="rId6"/>
              <a:stretch>
                <a:fillRect/>
              </a:stretch>
            </p:blipFill>
            <p:spPr>
              <a:xfrm>
                <a:off x="7110360" y="5497560"/>
                <a:ext cx="2023920" cy="522360"/>
              </a:xfrm>
              <a:prstGeom prst="rect">
                <a:avLst/>
              </a:prstGeom>
            </p:spPr>
          </p:pic>
        </mc:Fallback>
      </mc:AlternateContent>
    </p:spTree>
    <p:extLst>
      <p:ext uri="{BB962C8B-B14F-4D97-AF65-F5344CB8AC3E}">
        <p14:creationId xmlns:p14="http://schemas.microsoft.com/office/powerpoint/2010/main" val="49238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Hovering Over a Rectangle</a:t>
            </a:r>
          </a:p>
        </p:txBody>
      </p:sp>
      <p:sp>
        <p:nvSpPr>
          <p:cNvPr id="4" name="Slide Number Placeholder 3"/>
          <p:cNvSpPr>
            <a:spLocks noGrp="1"/>
          </p:cNvSpPr>
          <p:nvPr>
            <p:ph type="sldNum" sz="quarter" idx="10"/>
          </p:nvPr>
        </p:nvSpPr>
        <p:spPr/>
        <p:txBody>
          <a:bodyPr/>
          <a:lstStyle/>
          <a:p>
            <a:fld id="{396974B2-A1E9-4BE1-B496-A99D625E2751}" type="slidenum">
              <a:rPr lang="en-US" smtClean="0"/>
              <a:t>13</a:t>
            </a:fld>
            <a:endParaRPr lang="en-US"/>
          </a:p>
        </p:txBody>
      </p:sp>
      <p:grpSp>
        <p:nvGrpSpPr>
          <p:cNvPr id="24" name="Group 23"/>
          <p:cNvGrpSpPr/>
          <p:nvPr/>
        </p:nvGrpSpPr>
        <p:grpSpPr>
          <a:xfrm>
            <a:off x="1645920" y="1737360"/>
            <a:ext cx="1965960" cy="1488579"/>
            <a:chOff x="1143000" y="1940421"/>
            <a:chExt cx="1965960" cy="1488579"/>
          </a:xfrm>
        </p:grpSpPr>
        <p:sp>
          <p:nvSpPr>
            <p:cNvPr id="5" name="Rectangle 4"/>
            <p:cNvSpPr/>
            <p:nvPr/>
          </p:nvSpPr>
          <p:spPr bwMode="auto">
            <a:xfrm>
              <a:off x="1371600" y="2286000"/>
              <a:ext cx="1463040" cy="914400"/>
            </a:xfrm>
            <a:prstGeom prst="rect">
              <a:avLst/>
            </a:prstGeom>
            <a:solidFill>
              <a:schemeClr val="accent2">
                <a:lumMod val="20000"/>
                <a:lumOff val="8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6" name="Oval 5"/>
            <p:cNvSpPr/>
            <p:nvPr/>
          </p:nvSpPr>
          <p:spPr bwMode="auto">
            <a:xfrm>
              <a:off x="1325880" y="2240280"/>
              <a:ext cx="94211" cy="91440"/>
            </a:xfrm>
            <a:prstGeom prst="ellipse">
              <a:avLst/>
            </a:prstGeom>
            <a:solidFill>
              <a:schemeClr val="tx1"/>
            </a:solidFill>
            <a:ln w="254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7" name="TextBox 6"/>
            <p:cNvSpPr txBox="1"/>
            <p:nvPr/>
          </p:nvSpPr>
          <p:spPr>
            <a:xfrm>
              <a:off x="1143000" y="1940421"/>
              <a:ext cx="457200" cy="276999"/>
            </a:xfrm>
            <a:prstGeom prst="rect">
              <a:avLst/>
            </a:prstGeom>
            <a:noFill/>
          </p:spPr>
          <p:txBody>
            <a:bodyPr wrap="square" lIns="0" tIns="0" rIns="0" bIns="0" rtlCol="0" anchor="ctr" anchorCtr="0">
              <a:noAutofit/>
            </a:bodyPr>
            <a:lstStyle/>
            <a:p>
              <a:pPr algn="ctr"/>
              <a:r>
                <a:rPr lang="en-US" dirty="0">
                  <a:latin typeface="Calibri" pitchFamily="34" charset="0"/>
                </a:rPr>
                <a:t>(</a:t>
              </a:r>
              <a:r>
                <a:rPr lang="en-US" dirty="0" err="1">
                  <a:latin typeface="Calibri" pitchFamily="34" charset="0"/>
                </a:rPr>
                <a:t>x,y</a:t>
              </a:r>
              <a:r>
                <a:rPr lang="en-US" dirty="0">
                  <a:latin typeface="Calibri" pitchFamily="34" charset="0"/>
                </a:rPr>
                <a:t>)</a:t>
              </a:r>
            </a:p>
          </p:txBody>
        </p:sp>
        <p:grpSp>
          <p:nvGrpSpPr>
            <p:cNvPr id="21" name="Group 20"/>
            <p:cNvGrpSpPr/>
            <p:nvPr/>
          </p:nvGrpSpPr>
          <p:grpSpPr>
            <a:xfrm>
              <a:off x="2926080" y="2286000"/>
              <a:ext cx="182880" cy="914400"/>
              <a:chOff x="3383280" y="2286000"/>
              <a:chExt cx="182880" cy="914400"/>
            </a:xfrm>
          </p:grpSpPr>
          <p:grpSp>
            <p:nvGrpSpPr>
              <p:cNvPr id="12" name="Group 11"/>
              <p:cNvGrpSpPr/>
              <p:nvPr/>
            </p:nvGrpSpPr>
            <p:grpSpPr>
              <a:xfrm>
                <a:off x="3429000" y="2286000"/>
                <a:ext cx="91440" cy="914400"/>
                <a:chOff x="3429000" y="2286000"/>
                <a:chExt cx="91440" cy="914400"/>
              </a:xfrm>
            </p:grpSpPr>
            <p:cxnSp>
              <p:nvCxnSpPr>
                <p:cNvPr id="9" name="Straight Connector 8"/>
                <p:cNvCxnSpPr/>
                <p:nvPr/>
              </p:nvCxnSpPr>
              <p:spPr bwMode="auto">
                <a:xfrm>
                  <a:off x="3474720" y="2286000"/>
                  <a:ext cx="0" cy="914400"/>
                </a:xfrm>
                <a:prstGeom prst="line">
                  <a:avLst/>
                </a:prstGeom>
                <a:noFill/>
                <a:ln w="19050"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3429000" y="2286000"/>
                  <a:ext cx="91440" cy="0"/>
                </a:xfrm>
                <a:prstGeom prst="line">
                  <a:avLst/>
                </a:prstGeom>
                <a:noFill/>
                <a:ln w="19050"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3429000" y="3200400"/>
                  <a:ext cx="91440" cy="0"/>
                </a:xfrm>
                <a:prstGeom prst="line">
                  <a:avLst/>
                </a:prstGeom>
                <a:noFill/>
                <a:ln w="19050" cap="flat" cmpd="sng" algn="ctr">
                  <a:solidFill>
                    <a:schemeClr val="tx1"/>
                  </a:solidFill>
                  <a:prstDash val="solid"/>
                  <a:round/>
                  <a:headEnd type="none" w="med" len="med"/>
                  <a:tailEnd type="none" w="med" len="med"/>
                </a:ln>
                <a:effectLst/>
              </p:spPr>
            </p:cxnSp>
          </p:grpSp>
          <p:sp>
            <p:nvSpPr>
              <p:cNvPr id="13" name="TextBox 12"/>
              <p:cNvSpPr txBox="1"/>
              <p:nvPr/>
            </p:nvSpPr>
            <p:spPr>
              <a:xfrm>
                <a:off x="3383280" y="2624328"/>
                <a:ext cx="182880" cy="237744"/>
              </a:xfrm>
              <a:prstGeom prst="rect">
                <a:avLst/>
              </a:prstGeom>
              <a:solidFill>
                <a:schemeClr val="bg1"/>
              </a:solidFill>
            </p:spPr>
            <p:txBody>
              <a:bodyPr wrap="square" lIns="0" tIns="0" rIns="0" bIns="0" rtlCol="0" anchor="ctr" anchorCtr="0">
                <a:spAutoFit/>
              </a:bodyPr>
              <a:lstStyle/>
              <a:p>
                <a:pPr algn="ctr"/>
                <a:r>
                  <a:rPr lang="en-US" dirty="0">
                    <a:latin typeface="Calibri" pitchFamily="34" charset="0"/>
                  </a:rPr>
                  <a:t>h</a:t>
                </a:r>
              </a:p>
            </p:txBody>
          </p:sp>
        </p:grpSp>
        <p:grpSp>
          <p:nvGrpSpPr>
            <p:cNvPr id="20" name="Group 19"/>
            <p:cNvGrpSpPr/>
            <p:nvPr/>
          </p:nvGrpSpPr>
          <p:grpSpPr>
            <a:xfrm>
              <a:off x="1371600" y="3246120"/>
              <a:ext cx="1463040" cy="182880"/>
              <a:chOff x="1371600" y="3268980"/>
              <a:chExt cx="1463040" cy="182880"/>
            </a:xfrm>
          </p:grpSpPr>
          <p:grpSp>
            <p:nvGrpSpPr>
              <p:cNvPr id="18" name="Group 17"/>
              <p:cNvGrpSpPr/>
              <p:nvPr/>
            </p:nvGrpSpPr>
            <p:grpSpPr>
              <a:xfrm>
                <a:off x="1371600" y="3337560"/>
                <a:ext cx="1463040" cy="95489"/>
                <a:chOff x="1371600" y="3337560"/>
                <a:chExt cx="1463040" cy="95489"/>
              </a:xfrm>
            </p:grpSpPr>
            <p:cxnSp>
              <p:nvCxnSpPr>
                <p:cNvPr id="15" name="Straight Connector 14"/>
                <p:cNvCxnSpPr/>
                <p:nvPr/>
              </p:nvCxnSpPr>
              <p:spPr bwMode="auto">
                <a:xfrm>
                  <a:off x="1371600" y="3383280"/>
                  <a:ext cx="1463040" cy="0"/>
                </a:xfrm>
                <a:prstGeom prst="line">
                  <a:avLst/>
                </a:prstGeom>
                <a:noFill/>
                <a:ln w="1905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1371600" y="3341609"/>
                  <a:ext cx="0" cy="91440"/>
                </a:xfrm>
                <a:prstGeom prst="line">
                  <a:avLst/>
                </a:prstGeom>
                <a:noFill/>
                <a:ln w="19050"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2834640" y="3337560"/>
                  <a:ext cx="0" cy="91440"/>
                </a:xfrm>
                <a:prstGeom prst="line">
                  <a:avLst/>
                </a:prstGeom>
                <a:noFill/>
                <a:ln w="19050" cap="flat" cmpd="sng" algn="ctr">
                  <a:solidFill>
                    <a:schemeClr val="tx1"/>
                  </a:solidFill>
                  <a:prstDash val="solid"/>
                  <a:round/>
                  <a:headEnd type="none" w="med" len="med"/>
                  <a:tailEnd type="none" w="med" len="med"/>
                </a:ln>
                <a:effectLst/>
              </p:spPr>
            </p:cxnSp>
          </p:grpSp>
          <p:sp>
            <p:nvSpPr>
              <p:cNvPr id="19" name="TextBox 18"/>
              <p:cNvSpPr txBox="1"/>
              <p:nvPr/>
            </p:nvSpPr>
            <p:spPr>
              <a:xfrm>
                <a:off x="1984248" y="3268980"/>
                <a:ext cx="237744" cy="182880"/>
              </a:xfrm>
              <a:prstGeom prst="rect">
                <a:avLst/>
              </a:prstGeom>
              <a:solidFill>
                <a:schemeClr val="bg1"/>
              </a:solidFill>
            </p:spPr>
            <p:txBody>
              <a:bodyPr wrap="square" lIns="0" tIns="0" rIns="0" bIns="0" rtlCol="0" anchor="ctr" anchorCtr="0">
                <a:spAutoFit/>
              </a:bodyPr>
              <a:lstStyle/>
              <a:p>
                <a:pPr algn="ctr"/>
                <a:r>
                  <a:rPr lang="en-US" dirty="0">
                    <a:latin typeface="Calibri" pitchFamily="34" charset="0"/>
                  </a:rPr>
                  <a:t>w</a:t>
                </a:r>
              </a:p>
            </p:txBody>
          </p:sp>
        </p:grpSp>
      </p:grpSp>
      <p:sp>
        <p:nvSpPr>
          <p:cNvPr id="22" name="Rectangle 21"/>
          <p:cNvSpPr/>
          <p:nvPr/>
        </p:nvSpPr>
        <p:spPr bwMode="auto">
          <a:xfrm>
            <a:off x="640080" y="1645920"/>
            <a:ext cx="3657600" cy="1828800"/>
          </a:xfrm>
          <a:prstGeom prst="rect">
            <a:avLst/>
          </a:prstGeom>
          <a:noFill/>
          <a:ln w="19050" cap="flat" cmpd="sng" algn="ctr">
            <a:solidFill>
              <a:srgbClr val="327BBD"/>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grpSp>
        <p:nvGrpSpPr>
          <p:cNvPr id="42" name="Group 41"/>
          <p:cNvGrpSpPr/>
          <p:nvPr/>
        </p:nvGrpSpPr>
        <p:grpSpPr>
          <a:xfrm>
            <a:off x="640080" y="4114800"/>
            <a:ext cx="3657600" cy="1828800"/>
            <a:chOff x="640080" y="4114800"/>
            <a:chExt cx="3657600" cy="1828800"/>
          </a:xfrm>
        </p:grpSpPr>
        <p:sp>
          <p:nvSpPr>
            <p:cNvPr id="26" name="Rectangle 25"/>
            <p:cNvSpPr/>
            <p:nvPr/>
          </p:nvSpPr>
          <p:spPr bwMode="auto">
            <a:xfrm>
              <a:off x="1874520" y="4551819"/>
              <a:ext cx="1463040" cy="914400"/>
            </a:xfrm>
            <a:prstGeom prst="rect">
              <a:avLst/>
            </a:prstGeom>
            <a:solidFill>
              <a:schemeClr val="accent2">
                <a:lumMod val="20000"/>
                <a:lumOff val="8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41" name="Rectangle 40"/>
            <p:cNvSpPr/>
            <p:nvPr/>
          </p:nvSpPr>
          <p:spPr bwMode="auto">
            <a:xfrm>
              <a:off x="640080" y="4114800"/>
              <a:ext cx="3657600" cy="1828800"/>
            </a:xfrm>
            <a:prstGeom prst="rect">
              <a:avLst/>
            </a:prstGeom>
            <a:noFill/>
            <a:ln w="19050" cap="flat" cmpd="sng" algn="ctr">
              <a:solidFill>
                <a:srgbClr val="327BBD"/>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grpSp>
      <p:grpSp>
        <p:nvGrpSpPr>
          <p:cNvPr id="43" name="Group 42"/>
          <p:cNvGrpSpPr/>
          <p:nvPr/>
        </p:nvGrpSpPr>
        <p:grpSpPr>
          <a:xfrm>
            <a:off x="4754880" y="4114800"/>
            <a:ext cx="3657600" cy="1828800"/>
            <a:chOff x="640080" y="4114800"/>
            <a:chExt cx="3657600" cy="1828800"/>
          </a:xfrm>
        </p:grpSpPr>
        <p:sp>
          <p:nvSpPr>
            <p:cNvPr id="44" name="Rectangle 43"/>
            <p:cNvSpPr/>
            <p:nvPr/>
          </p:nvSpPr>
          <p:spPr bwMode="auto">
            <a:xfrm>
              <a:off x="1874520" y="4551819"/>
              <a:ext cx="1463040" cy="914400"/>
            </a:xfrm>
            <a:prstGeom prst="rect">
              <a:avLst/>
            </a:prstGeom>
            <a:solidFill>
              <a:schemeClr val="accent2">
                <a:lumMod val="20000"/>
                <a:lumOff val="8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45" name="Rectangle 44"/>
            <p:cNvSpPr/>
            <p:nvPr/>
          </p:nvSpPr>
          <p:spPr bwMode="auto">
            <a:xfrm>
              <a:off x="640080" y="4114800"/>
              <a:ext cx="3657600" cy="1828800"/>
            </a:xfrm>
            <a:prstGeom prst="rect">
              <a:avLst/>
            </a:prstGeom>
            <a:noFill/>
            <a:ln w="19050" cap="flat" cmpd="sng" algn="ctr">
              <a:solidFill>
                <a:srgbClr val="327BBD"/>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grpSp>
      <p:grpSp>
        <p:nvGrpSpPr>
          <p:cNvPr id="56" name="Group 55"/>
          <p:cNvGrpSpPr/>
          <p:nvPr/>
        </p:nvGrpSpPr>
        <p:grpSpPr>
          <a:xfrm>
            <a:off x="1874520" y="4297680"/>
            <a:ext cx="2423160" cy="1463040"/>
            <a:chOff x="1874520" y="4297680"/>
            <a:chExt cx="2423160" cy="1463040"/>
          </a:xfrm>
        </p:grpSpPr>
        <p:cxnSp>
          <p:nvCxnSpPr>
            <p:cNvPr id="47" name="Straight Arrow Connector 46"/>
            <p:cNvCxnSpPr/>
            <p:nvPr/>
          </p:nvCxnSpPr>
          <p:spPr bwMode="auto">
            <a:xfrm flipV="1">
              <a:off x="1874520" y="4297680"/>
              <a:ext cx="2423160" cy="0"/>
            </a:xfrm>
            <a:prstGeom prst="straightConnector1">
              <a:avLst/>
            </a:prstGeom>
            <a:noFill/>
            <a:ln w="19050" cap="flat" cmpd="sng" algn="ctr">
              <a:solidFill>
                <a:schemeClr val="tx1"/>
              </a:solidFill>
              <a:prstDash val="solid"/>
              <a:round/>
              <a:headEnd type="none" w="med" len="med"/>
              <a:tailEnd type="triangle"/>
            </a:ln>
            <a:effectLst/>
          </p:spPr>
        </p:cxnSp>
        <p:cxnSp>
          <p:nvCxnSpPr>
            <p:cNvPr id="48" name="Straight Arrow Connector 47"/>
            <p:cNvCxnSpPr/>
            <p:nvPr/>
          </p:nvCxnSpPr>
          <p:spPr bwMode="auto">
            <a:xfrm flipV="1">
              <a:off x="1874520" y="4480560"/>
              <a:ext cx="2423160" cy="0"/>
            </a:xfrm>
            <a:prstGeom prst="straightConnector1">
              <a:avLst/>
            </a:prstGeom>
            <a:noFill/>
            <a:ln w="19050" cap="flat" cmpd="sng" algn="ctr">
              <a:solidFill>
                <a:schemeClr val="tx1"/>
              </a:solidFill>
              <a:prstDash val="solid"/>
              <a:round/>
              <a:headEnd type="none" w="med" len="med"/>
              <a:tailEnd type="triangle"/>
            </a:ln>
            <a:effectLst/>
          </p:spPr>
        </p:cxnSp>
        <p:cxnSp>
          <p:nvCxnSpPr>
            <p:cNvPr id="49" name="Straight Arrow Connector 48"/>
            <p:cNvCxnSpPr/>
            <p:nvPr/>
          </p:nvCxnSpPr>
          <p:spPr bwMode="auto">
            <a:xfrm flipV="1">
              <a:off x="1874520" y="4663440"/>
              <a:ext cx="2423160" cy="0"/>
            </a:xfrm>
            <a:prstGeom prst="straightConnector1">
              <a:avLst/>
            </a:prstGeom>
            <a:noFill/>
            <a:ln w="19050" cap="flat" cmpd="sng" algn="ctr">
              <a:solidFill>
                <a:schemeClr val="tx1"/>
              </a:solidFill>
              <a:prstDash val="solid"/>
              <a:round/>
              <a:headEnd type="none" w="med" len="med"/>
              <a:tailEnd type="triangle"/>
            </a:ln>
            <a:effectLst/>
          </p:spPr>
        </p:cxnSp>
        <p:cxnSp>
          <p:nvCxnSpPr>
            <p:cNvPr id="50" name="Straight Arrow Connector 49"/>
            <p:cNvCxnSpPr/>
            <p:nvPr/>
          </p:nvCxnSpPr>
          <p:spPr bwMode="auto">
            <a:xfrm flipV="1">
              <a:off x="1874520" y="4846320"/>
              <a:ext cx="2423160" cy="0"/>
            </a:xfrm>
            <a:prstGeom prst="straightConnector1">
              <a:avLst/>
            </a:prstGeom>
            <a:noFill/>
            <a:ln w="19050" cap="flat" cmpd="sng" algn="ctr">
              <a:solidFill>
                <a:schemeClr val="tx1"/>
              </a:solidFill>
              <a:prstDash val="solid"/>
              <a:round/>
              <a:headEnd type="none" w="med" len="med"/>
              <a:tailEnd type="triangle"/>
            </a:ln>
            <a:effectLst/>
          </p:spPr>
        </p:cxnSp>
        <p:cxnSp>
          <p:nvCxnSpPr>
            <p:cNvPr id="51" name="Straight Arrow Connector 50"/>
            <p:cNvCxnSpPr/>
            <p:nvPr/>
          </p:nvCxnSpPr>
          <p:spPr bwMode="auto">
            <a:xfrm flipV="1">
              <a:off x="1874520" y="5029200"/>
              <a:ext cx="2423160" cy="0"/>
            </a:xfrm>
            <a:prstGeom prst="straightConnector1">
              <a:avLst/>
            </a:prstGeom>
            <a:noFill/>
            <a:ln w="19050" cap="flat" cmpd="sng" algn="ctr">
              <a:solidFill>
                <a:schemeClr val="tx1"/>
              </a:solidFill>
              <a:prstDash val="solid"/>
              <a:round/>
              <a:headEnd type="none" w="med" len="med"/>
              <a:tailEnd type="triangle"/>
            </a:ln>
            <a:effectLst/>
          </p:spPr>
        </p:cxnSp>
        <p:cxnSp>
          <p:nvCxnSpPr>
            <p:cNvPr id="52" name="Straight Arrow Connector 51"/>
            <p:cNvCxnSpPr/>
            <p:nvPr/>
          </p:nvCxnSpPr>
          <p:spPr bwMode="auto">
            <a:xfrm flipV="1">
              <a:off x="1874520" y="5212080"/>
              <a:ext cx="2423160" cy="0"/>
            </a:xfrm>
            <a:prstGeom prst="straightConnector1">
              <a:avLst/>
            </a:prstGeom>
            <a:noFill/>
            <a:ln w="19050" cap="flat" cmpd="sng" algn="ctr">
              <a:solidFill>
                <a:schemeClr val="tx1"/>
              </a:solidFill>
              <a:prstDash val="solid"/>
              <a:round/>
              <a:headEnd type="none" w="med" len="med"/>
              <a:tailEnd type="triangle"/>
            </a:ln>
            <a:effectLst/>
          </p:spPr>
        </p:cxnSp>
        <p:cxnSp>
          <p:nvCxnSpPr>
            <p:cNvPr id="53" name="Straight Arrow Connector 52"/>
            <p:cNvCxnSpPr/>
            <p:nvPr/>
          </p:nvCxnSpPr>
          <p:spPr bwMode="auto">
            <a:xfrm flipV="1">
              <a:off x="1874520" y="5394960"/>
              <a:ext cx="2423160" cy="0"/>
            </a:xfrm>
            <a:prstGeom prst="straightConnector1">
              <a:avLst/>
            </a:prstGeom>
            <a:noFill/>
            <a:ln w="19050" cap="flat" cmpd="sng" algn="ctr">
              <a:solidFill>
                <a:schemeClr val="tx1"/>
              </a:solidFill>
              <a:prstDash val="solid"/>
              <a:round/>
              <a:headEnd type="none" w="med" len="med"/>
              <a:tailEnd type="triangle"/>
            </a:ln>
            <a:effectLst/>
          </p:spPr>
        </p:cxnSp>
        <p:cxnSp>
          <p:nvCxnSpPr>
            <p:cNvPr id="54" name="Straight Arrow Connector 53"/>
            <p:cNvCxnSpPr/>
            <p:nvPr/>
          </p:nvCxnSpPr>
          <p:spPr bwMode="auto">
            <a:xfrm flipV="1">
              <a:off x="1874520" y="5577840"/>
              <a:ext cx="2423160" cy="0"/>
            </a:xfrm>
            <a:prstGeom prst="straightConnector1">
              <a:avLst/>
            </a:prstGeom>
            <a:noFill/>
            <a:ln w="19050" cap="flat" cmpd="sng" algn="ctr">
              <a:solidFill>
                <a:schemeClr val="tx1"/>
              </a:solidFill>
              <a:prstDash val="solid"/>
              <a:round/>
              <a:headEnd type="none" w="med" len="med"/>
              <a:tailEnd type="triangle"/>
            </a:ln>
            <a:effectLst/>
          </p:spPr>
        </p:cxnSp>
        <p:cxnSp>
          <p:nvCxnSpPr>
            <p:cNvPr id="55" name="Straight Arrow Connector 54"/>
            <p:cNvCxnSpPr/>
            <p:nvPr/>
          </p:nvCxnSpPr>
          <p:spPr bwMode="auto">
            <a:xfrm flipV="1">
              <a:off x="1874520" y="5760720"/>
              <a:ext cx="2423160" cy="0"/>
            </a:xfrm>
            <a:prstGeom prst="straightConnector1">
              <a:avLst/>
            </a:prstGeom>
            <a:noFill/>
            <a:ln w="19050" cap="flat" cmpd="sng" algn="ctr">
              <a:solidFill>
                <a:schemeClr val="tx1"/>
              </a:solidFill>
              <a:prstDash val="solid"/>
              <a:round/>
              <a:headEnd type="none" w="med" len="med"/>
              <a:tailEnd type="triangle"/>
            </a:ln>
            <a:effectLst/>
          </p:spPr>
        </p:cxnSp>
      </p:grpSp>
      <p:grpSp>
        <p:nvGrpSpPr>
          <p:cNvPr id="57" name="Group 56"/>
          <p:cNvGrpSpPr/>
          <p:nvPr/>
        </p:nvGrpSpPr>
        <p:grpSpPr>
          <a:xfrm>
            <a:off x="4754880" y="4297680"/>
            <a:ext cx="2697480" cy="1463040"/>
            <a:chOff x="1874520" y="4297680"/>
            <a:chExt cx="2423160" cy="1463040"/>
          </a:xfrm>
        </p:grpSpPr>
        <p:cxnSp>
          <p:nvCxnSpPr>
            <p:cNvPr id="58" name="Straight Arrow Connector 57"/>
            <p:cNvCxnSpPr/>
            <p:nvPr/>
          </p:nvCxnSpPr>
          <p:spPr bwMode="auto">
            <a:xfrm flipV="1">
              <a:off x="1874520" y="4297680"/>
              <a:ext cx="2423160" cy="0"/>
            </a:xfrm>
            <a:prstGeom prst="straightConnector1">
              <a:avLst/>
            </a:prstGeom>
            <a:noFill/>
            <a:ln w="19050" cap="flat" cmpd="sng" algn="ctr">
              <a:solidFill>
                <a:schemeClr val="tx1"/>
              </a:solidFill>
              <a:prstDash val="solid"/>
              <a:round/>
              <a:headEnd type="triangle" w="med" len="med"/>
              <a:tailEnd type="none"/>
            </a:ln>
            <a:effectLst/>
          </p:spPr>
        </p:cxnSp>
        <p:cxnSp>
          <p:nvCxnSpPr>
            <p:cNvPr id="59" name="Straight Arrow Connector 58"/>
            <p:cNvCxnSpPr/>
            <p:nvPr/>
          </p:nvCxnSpPr>
          <p:spPr bwMode="auto">
            <a:xfrm flipV="1">
              <a:off x="1874520" y="4480560"/>
              <a:ext cx="2423160" cy="0"/>
            </a:xfrm>
            <a:prstGeom prst="straightConnector1">
              <a:avLst/>
            </a:prstGeom>
            <a:noFill/>
            <a:ln w="19050" cap="flat" cmpd="sng" algn="ctr">
              <a:solidFill>
                <a:schemeClr val="tx1"/>
              </a:solidFill>
              <a:prstDash val="solid"/>
              <a:round/>
              <a:headEnd type="triangle" w="med" len="med"/>
              <a:tailEnd type="none"/>
            </a:ln>
            <a:effectLst/>
          </p:spPr>
        </p:cxnSp>
        <p:cxnSp>
          <p:nvCxnSpPr>
            <p:cNvPr id="60" name="Straight Arrow Connector 59"/>
            <p:cNvCxnSpPr/>
            <p:nvPr/>
          </p:nvCxnSpPr>
          <p:spPr bwMode="auto">
            <a:xfrm flipV="1">
              <a:off x="1874520" y="4663440"/>
              <a:ext cx="2423160" cy="0"/>
            </a:xfrm>
            <a:prstGeom prst="straightConnector1">
              <a:avLst/>
            </a:prstGeom>
            <a:noFill/>
            <a:ln w="19050" cap="flat" cmpd="sng" algn="ctr">
              <a:solidFill>
                <a:schemeClr val="tx1"/>
              </a:solidFill>
              <a:prstDash val="solid"/>
              <a:round/>
              <a:headEnd type="triangle" w="med" len="med"/>
              <a:tailEnd type="none"/>
            </a:ln>
            <a:effectLst/>
          </p:spPr>
        </p:cxnSp>
        <p:cxnSp>
          <p:nvCxnSpPr>
            <p:cNvPr id="61" name="Straight Arrow Connector 60"/>
            <p:cNvCxnSpPr/>
            <p:nvPr/>
          </p:nvCxnSpPr>
          <p:spPr bwMode="auto">
            <a:xfrm flipV="1">
              <a:off x="1874520" y="4846320"/>
              <a:ext cx="2423160" cy="0"/>
            </a:xfrm>
            <a:prstGeom prst="straightConnector1">
              <a:avLst/>
            </a:prstGeom>
            <a:noFill/>
            <a:ln w="19050" cap="flat" cmpd="sng" algn="ctr">
              <a:solidFill>
                <a:schemeClr val="tx1"/>
              </a:solidFill>
              <a:prstDash val="solid"/>
              <a:round/>
              <a:headEnd type="triangle" w="med" len="med"/>
              <a:tailEnd type="none"/>
            </a:ln>
            <a:effectLst/>
          </p:spPr>
        </p:cxnSp>
        <p:cxnSp>
          <p:nvCxnSpPr>
            <p:cNvPr id="62" name="Straight Arrow Connector 61"/>
            <p:cNvCxnSpPr/>
            <p:nvPr/>
          </p:nvCxnSpPr>
          <p:spPr bwMode="auto">
            <a:xfrm flipV="1">
              <a:off x="1874520" y="5029200"/>
              <a:ext cx="2423160" cy="0"/>
            </a:xfrm>
            <a:prstGeom prst="straightConnector1">
              <a:avLst/>
            </a:prstGeom>
            <a:noFill/>
            <a:ln w="19050" cap="flat" cmpd="sng" algn="ctr">
              <a:solidFill>
                <a:schemeClr val="tx1"/>
              </a:solidFill>
              <a:prstDash val="solid"/>
              <a:round/>
              <a:headEnd type="triangle" w="med" len="med"/>
              <a:tailEnd type="none"/>
            </a:ln>
            <a:effectLst/>
          </p:spPr>
        </p:cxnSp>
        <p:cxnSp>
          <p:nvCxnSpPr>
            <p:cNvPr id="63" name="Straight Arrow Connector 62"/>
            <p:cNvCxnSpPr/>
            <p:nvPr/>
          </p:nvCxnSpPr>
          <p:spPr bwMode="auto">
            <a:xfrm flipV="1">
              <a:off x="1874520" y="5212080"/>
              <a:ext cx="2423160" cy="0"/>
            </a:xfrm>
            <a:prstGeom prst="straightConnector1">
              <a:avLst/>
            </a:prstGeom>
            <a:noFill/>
            <a:ln w="19050" cap="flat" cmpd="sng" algn="ctr">
              <a:solidFill>
                <a:schemeClr val="tx1"/>
              </a:solidFill>
              <a:prstDash val="solid"/>
              <a:round/>
              <a:headEnd type="triangle" w="med" len="med"/>
              <a:tailEnd type="none"/>
            </a:ln>
            <a:effectLst/>
          </p:spPr>
        </p:cxnSp>
        <p:cxnSp>
          <p:nvCxnSpPr>
            <p:cNvPr id="64" name="Straight Arrow Connector 63"/>
            <p:cNvCxnSpPr/>
            <p:nvPr/>
          </p:nvCxnSpPr>
          <p:spPr bwMode="auto">
            <a:xfrm flipV="1">
              <a:off x="1874520" y="5394960"/>
              <a:ext cx="2423160" cy="0"/>
            </a:xfrm>
            <a:prstGeom prst="straightConnector1">
              <a:avLst/>
            </a:prstGeom>
            <a:noFill/>
            <a:ln w="19050" cap="flat" cmpd="sng" algn="ctr">
              <a:solidFill>
                <a:schemeClr val="tx1"/>
              </a:solidFill>
              <a:prstDash val="solid"/>
              <a:round/>
              <a:headEnd type="triangle" w="med" len="med"/>
              <a:tailEnd type="none"/>
            </a:ln>
            <a:effectLst/>
          </p:spPr>
        </p:cxnSp>
        <p:cxnSp>
          <p:nvCxnSpPr>
            <p:cNvPr id="65" name="Straight Arrow Connector 64"/>
            <p:cNvCxnSpPr/>
            <p:nvPr/>
          </p:nvCxnSpPr>
          <p:spPr bwMode="auto">
            <a:xfrm flipV="1">
              <a:off x="1874520" y="5577840"/>
              <a:ext cx="2423160" cy="0"/>
            </a:xfrm>
            <a:prstGeom prst="straightConnector1">
              <a:avLst/>
            </a:prstGeom>
            <a:noFill/>
            <a:ln w="19050" cap="flat" cmpd="sng" algn="ctr">
              <a:solidFill>
                <a:schemeClr val="tx1"/>
              </a:solidFill>
              <a:prstDash val="solid"/>
              <a:round/>
              <a:headEnd type="triangle" w="med" len="med"/>
              <a:tailEnd type="none"/>
            </a:ln>
            <a:effectLst/>
          </p:spPr>
        </p:cxnSp>
        <p:cxnSp>
          <p:nvCxnSpPr>
            <p:cNvPr id="66" name="Straight Arrow Connector 65"/>
            <p:cNvCxnSpPr/>
            <p:nvPr/>
          </p:nvCxnSpPr>
          <p:spPr bwMode="auto">
            <a:xfrm flipV="1">
              <a:off x="1874520" y="5760720"/>
              <a:ext cx="2423160" cy="0"/>
            </a:xfrm>
            <a:prstGeom prst="straightConnector1">
              <a:avLst/>
            </a:prstGeom>
            <a:noFill/>
            <a:ln w="19050" cap="flat" cmpd="sng" algn="ctr">
              <a:solidFill>
                <a:schemeClr val="tx1"/>
              </a:solidFill>
              <a:prstDash val="solid"/>
              <a:round/>
              <a:headEnd type="triangle" w="med" len="med"/>
              <a:tailEnd type="none"/>
            </a:ln>
            <a:effectLst/>
          </p:spPr>
        </p:cxnSp>
      </p:grpSp>
      <p:sp>
        <p:nvSpPr>
          <p:cNvPr id="67" name="TextBox 66"/>
          <p:cNvSpPr txBox="1"/>
          <p:nvPr/>
        </p:nvSpPr>
        <p:spPr>
          <a:xfrm>
            <a:off x="640080" y="6035040"/>
            <a:ext cx="3657600" cy="400110"/>
          </a:xfrm>
          <a:prstGeom prst="rect">
            <a:avLst/>
          </a:prstGeom>
          <a:noFill/>
        </p:spPr>
        <p:txBody>
          <a:bodyPr wrap="square" rtlCol="0">
            <a:noAutofit/>
          </a:bodyPr>
          <a:lstStyle/>
          <a:p>
            <a:pPr algn="ctr"/>
            <a:r>
              <a:rPr lang="en-US" sz="2000" b="1" dirty="0">
                <a:solidFill>
                  <a:srgbClr val="669900"/>
                </a:solidFill>
                <a:latin typeface="Courier New" panose="02070309020205020404" pitchFamily="49" charset="0"/>
                <a:cs typeface="Courier New" panose="02070309020205020404" pitchFamily="49" charset="0"/>
              </a:rPr>
              <a:t>if</a:t>
            </a:r>
            <a:r>
              <a:rPr lang="en-US" sz="2000" dirty="0">
                <a:latin typeface="Courier New" panose="02070309020205020404" pitchFamily="49" charset="0"/>
                <a:cs typeface="Courier New" panose="02070309020205020404" pitchFamily="49" charset="0"/>
              </a:rPr>
              <a:t>(</a:t>
            </a:r>
            <a:r>
              <a:rPr lang="en-US" sz="2000" b="1" dirty="0" err="1">
                <a:solidFill>
                  <a:srgbClr val="D94B7B"/>
                </a:solidFill>
                <a:latin typeface="Courier New" panose="02070309020205020404" pitchFamily="49" charset="0"/>
                <a:cs typeface="Courier New" panose="02070309020205020404" pitchFamily="49" charset="0"/>
              </a:rPr>
              <a:t>mouseX</a:t>
            </a:r>
            <a:r>
              <a:rPr lang="en-US" sz="2000" dirty="0">
                <a:latin typeface="Courier New" panose="02070309020205020404" pitchFamily="49" charset="0"/>
                <a:cs typeface="Courier New" panose="02070309020205020404" pitchFamily="49" charset="0"/>
              </a:rPr>
              <a:t> &gt;= x)</a:t>
            </a:r>
          </a:p>
        </p:txBody>
      </p:sp>
      <p:sp>
        <p:nvSpPr>
          <p:cNvPr id="68" name="TextBox 67"/>
          <p:cNvSpPr txBox="1"/>
          <p:nvPr/>
        </p:nvSpPr>
        <p:spPr>
          <a:xfrm>
            <a:off x="4754880" y="6035040"/>
            <a:ext cx="3657600" cy="400110"/>
          </a:xfrm>
          <a:prstGeom prst="rect">
            <a:avLst/>
          </a:prstGeom>
          <a:noFill/>
        </p:spPr>
        <p:txBody>
          <a:bodyPr wrap="square" rtlCol="0">
            <a:noAutofit/>
          </a:bodyPr>
          <a:lstStyle/>
          <a:p>
            <a:pPr algn="ctr"/>
            <a:r>
              <a:rPr lang="en-US" sz="2000" b="1" dirty="0">
                <a:solidFill>
                  <a:srgbClr val="669900"/>
                </a:solidFill>
                <a:latin typeface="Courier New" panose="02070309020205020404" pitchFamily="49" charset="0"/>
                <a:cs typeface="Courier New" panose="02070309020205020404" pitchFamily="49" charset="0"/>
              </a:rPr>
              <a:t>if</a:t>
            </a:r>
            <a:r>
              <a:rPr lang="en-US" sz="2000" dirty="0">
                <a:latin typeface="Courier New" panose="02070309020205020404" pitchFamily="49" charset="0"/>
                <a:cs typeface="Courier New" panose="02070309020205020404" pitchFamily="49" charset="0"/>
              </a:rPr>
              <a:t>(</a:t>
            </a:r>
            <a:r>
              <a:rPr lang="en-US" sz="2000" b="1" dirty="0" err="1">
                <a:solidFill>
                  <a:srgbClr val="D94B7B"/>
                </a:solidFill>
                <a:latin typeface="Courier New" panose="02070309020205020404" pitchFamily="49" charset="0"/>
                <a:cs typeface="Courier New" panose="02070309020205020404" pitchFamily="49" charset="0"/>
              </a:rPr>
              <a:t>mouseX</a:t>
            </a:r>
            <a:r>
              <a:rPr lang="en-US" sz="2000" dirty="0">
                <a:latin typeface="Courier New" panose="02070309020205020404" pitchFamily="49" charset="0"/>
                <a:cs typeface="Courier New" panose="02070309020205020404" pitchFamily="49" charset="0"/>
              </a:rPr>
              <a:t> &lt;= x + w)</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FD7095A6-D5D9-4A47-9945-F7C14BC97C37}"/>
                  </a:ext>
                </a:extLst>
              </p14:cNvPr>
              <p14:cNvContentPartPr/>
              <p14:nvPr/>
            </p14:nvContentPartPr>
            <p14:xfrm>
              <a:off x="594360" y="2031840"/>
              <a:ext cx="7658640" cy="4009680"/>
            </p14:xfrm>
          </p:contentPart>
        </mc:Choice>
        <mc:Fallback xmlns="">
          <p:pic>
            <p:nvPicPr>
              <p:cNvPr id="3" name="Ink 2">
                <a:extLst>
                  <a:ext uri="{FF2B5EF4-FFF2-40B4-BE49-F238E27FC236}">
                    <a16:creationId xmlns:a16="http://schemas.microsoft.com/office/drawing/2014/main" id="{FD7095A6-D5D9-4A47-9945-F7C14BC97C37}"/>
                  </a:ext>
                </a:extLst>
              </p:cNvPr>
              <p:cNvPicPr/>
              <p:nvPr/>
            </p:nvPicPr>
            <p:blipFill>
              <a:blip r:embed="rId4"/>
              <a:stretch>
                <a:fillRect/>
              </a:stretch>
            </p:blipFill>
            <p:spPr>
              <a:xfrm>
                <a:off x="585000" y="2022480"/>
                <a:ext cx="7677360" cy="4028400"/>
              </a:xfrm>
              <a:prstGeom prst="rect">
                <a:avLst/>
              </a:prstGeom>
            </p:spPr>
          </p:pic>
        </mc:Fallback>
      </mc:AlternateContent>
    </p:spTree>
    <p:extLst>
      <p:ext uri="{BB962C8B-B14F-4D97-AF65-F5344CB8AC3E}">
        <p14:creationId xmlns:p14="http://schemas.microsoft.com/office/powerpoint/2010/main" val="99696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Hovering Over a Rectangle</a:t>
            </a:r>
          </a:p>
        </p:txBody>
      </p:sp>
      <p:sp>
        <p:nvSpPr>
          <p:cNvPr id="4" name="Slide Number Placeholder 3"/>
          <p:cNvSpPr>
            <a:spLocks noGrp="1"/>
          </p:cNvSpPr>
          <p:nvPr>
            <p:ph type="sldNum" sz="quarter" idx="10"/>
          </p:nvPr>
        </p:nvSpPr>
        <p:spPr/>
        <p:txBody>
          <a:bodyPr/>
          <a:lstStyle/>
          <a:p>
            <a:fld id="{396974B2-A1E9-4BE1-B496-A99D625E2751}" type="slidenum">
              <a:rPr lang="en-US" smtClean="0"/>
              <a:t>14</a:t>
            </a:fld>
            <a:endParaRPr lang="en-US"/>
          </a:p>
        </p:txBody>
      </p:sp>
      <p:grpSp>
        <p:nvGrpSpPr>
          <p:cNvPr id="24" name="Group 23"/>
          <p:cNvGrpSpPr/>
          <p:nvPr/>
        </p:nvGrpSpPr>
        <p:grpSpPr>
          <a:xfrm>
            <a:off x="1645920" y="1737360"/>
            <a:ext cx="1965960" cy="1488579"/>
            <a:chOff x="1143000" y="1940421"/>
            <a:chExt cx="1965960" cy="1488579"/>
          </a:xfrm>
        </p:grpSpPr>
        <p:sp>
          <p:nvSpPr>
            <p:cNvPr id="5" name="Rectangle 4"/>
            <p:cNvSpPr/>
            <p:nvPr/>
          </p:nvSpPr>
          <p:spPr bwMode="auto">
            <a:xfrm>
              <a:off x="1371600" y="2286000"/>
              <a:ext cx="1463040" cy="914400"/>
            </a:xfrm>
            <a:prstGeom prst="rect">
              <a:avLst/>
            </a:prstGeom>
            <a:solidFill>
              <a:schemeClr val="accent2">
                <a:lumMod val="20000"/>
                <a:lumOff val="8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6" name="Oval 5"/>
            <p:cNvSpPr/>
            <p:nvPr/>
          </p:nvSpPr>
          <p:spPr bwMode="auto">
            <a:xfrm>
              <a:off x="1325880" y="2240280"/>
              <a:ext cx="94211" cy="91440"/>
            </a:xfrm>
            <a:prstGeom prst="ellipse">
              <a:avLst/>
            </a:prstGeom>
            <a:solidFill>
              <a:schemeClr val="tx1"/>
            </a:solidFill>
            <a:ln w="254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7" name="TextBox 6"/>
            <p:cNvSpPr txBox="1"/>
            <p:nvPr/>
          </p:nvSpPr>
          <p:spPr>
            <a:xfrm>
              <a:off x="1143000" y="1940421"/>
              <a:ext cx="457200" cy="276999"/>
            </a:xfrm>
            <a:prstGeom prst="rect">
              <a:avLst/>
            </a:prstGeom>
            <a:noFill/>
          </p:spPr>
          <p:txBody>
            <a:bodyPr wrap="square" lIns="0" tIns="0" rIns="0" bIns="0" rtlCol="0" anchor="ctr" anchorCtr="0">
              <a:noAutofit/>
            </a:bodyPr>
            <a:lstStyle/>
            <a:p>
              <a:pPr algn="ctr"/>
              <a:r>
                <a:rPr lang="en-US" dirty="0">
                  <a:latin typeface="Calibri" pitchFamily="34" charset="0"/>
                </a:rPr>
                <a:t>(</a:t>
              </a:r>
              <a:r>
                <a:rPr lang="en-US" dirty="0" err="1">
                  <a:latin typeface="Calibri" pitchFamily="34" charset="0"/>
                </a:rPr>
                <a:t>x,y</a:t>
              </a:r>
              <a:r>
                <a:rPr lang="en-US" dirty="0">
                  <a:latin typeface="Calibri" pitchFamily="34" charset="0"/>
                </a:rPr>
                <a:t>)</a:t>
              </a:r>
            </a:p>
          </p:txBody>
        </p:sp>
        <p:grpSp>
          <p:nvGrpSpPr>
            <p:cNvPr id="21" name="Group 20"/>
            <p:cNvGrpSpPr/>
            <p:nvPr/>
          </p:nvGrpSpPr>
          <p:grpSpPr>
            <a:xfrm>
              <a:off x="2926080" y="2286000"/>
              <a:ext cx="182880" cy="914400"/>
              <a:chOff x="3383280" y="2286000"/>
              <a:chExt cx="182880" cy="914400"/>
            </a:xfrm>
          </p:grpSpPr>
          <p:grpSp>
            <p:nvGrpSpPr>
              <p:cNvPr id="12" name="Group 11"/>
              <p:cNvGrpSpPr/>
              <p:nvPr/>
            </p:nvGrpSpPr>
            <p:grpSpPr>
              <a:xfrm>
                <a:off x="3429000" y="2286000"/>
                <a:ext cx="91440" cy="914400"/>
                <a:chOff x="3429000" y="2286000"/>
                <a:chExt cx="91440" cy="914400"/>
              </a:xfrm>
            </p:grpSpPr>
            <p:cxnSp>
              <p:nvCxnSpPr>
                <p:cNvPr id="9" name="Straight Connector 8"/>
                <p:cNvCxnSpPr/>
                <p:nvPr/>
              </p:nvCxnSpPr>
              <p:spPr bwMode="auto">
                <a:xfrm>
                  <a:off x="3474720" y="2286000"/>
                  <a:ext cx="0" cy="914400"/>
                </a:xfrm>
                <a:prstGeom prst="line">
                  <a:avLst/>
                </a:prstGeom>
                <a:noFill/>
                <a:ln w="19050"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3429000" y="2286000"/>
                  <a:ext cx="91440" cy="0"/>
                </a:xfrm>
                <a:prstGeom prst="line">
                  <a:avLst/>
                </a:prstGeom>
                <a:noFill/>
                <a:ln w="19050"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3429000" y="3200400"/>
                  <a:ext cx="91440" cy="0"/>
                </a:xfrm>
                <a:prstGeom prst="line">
                  <a:avLst/>
                </a:prstGeom>
                <a:noFill/>
                <a:ln w="19050" cap="flat" cmpd="sng" algn="ctr">
                  <a:solidFill>
                    <a:schemeClr val="tx1"/>
                  </a:solidFill>
                  <a:prstDash val="solid"/>
                  <a:round/>
                  <a:headEnd type="none" w="med" len="med"/>
                  <a:tailEnd type="none" w="med" len="med"/>
                </a:ln>
                <a:effectLst/>
              </p:spPr>
            </p:cxnSp>
          </p:grpSp>
          <p:sp>
            <p:nvSpPr>
              <p:cNvPr id="13" name="TextBox 12"/>
              <p:cNvSpPr txBox="1"/>
              <p:nvPr/>
            </p:nvSpPr>
            <p:spPr>
              <a:xfrm>
                <a:off x="3383280" y="2624328"/>
                <a:ext cx="182880" cy="237744"/>
              </a:xfrm>
              <a:prstGeom prst="rect">
                <a:avLst/>
              </a:prstGeom>
              <a:solidFill>
                <a:schemeClr val="bg1"/>
              </a:solidFill>
            </p:spPr>
            <p:txBody>
              <a:bodyPr wrap="square" lIns="0" tIns="0" rIns="0" bIns="0" rtlCol="0" anchor="ctr" anchorCtr="0">
                <a:spAutoFit/>
              </a:bodyPr>
              <a:lstStyle/>
              <a:p>
                <a:pPr algn="ctr"/>
                <a:r>
                  <a:rPr lang="en-US" dirty="0">
                    <a:latin typeface="Calibri" pitchFamily="34" charset="0"/>
                  </a:rPr>
                  <a:t>h</a:t>
                </a:r>
              </a:p>
            </p:txBody>
          </p:sp>
        </p:grpSp>
        <p:grpSp>
          <p:nvGrpSpPr>
            <p:cNvPr id="20" name="Group 19"/>
            <p:cNvGrpSpPr/>
            <p:nvPr/>
          </p:nvGrpSpPr>
          <p:grpSpPr>
            <a:xfrm>
              <a:off x="1371600" y="3246120"/>
              <a:ext cx="1463040" cy="182880"/>
              <a:chOff x="1371600" y="3268980"/>
              <a:chExt cx="1463040" cy="182880"/>
            </a:xfrm>
          </p:grpSpPr>
          <p:grpSp>
            <p:nvGrpSpPr>
              <p:cNvPr id="18" name="Group 17"/>
              <p:cNvGrpSpPr/>
              <p:nvPr/>
            </p:nvGrpSpPr>
            <p:grpSpPr>
              <a:xfrm>
                <a:off x="1371600" y="3337560"/>
                <a:ext cx="1463040" cy="95489"/>
                <a:chOff x="1371600" y="3337560"/>
                <a:chExt cx="1463040" cy="95489"/>
              </a:xfrm>
            </p:grpSpPr>
            <p:cxnSp>
              <p:nvCxnSpPr>
                <p:cNvPr id="15" name="Straight Connector 14"/>
                <p:cNvCxnSpPr/>
                <p:nvPr/>
              </p:nvCxnSpPr>
              <p:spPr bwMode="auto">
                <a:xfrm>
                  <a:off x="1371600" y="3383280"/>
                  <a:ext cx="1463040" cy="0"/>
                </a:xfrm>
                <a:prstGeom prst="line">
                  <a:avLst/>
                </a:prstGeom>
                <a:noFill/>
                <a:ln w="1905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1371600" y="3341609"/>
                  <a:ext cx="0" cy="91440"/>
                </a:xfrm>
                <a:prstGeom prst="line">
                  <a:avLst/>
                </a:prstGeom>
                <a:noFill/>
                <a:ln w="19050"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2834640" y="3337560"/>
                  <a:ext cx="0" cy="91440"/>
                </a:xfrm>
                <a:prstGeom prst="line">
                  <a:avLst/>
                </a:prstGeom>
                <a:noFill/>
                <a:ln w="19050" cap="flat" cmpd="sng" algn="ctr">
                  <a:solidFill>
                    <a:schemeClr val="tx1"/>
                  </a:solidFill>
                  <a:prstDash val="solid"/>
                  <a:round/>
                  <a:headEnd type="none" w="med" len="med"/>
                  <a:tailEnd type="none" w="med" len="med"/>
                </a:ln>
                <a:effectLst/>
              </p:spPr>
            </p:cxnSp>
          </p:grpSp>
          <p:sp>
            <p:nvSpPr>
              <p:cNvPr id="19" name="TextBox 18"/>
              <p:cNvSpPr txBox="1"/>
              <p:nvPr/>
            </p:nvSpPr>
            <p:spPr>
              <a:xfrm>
                <a:off x="1984248" y="3268980"/>
                <a:ext cx="237744" cy="182880"/>
              </a:xfrm>
              <a:prstGeom prst="rect">
                <a:avLst/>
              </a:prstGeom>
              <a:solidFill>
                <a:schemeClr val="bg1"/>
              </a:solidFill>
            </p:spPr>
            <p:txBody>
              <a:bodyPr wrap="square" lIns="0" tIns="0" rIns="0" bIns="0" rtlCol="0" anchor="ctr" anchorCtr="0">
                <a:spAutoFit/>
              </a:bodyPr>
              <a:lstStyle/>
              <a:p>
                <a:pPr algn="ctr"/>
                <a:r>
                  <a:rPr lang="en-US" dirty="0">
                    <a:latin typeface="Calibri" pitchFamily="34" charset="0"/>
                  </a:rPr>
                  <a:t>w</a:t>
                </a:r>
              </a:p>
            </p:txBody>
          </p:sp>
        </p:grpSp>
      </p:grpSp>
      <p:sp>
        <p:nvSpPr>
          <p:cNvPr id="22" name="Rectangle 21"/>
          <p:cNvSpPr/>
          <p:nvPr/>
        </p:nvSpPr>
        <p:spPr bwMode="auto">
          <a:xfrm>
            <a:off x="640080" y="1645920"/>
            <a:ext cx="3657600" cy="1828800"/>
          </a:xfrm>
          <a:prstGeom prst="rect">
            <a:avLst/>
          </a:prstGeom>
          <a:noFill/>
          <a:ln w="19050" cap="flat" cmpd="sng" algn="ctr">
            <a:solidFill>
              <a:srgbClr val="327BBD"/>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grpSp>
        <p:nvGrpSpPr>
          <p:cNvPr id="42" name="Group 41"/>
          <p:cNvGrpSpPr/>
          <p:nvPr/>
        </p:nvGrpSpPr>
        <p:grpSpPr>
          <a:xfrm>
            <a:off x="640080" y="4114800"/>
            <a:ext cx="3657600" cy="1828800"/>
            <a:chOff x="640080" y="4114800"/>
            <a:chExt cx="3657600" cy="1828800"/>
          </a:xfrm>
        </p:grpSpPr>
        <p:sp>
          <p:nvSpPr>
            <p:cNvPr id="26" name="Rectangle 25"/>
            <p:cNvSpPr/>
            <p:nvPr/>
          </p:nvSpPr>
          <p:spPr bwMode="auto">
            <a:xfrm>
              <a:off x="1874520" y="4551819"/>
              <a:ext cx="1463040" cy="914400"/>
            </a:xfrm>
            <a:prstGeom prst="rect">
              <a:avLst/>
            </a:prstGeom>
            <a:solidFill>
              <a:schemeClr val="accent2">
                <a:lumMod val="20000"/>
                <a:lumOff val="8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41" name="Rectangle 40"/>
            <p:cNvSpPr/>
            <p:nvPr/>
          </p:nvSpPr>
          <p:spPr bwMode="auto">
            <a:xfrm>
              <a:off x="640080" y="4114800"/>
              <a:ext cx="3657600" cy="1828800"/>
            </a:xfrm>
            <a:prstGeom prst="rect">
              <a:avLst/>
            </a:prstGeom>
            <a:noFill/>
            <a:ln w="19050" cap="flat" cmpd="sng" algn="ctr">
              <a:solidFill>
                <a:srgbClr val="327BBD"/>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grpSp>
      <p:grpSp>
        <p:nvGrpSpPr>
          <p:cNvPr id="43" name="Group 42"/>
          <p:cNvGrpSpPr/>
          <p:nvPr/>
        </p:nvGrpSpPr>
        <p:grpSpPr>
          <a:xfrm>
            <a:off x="4754880" y="4114800"/>
            <a:ext cx="3657600" cy="1828800"/>
            <a:chOff x="640080" y="4114800"/>
            <a:chExt cx="3657600" cy="1828800"/>
          </a:xfrm>
        </p:grpSpPr>
        <p:sp>
          <p:nvSpPr>
            <p:cNvPr id="44" name="Rectangle 43"/>
            <p:cNvSpPr/>
            <p:nvPr/>
          </p:nvSpPr>
          <p:spPr bwMode="auto">
            <a:xfrm>
              <a:off x="1874520" y="4551819"/>
              <a:ext cx="1463040" cy="914400"/>
            </a:xfrm>
            <a:prstGeom prst="rect">
              <a:avLst/>
            </a:prstGeom>
            <a:solidFill>
              <a:schemeClr val="accent2">
                <a:lumMod val="20000"/>
                <a:lumOff val="8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45" name="Rectangle 44"/>
            <p:cNvSpPr/>
            <p:nvPr/>
          </p:nvSpPr>
          <p:spPr bwMode="auto">
            <a:xfrm>
              <a:off x="640080" y="4114800"/>
              <a:ext cx="3657600" cy="1828800"/>
            </a:xfrm>
            <a:prstGeom prst="rect">
              <a:avLst/>
            </a:prstGeom>
            <a:noFill/>
            <a:ln w="19050" cap="flat" cmpd="sng" algn="ctr">
              <a:solidFill>
                <a:srgbClr val="327BBD"/>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grpSp>
      <p:sp>
        <p:nvSpPr>
          <p:cNvPr id="67" name="TextBox 66"/>
          <p:cNvSpPr txBox="1"/>
          <p:nvPr/>
        </p:nvSpPr>
        <p:spPr>
          <a:xfrm>
            <a:off x="640080" y="6035040"/>
            <a:ext cx="3657600" cy="400110"/>
          </a:xfrm>
          <a:prstGeom prst="rect">
            <a:avLst/>
          </a:prstGeom>
          <a:noFill/>
        </p:spPr>
        <p:txBody>
          <a:bodyPr wrap="square" rtlCol="0">
            <a:noAutofit/>
          </a:bodyPr>
          <a:lstStyle/>
          <a:p>
            <a:pPr algn="ctr"/>
            <a:r>
              <a:rPr lang="en-US" sz="2000" b="1" dirty="0">
                <a:solidFill>
                  <a:srgbClr val="669900"/>
                </a:solidFill>
                <a:latin typeface="Courier New" panose="02070309020205020404" pitchFamily="49" charset="0"/>
                <a:cs typeface="Courier New" panose="02070309020205020404" pitchFamily="49" charset="0"/>
              </a:rPr>
              <a:t>if</a:t>
            </a:r>
            <a:r>
              <a:rPr lang="en-US" sz="2000" dirty="0">
                <a:latin typeface="Courier New" panose="02070309020205020404" pitchFamily="49" charset="0"/>
                <a:cs typeface="Courier New" panose="02070309020205020404" pitchFamily="49" charset="0"/>
              </a:rPr>
              <a:t>(</a:t>
            </a:r>
            <a:r>
              <a:rPr lang="en-US" sz="2000" b="1" dirty="0" err="1">
                <a:solidFill>
                  <a:srgbClr val="D94B7B"/>
                </a:solidFill>
                <a:latin typeface="Courier New" panose="02070309020205020404" pitchFamily="49" charset="0"/>
                <a:cs typeface="Courier New" panose="02070309020205020404" pitchFamily="49" charset="0"/>
              </a:rPr>
              <a:t>mouseY</a:t>
            </a:r>
            <a:r>
              <a:rPr lang="en-US" sz="2000" dirty="0">
                <a:latin typeface="Courier New" panose="02070309020205020404" pitchFamily="49" charset="0"/>
                <a:cs typeface="Courier New" panose="02070309020205020404" pitchFamily="49" charset="0"/>
              </a:rPr>
              <a:t> &gt;= y)</a:t>
            </a:r>
          </a:p>
        </p:txBody>
      </p:sp>
      <p:sp>
        <p:nvSpPr>
          <p:cNvPr id="68" name="TextBox 67"/>
          <p:cNvSpPr txBox="1"/>
          <p:nvPr/>
        </p:nvSpPr>
        <p:spPr>
          <a:xfrm>
            <a:off x="4754880" y="6035040"/>
            <a:ext cx="3657600" cy="400110"/>
          </a:xfrm>
          <a:prstGeom prst="rect">
            <a:avLst/>
          </a:prstGeom>
          <a:noFill/>
        </p:spPr>
        <p:txBody>
          <a:bodyPr wrap="square" rtlCol="0">
            <a:noAutofit/>
          </a:bodyPr>
          <a:lstStyle/>
          <a:p>
            <a:pPr algn="ctr"/>
            <a:r>
              <a:rPr lang="en-US" sz="2000" b="1" dirty="0">
                <a:solidFill>
                  <a:srgbClr val="669900"/>
                </a:solidFill>
                <a:latin typeface="Courier New" panose="02070309020205020404" pitchFamily="49" charset="0"/>
                <a:cs typeface="Courier New" panose="02070309020205020404" pitchFamily="49" charset="0"/>
              </a:rPr>
              <a:t>if</a:t>
            </a:r>
            <a:r>
              <a:rPr lang="en-US" sz="2000" dirty="0">
                <a:latin typeface="Courier New" panose="02070309020205020404" pitchFamily="49" charset="0"/>
                <a:cs typeface="Courier New" panose="02070309020205020404" pitchFamily="49" charset="0"/>
              </a:rPr>
              <a:t>(</a:t>
            </a:r>
            <a:r>
              <a:rPr lang="en-US" sz="2000" b="1" dirty="0" err="1">
                <a:solidFill>
                  <a:srgbClr val="D94B7B"/>
                </a:solidFill>
                <a:latin typeface="Courier New" panose="02070309020205020404" pitchFamily="49" charset="0"/>
                <a:cs typeface="Courier New" panose="02070309020205020404" pitchFamily="49" charset="0"/>
              </a:rPr>
              <a:t>mouseY</a:t>
            </a:r>
            <a:r>
              <a:rPr lang="en-US" sz="2000" dirty="0">
                <a:latin typeface="Courier New" panose="02070309020205020404" pitchFamily="49" charset="0"/>
                <a:cs typeface="Courier New" panose="02070309020205020404" pitchFamily="49" charset="0"/>
              </a:rPr>
              <a:t> &lt;= y + h)</a:t>
            </a:r>
          </a:p>
        </p:txBody>
      </p:sp>
      <p:grpSp>
        <p:nvGrpSpPr>
          <p:cNvPr id="14" name="Group 13"/>
          <p:cNvGrpSpPr/>
          <p:nvPr/>
        </p:nvGrpSpPr>
        <p:grpSpPr>
          <a:xfrm>
            <a:off x="4937760" y="4111014"/>
            <a:ext cx="3291840" cy="1355205"/>
            <a:chOff x="822960" y="4112907"/>
            <a:chExt cx="3291840" cy="1355205"/>
          </a:xfrm>
        </p:grpSpPr>
        <p:cxnSp>
          <p:nvCxnSpPr>
            <p:cNvPr id="8" name="Straight Arrow Connector 7"/>
            <p:cNvCxnSpPr/>
            <p:nvPr/>
          </p:nvCxnSpPr>
          <p:spPr bwMode="auto">
            <a:xfrm flipV="1">
              <a:off x="1554480" y="4114800"/>
              <a:ext cx="0" cy="1353312"/>
            </a:xfrm>
            <a:prstGeom prst="straightConnector1">
              <a:avLst/>
            </a:prstGeom>
            <a:noFill/>
            <a:ln w="19050" cap="flat" cmpd="sng" algn="ctr">
              <a:solidFill>
                <a:schemeClr val="tx1"/>
              </a:solidFill>
              <a:prstDash val="solid"/>
              <a:round/>
              <a:headEnd type="none" w="med" len="med"/>
              <a:tailEnd type="triangle"/>
            </a:ln>
            <a:effectLst/>
          </p:spPr>
        </p:cxnSp>
        <p:cxnSp>
          <p:nvCxnSpPr>
            <p:cNvPr id="69" name="Straight Arrow Connector 68"/>
            <p:cNvCxnSpPr/>
            <p:nvPr/>
          </p:nvCxnSpPr>
          <p:spPr bwMode="auto">
            <a:xfrm flipV="1">
              <a:off x="822960" y="4114800"/>
              <a:ext cx="0" cy="1353312"/>
            </a:xfrm>
            <a:prstGeom prst="straightConnector1">
              <a:avLst/>
            </a:prstGeom>
            <a:noFill/>
            <a:ln w="19050" cap="flat" cmpd="sng" algn="ctr">
              <a:solidFill>
                <a:schemeClr val="tx1"/>
              </a:solidFill>
              <a:prstDash val="solid"/>
              <a:round/>
              <a:headEnd type="none" w="med" len="med"/>
              <a:tailEnd type="triangle"/>
            </a:ln>
            <a:effectLst/>
          </p:spPr>
        </p:cxnSp>
        <p:cxnSp>
          <p:nvCxnSpPr>
            <p:cNvPr id="70" name="Straight Arrow Connector 69"/>
            <p:cNvCxnSpPr/>
            <p:nvPr/>
          </p:nvCxnSpPr>
          <p:spPr bwMode="auto">
            <a:xfrm flipV="1">
              <a:off x="1005840" y="4114800"/>
              <a:ext cx="0" cy="1353312"/>
            </a:xfrm>
            <a:prstGeom prst="straightConnector1">
              <a:avLst/>
            </a:prstGeom>
            <a:noFill/>
            <a:ln w="19050" cap="flat" cmpd="sng" algn="ctr">
              <a:solidFill>
                <a:schemeClr val="tx1"/>
              </a:solidFill>
              <a:prstDash val="solid"/>
              <a:round/>
              <a:headEnd type="none" w="med" len="med"/>
              <a:tailEnd type="triangle"/>
            </a:ln>
            <a:effectLst/>
          </p:spPr>
        </p:cxnSp>
        <p:cxnSp>
          <p:nvCxnSpPr>
            <p:cNvPr id="71" name="Straight Arrow Connector 70"/>
            <p:cNvCxnSpPr/>
            <p:nvPr/>
          </p:nvCxnSpPr>
          <p:spPr bwMode="auto">
            <a:xfrm flipV="1">
              <a:off x="1188720" y="4114800"/>
              <a:ext cx="0" cy="1353312"/>
            </a:xfrm>
            <a:prstGeom prst="straightConnector1">
              <a:avLst/>
            </a:prstGeom>
            <a:noFill/>
            <a:ln w="19050" cap="flat" cmpd="sng" algn="ctr">
              <a:solidFill>
                <a:schemeClr val="tx1"/>
              </a:solidFill>
              <a:prstDash val="solid"/>
              <a:round/>
              <a:headEnd type="none" w="med" len="med"/>
              <a:tailEnd type="triangle"/>
            </a:ln>
            <a:effectLst/>
          </p:spPr>
        </p:cxnSp>
        <p:cxnSp>
          <p:nvCxnSpPr>
            <p:cNvPr id="72" name="Straight Arrow Connector 71"/>
            <p:cNvCxnSpPr/>
            <p:nvPr/>
          </p:nvCxnSpPr>
          <p:spPr bwMode="auto">
            <a:xfrm flipV="1">
              <a:off x="1371600" y="4114800"/>
              <a:ext cx="0" cy="1353312"/>
            </a:xfrm>
            <a:prstGeom prst="straightConnector1">
              <a:avLst/>
            </a:prstGeom>
            <a:noFill/>
            <a:ln w="19050" cap="flat" cmpd="sng" algn="ctr">
              <a:solidFill>
                <a:schemeClr val="tx1"/>
              </a:solidFill>
              <a:prstDash val="solid"/>
              <a:round/>
              <a:headEnd type="none" w="med" len="med"/>
              <a:tailEnd type="triangle"/>
            </a:ln>
            <a:effectLst/>
          </p:spPr>
        </p:cxnSp>
        <p:cxnSp>
          <p:nvCxnSpPr>
            <p:cNvPr id="73" name="Straight Arrow Connector 72"/>
            <p:cNvCxnSpPr/>
            <p:nvPr/>
          </p:nvCxnSpPr>
          <p:spPr bwMode="auto">
            <a:xfrm flipV="1">
              <a:off x="2468880" y="4112907"/>
              <a:ext cx="0" cy="1353312"/>
            </a:xfrm>
            <a:prstGeom prst="straightConnector1">
              <a:avLst/>
            </a:prstGeom>
            <a:noFill/>
            <a:ln w="19050" cap="flat" cmpd="sng" algn="ctr">
              <a:solidFill>
                <a:schemeClr val="tx1"/>
              </a:solidFill>
              <a:prstDash val="solid"/>
              <a:round/>
              <a:headEnd type="none" w="med" len="med"/>
              <a:tailEnd type="triangle"/>
            </a:ln>
            <a:effectLst/>
          </p:spPr>
        </p:cxnSp>
        <p:cxnSp>
          <p:nvCxnSpPr>
            <p:cNvPr id="74" name="Straight Arrow Connector 73"/>
            <p:cNvCxnSpPr/>
            <p:nvPr/>
          </p:nvCxnSpPr>
          <p:spPr bwMode="auto">
            <a:xfrm flipV="1">
              <a:off x="1737360" y="4112907"/>
              <a:ext cx="0" cy="1353312"/>
            </a:xfrm>
            <a:prstGeom prst="straightConnector1">
              <a:avLst/>
            </a:prstGeom>
            <a:noFill/>
            <a:ln w="19050" cap="flat" cmpd="sng" algn="ctr">
              <a:solidFill>
                <a:schemeClr val="tx1"/>
              </a:solidFill>
              <a:prstDash val="solid"/>
              <a:round/>
              <a:headEnd type="none" w="med" len="med"/>
              <a:tailEnd type="triangle"/>
            </a:ln>
            <a:effectLst/>
          </p:spPr>
        </p:cxnSp>
        <p:cxnSp>
          <p:nvCxnSpPr>
            <p:cNvPr id="75" name="Straight Arrow Connector 74"/>
            <p:cNvCxnSpPr/>
            <p:nvPr/>
          </p:nvCxnSpPr>
          <p:spPr bwMode="auto">
            <a:xfrm flipV="1">
              <a:off x="1920240" y="4112907"/>
              <a:ext cx="0" cy="1353312"/>
            </a:xfrm>
            <a:prstGeom prst="straightConnector1">
              <a:avLst/>
            </a:prstGeom>
            <a:noFill/>
            <a:ln w="19050" cap="flat" cmpd="sng" algn="ctr">
              <a:solidFill>
                <a:schemeClr val="tx1"/>
              </a:solidFill>
              <a:prstDash val="solid"/>
              <a:round/>
              <a:headEnd type="none" w="med" len="med"/>
              <a:tailEnd type="triangle"/>
            </a:ln>
            <a:effectLst/>
          </p:spPr>
        </p:cxnSp>
        <p:cxnSp>
          <p:nvCxnSpPr>
            <p:cNvPr id="76" name="Straight Arrow Connector 75"/>
            <p:cNvCxnSpPr/>
            <p:nvPr/>
          </p:nvCxnSpPr>
          <p:spPr bwMode="auto">
            <a:xfrm flipV="1">
              <a:off x="2103120" y="4112907"/>
              <a:ext cx="0" cy="1353312"/>
            </a:xfrm>
            <a:prstGeom prst="straightConnector1">
              <a:avLst/>
            </a:prstGeom>
            <a:noFill/>
            <a:ln w="19050" cap="flat" cmpd="sng" algn="ctr">
              <a:solidFill>
                <a:schemeClr val="tx1"/>
              </a:solidFill>
              <a:prstDash val="solid"/>
              <a:round/>
              <a:headEnd type="none" w="med" len="med"/>
              <a:tailEnd type="triangle"/>
            </a:ln>
            <a:effectLst/>
          </p:spPr>
        </p:cxnSp>
        <p:cxnSp>
          <p:nvCxnSpPr>
            <p:cNvPr id="77" name="Straight Arrow Connector 76"/>
            <p:cNvCxnSpPr/>
            <p:nvPr/>
          </p:nvCxnSpPr>
          <p:spPr bwMode="auto">
            <a:xfrm flipV="1">
              <a:off x="2286000" y="4112907"/>
              <a:ext cx="0" cy="1353312"/>
            </a:xfrm>
            <a:prstGeom prst="straightConnector1">
              <a:avLst/>
            </a:prstGeom>
            <a:noFill/>
            <a:ln w="19050" cap="flat" cmpd="sng" algn="ctr">
              <a:solidFill>
                <a:schemeClr val="tx1"/>
              </a:solidFill>
              <a:prstDash val="solid"/>
              <a:round/>
              <a:headEnd type="none" w="med" len="med"/>
              <a:tailEnd type="triangle"/>
            </a:ln>
            <a:effectLst/>
          </p:spPr>
        </p:cxnSp>
        <p:cxnSp>
          <p:nvCxnSpPr>
            <p:cNvPr id="78" name="Straight Arrow Connector 77"/>
            <p:cNvCxnSpPr/>
            <p:nvPr/>
          </p:nvCxnSpPr>
          <p:spPr bwMode="auto">
            <a:xfrm flipV="1">
              <a:off x="2834640" y="4114800"/>
              <a:ext cx="0" cy="1353312"/>
            </a:xfrm>
            <a:prstGeom prst="straightConnector1">
              <a:avLst/>
            </a:prstGeom>
            <a:noFill/>
            <a:ln w="19050" cap="flat" cmpd="sng" algn="ctr">
              <a:solidFill>
                <a:schemeClr val="tx1"/>
              </a:solidFill>
              <a:prstDash val="solid"/>
              <a:round/>
              <a:headEnd type="none" w="med" len="med"/>
              <a:tailEnd type="triangle"/>
            </a:ln>
            <a:effectLst/>
          </p:spPr>
        </p:cxnSp>
        <p:cxnSp>
          <p:nvCxnSpPr>
            <p:cNvPr id="79" name="Straight Arrow Connector 78"/>
            <p:cNvCxnSpPr/>
            <p:nvPr/>
          </p:nvCxnSpPr>
          <p:spPr bwMode="auto">
            <a:xfrm flipV="1">
              <a:off x="2651760" y="4114800"/>
              <a:ext cx="0" cy="1353312"/>
            </a:xfrm>
            <a:prstGeom prst="straightConnector1">
              <a:avLst/>
            </a:prstGeom>
            <a:noFill/>
            <a:ln w="19050" cap="flat" cmpd="sng" algn="ctr">
              <a:solidFill>
                <a:schemeClr val="tx1"/>
              </a:solidFill>
              <a:prstDash val="solid"/>
              <a:round/>
              <a:headEnd type="none" w="med" len="med"/>
              <a:tailEnd type="triangle"/>
            </a:ln>
            <a:effectLst/>
          </p:spPr>
        </p:cxnSp>
        <p:cxnSp>
          <p:nvCxnSpPr>
            <p:cNvPr id="80" name="Straight Arrow Connector 79"/>
            <p:cNvCxnSpPr/>
            <p:nvPr/>
          </p:nvCxnSpPr>
          <p:spPr bwMode="auto">
            <a:xfrm flipV="1">
              <a:off x="3749040" y="4112907"/>
              <a:ext cx="0" cy="1353312"/>
            </a:xfrm>
            <a:prstGeom prst="straightConnector1">
              <a:avLst/>
            </a:prstGeom>
            <a:noFill/>
            <a:ln w="19050" cap="flat" cmpd="sng" algn="ctr">
              <a:solidFill>
                <a:schemeClr val="tx1"/>
              </a:solidFill>
              <a:prstDash val="solid"/>
              <a:round/>
              <a:headEnd type="none" w="med" len="med"/>
              <a:tailEnd type="triangle"/>
            </a:ln>
            <a:effectLst/>
          </p:spPr>
        </p:cxnSp>
        <p:cxnSp>
          <p:nvCxnSpPr>
            <p:cNvPr id="81" name="Straight Arrow Connector 80"/>
            <p:cNvCxnSpPr/>
            <p:nvPr/>
          </p:nvCxnSpPr>
          <p:spPr bwMode="auto">
            <a:xfrm flipV="1">
              <a:off x="3017520" y="4112907"/>
              <a:ext cx="0" cy="1353312"/>
            </a:xfrm>
            <a:prstGeom prst="straightConnector1">
              <a:avLst/>
            </a:prstGeom>
            <a:noFill/>
            <a:ln w="19050" cap="flat" cmpd="sng" algn="ctr">
              <a:solidFill>
                <a:schemeClr val="tx1"/>
              </a:solidFill>
              <a:prstDash val="solid"/>
              <a:round/>
              <a:headEnd type="none" w="med" len="med"/>
              <a:tailEnd type="triangle"/>
            </a:ln>
            <a:effectLst/>
          </p:spPr>
        </p:cxnSp>
        <p:cxnSp>
          <p:nvCxnSpPr>
            <p:cNvPr id="82" name="Straight Arrow Connector 81"/>
            <p:cNvCxnSpPr/>
            <p:nvPr/>
          </p:nvCxnSpPr>
          <p:spPr bwMode="auto">
            <a:xfrm flipV="1">
              <a:off x="3200400" y="4112907"/>
              <a:ext cx="0" cy="1353312"/>
            </a:xfrm>
            <a:prstGeom prst="straightConnector1">
              <a:avLst/>
            </a:prstGeom>
            <a:noFill/>
            <a:ln w="19050" cap="flat" cmpd="sng" algn="ctr">
              <a:solidFill>
                <a:schemeClr val="tx1"/>
              </a:solidFill>
              <a:prstDash val="solid"/>
              <a:round/>
              <a:headEnd type="none" w="med" len="med"/>
              <a:tailEnd type="triangle"/>
            </a:ln>
            <a:effectLst/>
          </p:spPr>
        </p:cxnSp>
        <p:cxnSp>
          <p:nvCxnSpPr>
            <p:cNvPr id="83" name="Straight Arrow Connector 82"/>
            <p:cNvCxnSpPr/>
            <p:nvPr/>
          </p:nvCxnSpPr>
          <p:spPr bwMode="auto">
            <a:xfrm flipV="1">
              <a:off x="3383280" y="4112907"/>
              <a:ext cx="0" cy="1353312"/>
            </a:xfrm>
            <a:prstGeom prst="straightConnector1">
              <a:avLst/>
            </a:prstGeom>
            <a:noFill/>
            <a:ln w="19050" cap="flat" cmpd="sng" algn="ctr">
              <a:solidFill>
                <a:schemeClr val="tx1"/>
              </a:solidFill>
              <a:prstDash val="solid"/>
              <a:round/>
              <a:headEnd type="none" w="med" len="med"/>
              <a:tailEnd type="triangle"/>
            </a:ln>
            <a:effectLst/>
          </p:spPr>
        </p:cxnSp>
        <p:cxnSp>
          <p:nvCxnSpPr>
            <p:cNvPr id="84" name="Straight Arrow Connector 83"/>
            <p:cNvCxnSpPr/>
            <p:nvPr/>
          </p:nvCxnSpPr>
          <p:spPr bwMode="auto">
            <a:xfrm flipV="1">
              <a:off x="3566160" y="4112907"/>
              <a:ext cx="0" cy="1353312"/>
            </a:xfrm>
            <a:prstGeom prst="straightConnector1">
              <a:avLst/>
            </a:prstGeom>
            <a:noFill/>
            <a:ln w="19050" cap="flat" cmpd="sng" algn="ctr">
              <a:solidFill>
                <a:schemeClr val="tx1"/>
              </a:solidFill>
              <a:prstDash val="solid"/>
              <a:round/>
              <a:headEnd type="none" w="med" len="med"/>
              <a:tailEnd type="triangle"/>
            </a:ln>
            <a:effectLst/>
          </p:spPr>
        </p:cxnSp>
        <p:cxnSp>
          <p:nvCxnSpPr>
            <p:cNvPr id="85" name="Straight Arrow Connector 84"/>
            <p:cNvCxnSpPr/>
            <p:nvPr/>
          </p:nvCxnSpPr>
          <p:spPr bwMode="auto">
            <a:xfrm flipV="1">
              <a:off x="4114800" y="4112907"/>
              <a:ext cx="0" cy="1353312"/>
            </a:xfrm>
            <a:prstGeom prst="straightConnector1">
              <a:avLst/>
            </a:prstGeom>
            <a:noFill/>
            <a:ln w="19050" cap="flat" cmpd="sng" algn="ctr">
              <a:solidFill>
                <a:schemeClr val="tx1"/>
              </a:solidFill>
              <a:prstDash val="solid"/>
              <a:round/>
              <a:headEnd type="none" w="med" len="med"/>
              <a:tailEnd type="triangle"/>
            </a:ln>
            <a:effectLst/>
          </p:spPr>
        </p:cxnSp>
        <p:cxnSp>
          <p:nvCxnSpPr>
            <p:cNvPr id="86" name="Straight Arrow Connector 85"/>
            <p:cNvCxnSpPr/>
            <p:nvPr/>
          </p:nvCxnSpPr>
          <p:spPr bwMode="auto">
            <a:xfrm flipV="1">
              <a:off x="3931920" y="4112907"/>
              <a:ext cx="0" cy="1353312"/>
            </a:xfrm>
            <a:prstGeom prst="straightConnector1">
              <a:avLst/>
            </a:prstGeom>
            <a:noFill/>
            <a:ln w="19050" cap="flat" cmpd="sng" algn="ctr">
              <a:solidFill>
                <a:schemeClr val="tx1"/>
              </a:solidFill>
              <a:prstDash val="solid"/>
              <a:round/>
              <a:headEnd type="none" w="med" len="med"/>
              <a:tailEnd type="triangle"/>
            </a:ln>
            <a:effectLst/>
          </p:spPr>
        </p:cxnSp>
      </p:grpSp>
      <p:grpSp>
        <p:nvGrpSpPr>
          <p:cNvPr id="87" name="Group 86"/>
          <p:cNvGrpSpPr/>
          <p:nvPr/>
        </p:nvGrpSpPr>
        <p:grpSpPr>
          <a:xfrm>
            <a:off x="822960" y="4553712"/>
            <a:ext cx="3291840" cy="1389888"/>
            <a:chOff x="822960" y="4112907"/>
            <a:chExt cx="3291840" cy="1355205"/>
          </a:xfrm>
        </p:grpSpPr>
        <p:cxnSp>
          <p:nvCxnSpPr>
            <p:cNvPr id="88" name="Straight Arrow Connector 87"/>
            <p:cNvCxnSpPr/>
            <p:nvPr/>
          </p:nvCxnSpPr>
          <p:spPr bwMode="auto">
            <a:xfrm flipV="1">
              <a:off x="1554480" y="4114800"/>
              <a:ext cx="0" cy="1353312"/>
            </a:xfrm>
            <a:prstGeom prst="straightConnector1">
              <a:avLst/>
            </a:prstGeom>
            <a:noFill/>
            <a:ln w="19050" cap="flat" cmpd="sng" algn="ctr">
              <a:solidFill>
                <a:schemeClr val="tx1"/>
              </a:solidFill>
              <a:prstDash val="solid"/>
              <a:round/>
              <a:headEnd type="triangle" w="med" len="med"/>
              <a:tailEnd type="none"/>
            </a:ln>
            <a:effectLst/>
          </p:spPr>
        </p:cxnSp>
        <p:cxnSp>
          <p:nvCxnSpPr>
            <p:cNvPr id="89" name="Straight Arrow Connector 88"/>
            <p:cNvCxnSpPr/>
            <p:nvPr/>
          </p:nvCxnSpPr>
          <p:spPr bwMode="auto">
            <a:xfrm flipV="1">
              <a:off x="822960" y="4114800"/>
              <a:ext cx="0" cy="1353312"/>
            </a:xfrm>
            <a:prstGeom prst="straightConnector1">
              <a:avLst/>
            </a:prstGeom>
            <a:noFill/>
            <a:ln w="19050" cap="flat" cmpd="sng" algn="ctr">
              <a:solidFill>
                <a:schemeClr val="tx1"/>
              </a:solidFill>
              <a:prstDash val="solid"/>
              <a:round/>
              <a:headEnd type="triangle" w="med" len="med"/>
              <a:tailEnd type="none"/>
            </a:ln>
            <a:effectLst/>
          </p:spPr>
        </p:cxnSp>
        <p:cxnSp>
          <p:nvCxnSpPr>
            <p:cNvPr id="90" name="Straight Arrow Connector 89"/>
            <p:cNvCxnSpPr/>
            <p:nvPr/>
          </p:nvCxnSpPr>
          <p:spPr bwMode="auto">
            <a:xfrm flipV="1">
              <a:off x="1005840" y="4114800"/>
              <a:ext cx="0" cy="1353312"/>
            </a:xfrm>
            <a:prstGeom prst="straightConnector1">
              <a:avLst/>
            </a:prstGeom>
            <a:noFill/>
            <a:ln w="19050" cap="flat" cmpd="sng" algn="ctr">
              <a:solidFill>
                <a:schemeClr val="tx1"/>
              </a:solidFill>
              <a:prstDash val="solid"/>
              <a:round/>
              <a:headEnd type="triangle" w="med" len="med"/>
              <a:tailEnd type="none"/>
            </a:ln>
            <a:effectLst/>
          </p:spPr>
        </p:cxnSp>
        <p:cxnSp>
          <p:nvCxnSpPr>
            <p:cNvPr id="91" name="Straight Arrow Connector 90"/>
            <p:cNvCxnSpPr/>
            <p:nvPr/>
          </p:nvCxnSpPr>
          <p:spPr bwMode="auto">
            <a:xfrm flipV="1">
              <a:off x="1188720" y="4114800"/>
              <a:ext cx="0" cy="1353312"/>
            </a:xfrm>
            <a:prstGeom prst="straightConnector1">
              <a:avLst/>
            </a:prstGeom>
            <a:noFill/>
            <a:ln w="19050" cap="flat" cmpd="sng" algn="ctr">
              <a:solidFill>
                <a:schemeClr val="tx1"/>
              </a:solidFill>
              <a:prstDash val="solid"/>
              <a:round/>
              <a:headEnd type="triangle" w="med" len="med"/>
              <a:tailEnd type="none"/>
            </a:ln>
            <a:effectLst/>
          </p:spPr>
        </p:cxnSp>
        <p:cxnSp>
          <p:nvCxnSpPr>
            <p:cNvPr id="92" name="Straight Arrow Connector 91"/>
            <p:cNvCxnSpPr/>
            <p:nvPr/>
          </p:nvCxnSpPr>
          <p:spPr bwMode="auto">
            <a:xfrm flipV="1">
              <a:off x="1371600" y="4114800"/>
              <a:ext cx="0" cy="1353312"/>
            </a:xfrm>
            <a:prstGeom prst="straightConnector1">
              <a:avLst/>
            </a:prstGeom>
            <a:noFill/>
            <a:ln w="19050" cap="flat" cmpd="sng" algn="ctr">
              <a:solidFill>
                <a:schemeClr val="tx1"/>
              </a:solidFill>
              <a:prstDash val="solid"/>
              <a:round/>
              <a:headEnd type="triangle" w="med" len="med"/>
              <a:tailEnd type="none"/>
            </a:ln>
            <a:effectLst/>
          </p:spPr>
        </p:cxnSp>
        <p:cxnSp>
          <p:nvCxnSpPr>
            <p:cNvPr id="93" name="Straight Arrow Connector 92"/>
            <p:cNvCxnSpPr/>
            <p:nvPr/>
          </p:nvCxnSpPr>
          <p:spPr bwMode="auto">
            <a:xfrm flipV="1">
              <a:off x="2468880" y="4112907"/>
              <a:ext cx="0" cy="1353312"/>
            </a:xfrm>
            <a:prstGeom prst="straightConnector1">
              <a:avLst/>
            </a:prstGeom>
            <a:noFill/>
            <a:ln w="19050" cap="flat" cmpd="sng" algn="ctr">
              <a:solidFill>
                <a:schemeClr val="tx1"/>
              </a:solidFill>
              <a:prstDash val="solid"/>
              <a:round/>
              <a:headEnd type="triangle" w="med" len="med"/>
              <a:tailEnd type="none"/>
            </a:ln>
            <a:effectLst/>
          </p:spPr>
        </p:cxnSp>
        <p:cxnSp>
          <p:nvCxnSpPr>
            <p:cNvPr id="94" name="Straight Arrow Connector 93"/>
            <p:cNvCxnSpPr/>
            <p:nvPr/>
          </p:nvCxnSpPr>
          <p:spPr bwMode="auto">
            <a:xfrm flipV="1">
              <a:off x="1737360" y="4112907"/>
              <a:ext cx="0" cy="1353312"/>
            </a:xfrm>
            <a:prstGeom prst="straightConnector1">
              <a:avLst/>
            </a:prstGeom>
            <a:noFill/>
            <a:ln w="19050" cap="flat" cmpd="sng" algn="ctr">
              <a:solidFill>
                <a:schemeClr val="tx1"/>
              </a:solidFill>
              <a:prstDash val="solid"/>
              <a:round/>
              <a:headEnd type="triangle" w="med" len="med"/>
              <a:tailEnd type="none"/>
            </a:ln>
            <a:effectLst/>
          </p:spPr>
        </p:cxnSp>
        <p:cxnSp>
          <p:nvCxnSpPr>
            <p:cNvPr id="95" name="Straight Arrow Connector 94"/>
            <p:cNvCxnSpPr/>
            <p:nvPr/>
          </p:nvCxnSpPr>
          <p:spPr bwMode="auto">
            <a:xfrm flipV="1">
              <a:off x="1920240" y="4112907"/>
              <a:ext cx="0" cy="1353312"/>
            </a:xfrm>
            <a:prstGeom prst="straightConnector1">
              <a:avLst/>
            </a:prstGeom>
            <a:noFill/>
            <a:ln w="19050" cap="flat" cmpd="sng" algn="ctr">
              <a:solidFill>
                <a:schemeClr val="tx1"/>
              </a:solidFill>
              <a:prstDash val="solid"/>
              <a:round/>
              <a:headEnd type="triangle" w="med" len="med"/>
              <a:tailEnd type="none"/>
            </a:ln>
            <a:effectLst/>
          </p:spPr>
        </p:cxnSp>
        <p:cxnSp>
          <p:nvCxnSpPr>
            <p:cNvPr id="96" name="Straight Arrow Connector 95"/>
            <p:cNvCxnSpPr/>
            <p:nvPr/>
          </p:nvCxnSpPr>
          <p:spPr bwMode="auto">
            <a:xfrm flipV="1">
              <a:off x="2103120" y="4112907"/>
              <a:ext cx="0" cy="1353312"/>
            </a:xfrm>
            <a:prstGeom prst="straightConnector1">
              <a:avLst/>
            </a:prstGeom>
            <a:noFill/>
            <a:ln w="19050" cap="flat" cmpd="sng" algn="ctr">
              <a:solidFill>
                <a:schemeClr val="tx1"/>
              </a:solidFill>
              <a:prstDash val="solid"/>
              <a:round/>
              <a:headEnd type="triangle" w="med" len="med"/>
              <a:tailEnd type="none"/>
            </a:ln>
            <a:effectLst/>
          </p:spPr>
        </p:cxnSp>
        <p:cxnSp>
          <p:nvCxnSpPr>
            <p:cNvPr id="97" name="Straight Arrow Connector 96"/>
            <p:cNvCxnSpPr/>
            <p:nvPr/>
          </p:nvCxnSpPr>
          <p:spPr bwMode="auto">
            <a:xfrm flipV="1">
              <a:off x="2286000" y="4112907"/>
              <a:ext cx="0" cy="1353312"/>
            </a:xfrm>
            <a:prstGeom prst="straightConnector1">
              <a:avLst/>
            </a:prstGeom>
            <a:noFill/>
            <a:ln w="19050" cap="flat" cmpd="sng" algn="ctr">
              <a:solidFill>
                <a:schemeClr val="tx1"/>
              </a:solidFill>
              <a:prstDash val="solid"/>
              <a:round/>
              <a:headEnd type="triangle" w="med" len="med"/>
              <a:tailEnd type="none"/>
            </a:ln>
            <a:effectLst/>
          </p:spPr>
        </p:cxnSp>
        <p:cxnSp>
          <p:nvCxnSpPr>
            <p:cNvPr id="98" name="Straight Arrow Connector 97"/>
            <p:cNvCxnSpPr/>
            <p:nvPr/>
          </p:nvCxnSpPr>
          <p:spPr bwMode="auto">
            <a:xfrm flipV="1">
              <a:off x="2834640" y="4114800"/>
              <a:ext cx="0" cy="1353312"/>
            </a:xfrm>
            <a:prstGeom prst="straightConnector1">
              <a:avLst/>
            </a:prstGeom>
            <a:noFill/>
            <a:ln w="19050" cap="flat" cmpd="sng" algn="ctr">
              <a:solidFill>
                <a:schemeClr val="tx1"/>
              </a:solidFill>
              <a:prstDash val="solid"/>
              <a:round/>
              <a:headEnd type="triangle" w="med" len="med"/>
              <a:tailEnd type="none"/>
            </a:ln>
            <a:effectLst/>
          </p:spPr>
        </p:cxnSp>
        <p:cxnSp>
          <p:nvCxnSpPr>
            <p:cNvPr id="99" name="Straight Arrow Connector 98"/>
            <p:cNvCxnSpPr/>
            <p:nvPr/>
          </p:nvCxnSpPr>
          <p:spPr bwMode="auto">
            <a:xfrm flipV="1">
              <a:off x="2651760" y="4114800"/>
              <a:ext cx="0" cy="1353312"/>
            </a:xfrm>
            <a:prstGeom prst="straightConnector1">
              <a:avLst/>
            </a:prstGeom>
            <a:noFill/>
            <a:ln w="19050" cap="flat" cmpd="sng" algn="ctr">
              <a:solidFill>
                <a:schemeClr val="tx1"/>
              </a:solidFill>
              <a:prstDash val="solid"/>
              <a:round/>
              <a:headEnd type="triangle" w="med" len="med"/>
              <a:tailEnd type="none"/>
            </a:ln>
            <a:effectLst/>
          </p:spPr>
        </p:cxnSp>
        <p:cxnSp>
          <p:nvCxnSpPr>
            <p:cNvPr id="100" name="Straight Arrow Connector 99"/>
            <p:cNvCxnSpPr/>
            <p:nvPr/>
          </p:nvCxnSpPr>
          <p:spPr bwMode="auto">
            <a:xfrm flipV="1">
              <a:off x="3749040" y="4112907"/>
              <a:ext cx="0" cy="1353312"/>
            </a:xfrm>
            <a:prstGeom prst="straightConnector1">
              <a:avLst/>
            </a:prstGeom>
            <a:noFill/>
            <a:ln w="19050" cap="flat" cmpd="sng" algn="ctr">
              <a:solidFill>
                <a:schemeClr val="tx1"/>
              </a:solidFill>
              <a:prstDash val="solid"/>
              <a:round/>
              <a:headEnd type="triangle" w="med" len="med"/>
              <a:tailEnd type="none"/>
            </a:ln>
            <a:effectLst/>
          </p:spPr>
        </p:cxnSp>
        <p:cxnSp>
          <p:nvCxnSpPr>
            <p:cNvPr id="101" name="Straight Arrow Connector 100"/>
            <p:cNvCxnSpPr/>
            <p:nvPr/>
          </p:nvCxnSpPr>
          <p:spPr bwMode="auto">
            <a:xfrm flipV="1">
              <a:off x="3017520" y="4112907"/>
              <a:ext cx="0" cy="1353312"/>
            </a:xfrm>
            <a:prstGeom prst="straightConnector1">
              <a:avLst/>
            </a:prstGeom>
            <a:noFill/>
            <a:ln w="19050" cap="flat" cmpd="sng" algn="ctr">
              <a:solidFill>
                <a:schemeClr val="tx1"/>
              </a:solidFill>
              <a:prstDash val="solid"/>
              <a:round/>
              <a:headEnd type="triangle" w="med" len="med"/>
              <a:tailEnd type="none"/>
            </a:ln>
            <a:effectLst/>
          </p:spPr>
        </p:cxnSp>
        <p:cxnSp>
          <p:nvCxnSpPr>
            <p:cNvPr id="102" name="Straight Arrow Connector 101"/>
            <p:cNvCxnSpPr/>
            <p:nvPr/>
          </p:nvCxnSpPr>
          <p:spPr bwMode="auto">
            <a:xfrm flipV="1">
              <a:off x="3200400" y="4112907"/>
              <a:ext cx="0" cy="1353312"/>
            </a:xfrm>
            <a:prstGeom prst="straightConnector1">
              <a:avLst/>
            </a:prstGeom>
            <a:noFill/>
            <a:ln w="19050" cap="flat" cmpd="sng" algn="ctr">
              <a:solidFill>
                <a:schemeClr val="tx1"/>
              </a:solidFill>
              <a:prstDash val="solid"/>
              <a:round/>
              <a:headEnd type="triangle" w="med" len="med"/>
              <a:tailEnd type="none"/>
            </a:ln>
            <a:effectLst/>
          </p:spPr>
        </p:cxnSp>
        <p:cxnSp>
          <p:nvCxnSpPr>
            <p:cNvPr id="103" name="Straight Arrow Connector 102"/>
            <p:cNvCxnSpPr/>
            <p:nvPr/>
          </p:nvCxnSpPr>
          <p:spPr bwMode="auto">
            <a:xfrm flipV="1">
              <a:off x="3383280" y="4112907"/>
              <a:ext cx="0" cy="1353312"/>
            </a:xfrm>
            <a:prstGeom prst="straightConnector1">
              <a:avLst/>
            </a:prstGeom>
            <a:noFill/>
            <a:ln w="19050" cap="flat" cmpd="sng" algn="ctr">
              <a:solidFill>
                <a:schemeClr val="tx1"/>
              </a:solidFill>
              <a:prstDash val="solid"/>
              <a:round/>
              <a:headEnd type="triangle" w="med" len="med"/>
              <a:tailEnd type="none"/>
            </a:ln>
            <a:effectLst/>
          </p:spPr>
        </p:cxnSp>
        <p:cxnSp>
          <p:nvCxnSpPr>
            <p:cNvPr id="104" name="Straight Arrow Connector 103"/>
            <p:cNvCxnSpPr/>
            <p:nvPr/>
          </p:nvCxnSpPr>
          <p:spPr bwMode="auto">
            <a:xfrm flipV="1">
              <a:off x="3566160" y="4112907"/>
              <a:ext cx="0" cy="1353312"/>
            </a:xfrm>
            <a:prstGeom prst="straightConnector1">
              <a:avLst/>
            </a:prstGeom>
            <a:noFill/>
            <a:ln w="19050" cap="flat" cmpd="sng" algn="ctr">
              <a:solidFill>
                <a:schemeClr val="tx1"/>
              </a:solidFill>
              <a:prstDash val="solid"/>
              <a:round/>
              <a:headEnd type="triangle" w="med" len="med"/>
              <a:tailEnd type="none"/>
            </a:ln>
            <a:effectLst/>
          </p:spPr>
        </p:cxnSp>
        <p:cxnSp>
          <p:nvCxnSpPr>
            <p:cNvPr id="105" name="Straight Arrow Connector 104"/>
            <p:cNvCxnSpPr/>
            <p:nvPr/>
          </p:nvCxnSpPr>
          <p:spPr bwMode="auto">
            <a:xfrm flipV="1">
              <a:off x="4114800" y="4112907"/>
              <a:ext cx="0" cy="1353312"/>
            </a:xfrm>
            <a:prstGeom prst="straightConnector1">
              <a:avLst/>
            </a:prstGeom>
            <a:noFill/>
            <a:ln w="19050" cap="flat" cmpd="sng" algn="ctr">
              <a:solidFill>
                <a:schemeClr val="tx1"/>
              </a:solidFill>
              <a:prstDash val="solid"/>
              <a:round/>
              <a:headEnd type="triangle" w="med" len="med"/>
              <a:tailEnd type="none"/>
            </a:ln>
            <a:effectLst/>
          </p:spPr>
        </p:cxnSp>
        <p:cxnSp>
          <p:nvCxnSpPr>
            <p:cNvPr id="106" name="Straight Arrow Connector 105"/>
            <p:cNvCxnSpPr/>
            <p:nvPr/>
          </p:nvCxnSpPr>
          <p:spPr bwMode="auto">
            <a:xfrm flipV="1">
              <a:off x="3931920" y="4112907"/>
              <a:ext cx="0" cy="1353312"/>
            </a:xfrm>
            <a:prstGeom prst="straightConnector1">
              <a:avLst/>
            </a:prstGeom>
            <a:noFill/>
            <a:ln w="19050" cap="flat" cmpd="sng" algn="ctr">
              <a:solidFill>
                <a:schemeClr val="tx1"/>
              </a:solidFill>
              <a:prstDash val="solid"/>
              <a:round/>
              <a:headEnd type="triangle" w="med" len="med"/>
              <a:tailEnd type="none"/>
            </a:ln>
            <a:effectLst/>
          </p:spPr>
        </p:cxnSp>
      </p:gr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18F59B52-726B-D048-ACA5-324A1E4743F0}"/>
                  </a:ext>
                </a:extLst>
              </p14:cNvPr>
              <p14:cNvContentPartPr/>
              <p14:nvPr/>
            </p14:nvContentPartPr>
            <p14:xfrm>
              <a:off x="182160" y="405000"/>
              <a:ext cx="8165160" cy="3139200"/>
            </p14:xfrm>
          </p:contentPart>
        </mc:Choice>
        <mc:Fallback xmlns="">
          <p:pic>
            <p:nvPicPr>
              <p:cNvPr id="3" name="Ink 2">
                <a:extLst>
                  <a:ext uri="{FF2B5EF4-FFF2-40B4-BE49-F238E27FC236}">
                    <a16:creationId xmlns:a16="http://schemas.microsoft.com/office/drawing/2014/main" id="{18F59B52-726B-D048-ACA5-324A1E4743F0}"/>
                  </a:ext>
                </a:extLst>
              </p:cNvPr>
              <p:cNvPicPr/>
              <p:nvPr/>
            </p:nvPicPr>
            <p:blipFill>
              <a:blip r:embed="rId3"/>
              <a:stretch>
                <a:fillRect/>
              </a:stretch>
            </p:blipFill>
            <p:spPr>
              <a:xfrm>
                <a:off x="172800" y="395640"/>
                <a:ext cx="8183880" cy="3157920"/>
              </a:xfrm>
              <a:prstGeom prst="rect">
                <a:avLst/>
              </a:prstGeom>
            </p:spPr>
          </p:pic>
        </mc:Fallback>
      </mc:AlternateContent>
    </p:spTree>
    <p:extLst>
      <p:ext uri="{BB962C8B-B14F-4D97-AF65-F5344CB8AC3E}">
        <p14:creationId xmlns:p14="http://schemas.microsoft.com/office/powerpoint/2010/main" val="2056640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Hovering Over a Rectangle</a:t>
            </a:r>
          </a:p>
        </p:txBody>
      </p:sp>
      <p:sp>
        <p:nvSpPr>
          <p:cNvPr id="4" name="Slide Number Placeholder 3"/>
          <p:cNvSpPr>
            <a:spLocks noGrp="1"/>
          </p:cNvSpPr>
          <p:nvPr>
            <p:ph type="sldNum" sz="quarter" idx="10"/>
          </p:nvPr>
        </p:nvSpPr>
        <p:spPr/>
        <p:txBody>
          <a:bodyPr/>
          <a:lstStyle/>
          <a:p>
            <a:fld id="{396974B2-A1E9-4BE1-B496-A99D625E2751}" type="slidenum">
              <a:rPr lang="en-US" smtClean="0"/>
              <a:t>15</a:t>
            </a:fld>
            <a:endParaRPr lang="en-US"/>
          </a:p>
        </p:txBody>
      </p:sp>
      <p:grpSp>
        <p:nvGrpSpPr>
          <p:cNvPr id="24" name="Group 23"/>
          <p:cNvGrpSpPr/>
          <p:nvPr/>
        </p:nvGrpSpPr>
        <p:grpSpPr>
          <a:xfrm>
            <a:off x="1645920" y="1737360"/>
            <a:ext cx="1965960" cy="1488579"/>
            <a:chOff x="1143000" y="1940421"/>
            <a:chExt cx="1965960" cy="1488579"/>
          </a:xfrm>
        </p:grpSpPr>
        <p:sp>
          <p:nvSpPr>
            <p:cNvPr id="5" name="Rectangle 4"/>
            <p:cNvSpPr/>
            <p:nvPr/>
          </p:nvSpPr>
          <p:spPr bwMode="auto">
            <a:xfrm>
              <a:off x="1371600" y="2286000"/>
              <a:ext cx="1463040" cy="914400"/>
            </a:xfrm>
            <a:prstGeom prst="rect">
              <a:avLst/>
            </a:prstGeom>
            <a:solidFill>
              <a:schemeClr val="accent2">
                <a:lumMod val="20000"/>
                <a:lumOff val="8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6" name="Oval 5"/>
            <p:cNvSpPr/>
            <p:nvPr/>
          </p:nvSpPr>
          <p:spPr bwMode="auto">
            <a:xfrm>
              <a:off x="1325880" y="2240280"/>
              <a:ext cx="94211" cy="91440"/>
            </a:xfrm>
            <a:prstGeom prst="ellipse">
              <a:avLst/>
            </a:prstGeom>
            <a:solidFill>
              <a:schemeClr val="tx1"/>
            </a:solidFill>
            <a:ln w="254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7" name="TextBox 6"/>
            <p:cNvSpPr txBox="1"/>
            <p:nvPr/>
          </p:nvSpPr>
          <p:spPr>
            <a:xfrm>
              <a:off x="1143000" y="1940421"/>
              <a:ext cx="457200" cy="276999"/>
            </a:xfrm>
            <a:prstGeom prst="rect">
              <a:avLst/>
            </a:prstGeom>
            <a:noFill/>
          </p:spPr>
          <p:txBody>
            <a:bodyPr wrap="square" lIns="0" tIns="0" rIns="0" bIns="0" rtlCol="0" anchor="ctr" anchorCtr="0">
              <a:noAutofit/>
            </a:bodyPr>
            <a:lstStyle/>
            <a:p>
              <a:pPr algn="ctr"/>
              <a:r>
                <a:rPr lang="en-US" dirty="0">
                  <a:latin typeface="Calibri" pitchFamily="34" charset="0"/>
                </a:rPr>
                <a:t>(</a:t>
              </a:r>
              <a:r>
                <a:rPr lang="en-US" dirty="0" err="1">
                  <a:latin typeface="Calibri" pitchFamily="34" charset="0"/>
                </a:rPr>
                <a:t>x,y</a:t>
              </a:r>
              <a:r>
                <a:rPr lang="en-US" dirty="0">
                  <a:latin typeface="Calibri" pitchFamily="34" charset="0"/>
                </a:rPr>
                <a:t>)</a:t>
              </a:r>
            </a:p>
          </p:txBody>
        </p:sp>
        <p:grpSp>
          <p:nvGrpSpPr>
            <p:cNvPr id="21" name="Group 20"/>
            <p:cNvGrpSpPr/>
            <p:nvPr/>
          </p:nvGrpSpPr>
          <p:grpSpPr>
            <a:xfrm>
              <a:off x="2926080" y="2286000"/>
              <a:ext cx="182880" cy="914400"/>
              <a:chOff x="3383280" y="2286000"/>
              <a:chExt cx="182880" cy="914400"/>
            </a:xfrm>
          </p:grpSpPr>
          <p:grpSp>
            <p:nvGrpSpPr>
              <p:cNvPr id="12" name="Group 11"/>
              <p:cNvGrpSpPr/>
              <p:nvPr/>
            </p:nvGrpSpPr>
            <p:grpSpPr>
              <a:xfrm>
                <a:off x="3429000" y="2286000"/>
                <a:ext cx="91440" cy="914400"/>
                <a:chOff x="3429000" y="2286000"/>
                <a:chExt cx="91440" cy="914400"/>
              </a:xfrm>
            </p:grpSpPr>
            <p:cxnSp>
              <p:nvCxnSpPr>
                <p:cNvPr id="9" name="Straight Connector 8"/>
                <p:cNvCxnSpPr/>
                <p:nvPr/>
              </p:nvCxnSpPr>
              <p:spPr bwMode="auto">
                <a:xfrm>
                  <a:off x="3474720" y="2286000"/>
                  <a:ext cx="0" cy="914400"/>
                </a:xfrm>
                <a:prstGeom prst="line">
                  <a:avLst/>
                </a:prstGeom>
                <a:noFill/>
                <a:ln w="19050"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3429000" y="2286000"/>
                  <a:ext cx="91440" cy="0"/>
                </a:xfrm>
                <a:prstGeom prst="line">
                  <a:avLst/>
                </a:prstGeom>
                <a:noFill/>
                <a:ln w="19050"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3429000" y="3200400"/>
                  <a:ext cx="91440" cy="0"/>
                </a:xfrm>
                <a:prstGeom prst="line">
                  <a:avLst/>
                </a:prstGeom>
                <a:noFill/>
                <a:ln w="19050" cap="flat" cmpd="sng" algn="ctr">
                  <a:solidFill>
                    <a:schemeClr val="tx1"/>
                  </a:solidFill>
                  <a:prstDash val="solid"/>
                  <a:round/>
                  <a:headEnd type="none" w="med" len="med"/>
                  <a:tailEnd type="none" w="med" len="med"/>
                </a:ln>
                <a:effectLst/>
              </p:spPr>
            </p:cxnSp>
          </p:grpSp>
          <p:sp>
            <p:nvSpPr>
              <p:cNvPr id="13" name="TextBox 12"/>
              <p:cNvSpPr txBox="1"/>
              <p:nvPr/>
            </p:nvSpPr>
            <p:spPr>
              <a:xfrm>
                <a:off x="3383280" y="2624328"/>
                <a:ext cx="182880" cy="237744"/>
              </a:xfrm>
              <a:prstGeom prst="rect">
                <a:avLst/>
              </a:prstGeom>
              <a:solidFill>
                <a:schemeClr val="bg1"/>
              </a:solidFill>
            </p:spPr>
            <p:txBody>
              <a:bodyPr wrap="square" lIns="0" tIns="0" rIns="0" bIns="0" rtlCol="0" anchor="ctr" anchorCtr="0">
                <a:spAutoFit/>
              </a:bodyPr>
              <a:lstStyle/>
              <a:p>
                <a:pPr algn="ctr"/>
                <a:r>
                  <a:rPr lang="en-US" dirty="0">
                    <a:latin typeface="Calibri" pitchFamily="34" charset="0"/>
                  </a:rPr>
                  <a:t>h</a:t>
                </a:r>
              </a:p>
            </p:txBody>
          </p:sp>
        </p:grpSp>
        <p:grpSp>
          <p:nvGrpSpPr>
            <p:cNvPr id="20" name="Group 19"/>
            <p:cNvGrpSpPr/>
            <p:nvPr/>
          </p:nvGrpSpPr>
          <p:grpSpPr>
            <a:xfrm>
              <a:off x="1371600" y="3246120"/>
              <a:ext cx="1463040" cy="182880"/>
              <a:chOff x="1371600" y="3268980"/>
              <a:chExt cx="1463040" cy="182880"/>
            </a:xfrm>
          </p:grpSpPr>
          <p:grpSp>
            <p:nvGrpSpPr>
              <p:cNvPr id="18" name="Group 17"/>
              <p:cNvGrpSpPr/>
              <p:nvPr/>
            </p:nvGrpSpPr>
            <p:grpSpPr>
              <a:xfrm>
                <a:off x="1371600" y="3337560"/>
                <a:ext cx="1463040" cy="95489"/>
                <a:chOff x="1371600" y="3337560"/>
                <a:chExt cx="1463040" cy="95489"/>
              </a:xfrm>
            </p:grpSpPr>
            <p:cxnSp>
              <p:nvCxnSpPr>
                <p:cNvPr id="15" name="Straight Connector 14"/>
                <p:cNvCxnSpPr/>
                <p:nvPr/>
              </p:nvCxnSpPr>
              <p:spPr bwMode="auto">
                <a:xfrm>
                  <a:off x="1371600" y="3383280"/>
                  <a:ext cx="1463040" cy="0"/>
                </a:xfrm>
                <a:prstGeom prst="line">
                  <a:avLst/>
                </a:prstGeom>
                <a:noFill/>
                <a:ln w="1905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1371600" y="3341609"/>
                  <a:ext cx="0" cy="91440"/>
                </a:xfrm>
                <a:prstGeom prst="line">
                  <a:avLst/>
                </a:prstGeom>
                <a:noFill/>
                <a:ln w="19050"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2834640" y="3337560"/>
                  <a:ext cx="0" cy="91440"/>
                </a:xfrm>
                <a:prstGeom prst="line">
                  <a:avLst/>
                </a:prstGeom>
                <a:noFill/>
                <a:ln w="19050" cap="flat" cmpd="sng" algn="ctr">
                  <a:solidFill>
                    <a:schemeClr val="tx1"/>
                  </a:solidFill>
                  <a:prstDash val="solid"/>
                  <a:round/>
                  <a:headEnd type="none" w="med" len="med"/>
                  <a:tailEnd type="none" w="med" len="med"/>
                </a:ln>
                <a:effectLst/>
              </p:spPr>
            </p:cxnSp>
          </p:grpSp>
          <p:sp>
            <p:nvSpPr>
              <p:cNvPr id="19" name="TextBox 18"/>
              <p:cNvSpPr txBox="1"/>
              <p:nvPr/>
            </p:nvSpPr>
            <p:spPr>
              <a:xfrm>
                <a:off x="1984248" y="3268980"/>
                <a:ext cx="237744" cy="182880"/>
              </a:xfrm>
              <a:prstGeom prst="rect">
                <a:avLst/>
              </a:prstGeom>
              <a:solidFill>
                <a:schemeClr val="bg1"/>
              </a:solidFill>
            </p:spPr>
            <p:txBody>
              <a:bodyPr wrap="square" lIns="0" tIns="0" rIns="0" bIns="0" rtlCol="0" anchor="ctr" anchorCtr="0">
                <a:spAutoFit/>
              </a:bodyPr>
              <a:lstStyle/>
              <a:p>
                <a:pPr algn="ctr"/>
                <a:r>
                  <a:rPr lang="en-US" dirty="0">
                    <a:latin typeface="Calibri" pitchFamily="34" charset="0"/>
                  </a:rPr>
                  <a:t>w</a:t>
                </a:r>
              </a:p>
            </p:txBody>
          </p:sp>
        </p:grpSp>
      </p:grpSp>
      <p:sp>
        <p:nvSpPr>
          <p:cNvPr id="22" name="Rectangle 21"/>
          <p:cNvSpPr/>
          <p:nvPr/>
        </p:nvSpPr>
        <p:spPr bwMode="auto">
          <a:xfrm>
            <a:off x="640080" y="1645920"/>
            <a:ext cx="3657600" cy="1828800"/>
          </a:xfrm>
          <a:prstGeom prst="rect">
            <a:avLst/>
          </a:prstGeom>
          <a:noFill/>
          <a:ln w="19050" cap="flat" cmpd="sng" algn="ctr">
            <a:solidFill>
              <a:srgbClr val="327BBD"/>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grpSp>
        <p:nvGrpSpPr>
          <p:cNvPr id="42" name="Group 41"/>
          <p:cNvGrpSpPr/>
          <p:nvPr/>
        </p:nvGrpSpPr>
        <p:grpSpPr>
          <a:xfrm>
            <a:off x="640080" y="4114800"/>
            <a:ext cx="3657600" cy="1828800"/>
            <a:chOff x="640080" y="4114800"/>
            <a:chExt cx="3657600" cy="1828800"/>
          </a:xfrm>
        </p:grpSpPr>
        <p:sp>
          <p:nvSpPr>
            <p:cNvPr id="26" name="Rectangle 25"/>
            <p:cNvSpPr/>
            <p:nvPr/>
          </p:nvSpPr>
          <p:spPr bwMode="auto">
            <a:xfrm>
              <a:off x="1874520" y="4551819"/>
              <a:ext cx="1463040" cy="914400"/>
            </a:xfrm>
            <a:prstGeom prst="rect">
              <a:avLst/>
            </a:prstGeom>
            <a:solidFill>
              <a:schemeClr val="accent2">
                <a:lumMod val="20000"/>
                <a:lumOff val="8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41" name="Rectangle 40"/>
            <p:cNvSpPr/>
            <p:nvPr/>
          </p:nvSpPr>
          <p:spPr bwMode="auto">
            <a:xfrm>
              <a:off x="640080" y="4114800"/>
              <a:ext cx="3657600" cy="1828800"/>
            </a:xfrm>
            <a:prstGeom prst="rect">
              <a:avLst/>
            </a:prstGeom>
            <a:noFill/>
            <a:ln w="19050" cap="flat" cmpd="sng" algn="ctr">
              <a:solidFill>
                <a:srgbClr val="327BBD"/>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grpSp>
      <p:cxnSp>
        <p:nvCxnSpPr>
          <p:cNvPr id="47" name="Straight Arrow Connector 46"/>
          <p:cNvCxnSpPr/>
          <p:nvPr/>
        </p:nvCxnSpPr>
        <p:spPr bwMode="auto">
          <a:xfrm flipV="1">
            <a:off x="1874520" y="4551819"/>
            <a:ext cx="1463040" cy="0"/>
          </a:xfrm>
          <a:prstGeom prst="straightConnector1">
            <a:avLst/>
          </a:prstGeom>
          <a:noFill/>
          <a:ln w="19050" cap="flat" cmpd="sng" algn="ctr">
            <a:solidFill>
              <a:schemeClr val="tx1"/>
            </a:solidFill>
            <a:prstDash val="solid"/>
            <a:round/>
            <a:headEnd type="none" w="med" len="med"/>
            <a:tailEnd type="none"/>
          </a:ln>
          <a:effectLst/>
        </p:spPr>
      </p:cxnSp>
      <p:cxnSp>
        <p:nvCxnSpPr>
          <p:cNvPr id="48" name="Straight Arrow Connector 47"/>
          <p:cNvCxnSpPr/>
          <p:nvPr/>
        </p:nvCxnSpPr>
        <p:spPr bwMode="auto">
          <a:xfrm flipV="1">
            <a:off x="1874520" y="4734699"/>
            <a:ext cx="1463040" cy="0"/>
          </a:xfrm>
          <a:prstGeom prst="straightConnector1">
            <a:avLst/>
          </a:prstGeom>
          <a:noFill/>
          <a:ln w="19050" cap="flat" cmpd="sng" algn="ctr">
            <a:solidFill>
              <a:schemeClr val="tx1"/>
            </a:solidFill>
            <a:prstDash val="solid"/>
            <a:round/>
            <a:headEnd type="none" w="med" len="med"/>
            <a:tailEnd type="none"/>
          </a:ln>
          <a:effectLst/>
        </p:spPr>
      </p:cxnSp>
      <p:cxnSp>
        <p:nvCxnSpPr>
          <p:cNvPr id="49" name="Straight Arrow Connector 48"/>
          <p:cNvCxnSpPr/>
          <p:nvPr/>
        </p:nvCxnSpPr>
        <p:spPr bwMode="auto">
          <a:xfrm flipV="1">
            <a:off x="1874520" y="4917579"/>
            <a:ext cx="1463040" cy="0"/>
          </a:xfrm>
          <a:prstGeom prst="straightConnector1">
            <a:avLst/>
          </a:prstGeom>
          <a:noFill/>
          <a:ln w="19050" cap="flat" cmpd="sng" algn="ctr">
            <a:solidFill>
              <a:schemeClr val="tx1"/>
            </a:solidFill>
            <a:prstDash val="solid"/>
            <a:round/>
            <a:headEnd type="none" w="med" len="med"/>
            <a:tailEnd type="none"/>
          </a:ln>
          <a:effectLst/>
        </p:spPr>
      </p:cxnSp>
      <p:cxnSp>
        <p:nvCxnSpPr>
          <p:cNvPr id="50" name="Straight Arrow Connector 49"/>
          <p:cNvCxnSpPr/>
          <p:nvPr/>
        </p:nvCxnSpPr>
        <p:spPr bwMode="auto">
          <a:xfrm flipV="1">
            <a:off x="1874520" y="5100459"/>
            <a:ext cx="1463040" cy="0"/>
          </a:xfrm>
          <a:prstGeom prst="straightConnector1">
            <a:avLst/>
          </a:prstGeom>
          <a:noFill/>
          <a:ln w="19050" cap="flat" cmpd="sng" algn="ctr">
            <a:solidFill>
              <a:schemeClr val="tx1"/>
            </a:solidFill>
            <a:prstDash val="solid"/>
            <a:round/>
            <a:headEnd type="none" w="med" len="med"/>
            <a:tailEnd type="none"/>
          </a:ln>
          <a:effectLst/>
        </p:spPr>
      </p:cxnSp>
      <p:cxnSp>
        <p:nvCxnSpPr>
          <p:cNvPr id="51" name="Straight Arrow Connector 50"/>
          <p:cNvCxnSpPr/>
          <p:nvPr/>
        </p:nvCxnSpPr>
        <p:spPr bwMode="auto">
          <a:xfrm flipV="1">
            <a:off x="1874520" y="5283339"/>
            <a:ext cx="1463040" cy="0"/>
          </a:xfrm>
          <a:prstGeom prst="straightConnector1">
            <a:avLst/>
          </a:prstGeom>
          <a:noFill/>
          <a:ln w="19050" cap="flat" cmpd="sng" algn="ctr">
            <a:solidFill>
              <a:schemeClr val="tx1"/>
            </a:solidFill>
            <a:prstDash val="solid"/>
            <a:round/>
            <a:headEnd type="none" w="med" len="med"/>
            <a:tailEnd type="none"/>
          </a:ln>
          <a:effectLst/>
        </p:spPr>
      </p:cxnSp>
      <p:cxnSp>
        <p:nvCxnSpPr>
          <p:cNvPr id="52" name="Straight Arrow Connector 51"/>
          <p:cNvCxnSpPr/>
          <p:nvPr/>
        </p:nvCxnSpPr>
        <p:spPr bwMode="auto">
          <a:xfrm flipV="1">
            <a:off x="1874520" y="5466219"/>
            <a:ext cx="1463040" cy="0"/>
          </a:xfrm>
          <a:prstGeom prst="straightConnector1">
            <a:avLst/>
          </a:prstGeom>
          <a:noFill/>
          <a:ln w="19050" cap="flat" cmpd="sng" algn="ctr">
            <a:solidFill>
              <a:schemeClr val="tx1"/>
            </a:solidFill>
            <a:prstDash val="solid"/>
            <a:round/>
            <a:headEnd type="none" w="med" len="med"/>
            <a:tailEnd type="none"/>
          </a:ln>
          <a:effectLst/>
        </p:spPr>
      </p:cxnSp>
      <p:sp>
        <p:nvSpPr>
          <p:cNvPr id="68" name="TextBox 67"/>
          <p:cNvSpPr txBox="1"/>
          <p:nvPr/>
        </p:nvSpPr>
        <p:spPr>
          <a:xfrm>
            <a:off x="4572000" y="4114800"/>
            <a:ext cx="3657600" cy="1828800"/>
          </a:xfrm>
          <a:prstGeom prst="rect">
            <a:avLst/>
          </a:prstGeom>
          <a:noFill/>
        </p:spPr>
        <p:txBody>
          <a:bodyPr wrap="square" rtlCol="0" anchor="ctr">
            <a:noAutofit/>
          </a:bodyPr>
          <a:lstStyle/>
          <a:p>
            <a:r>
              <a:rPr lang="en-US" b="1" dirty="0">
                <a:solidFill>
                  <a:srgbClr val="669900"/>
                </a:solidFill>
                <a:latin typeface="Courier New" panose="02070309020205020404" pitchFamily="49" charset="0"/>
                <a:cs typeface="Courier New" panose="02070309020205020404" pitchFamily="49" charset="0"/>
              </a:rPr>
              <a:t>if</a:t>
            </a:r>
            <a:r>
              <a:rPr lang="en-US" dirty="0">
                <a:latin typeface="Courier New" panose="02070309020205020404" pitchFamily="49" charset="0"/>
                <a:cs typeface="Courier New" panose="02070309020205020404" pitchFamily="49" charset="0"/>
              </a:rPr>
              <a:t>( (</a:t>
            </a:r>
            <a:r>
              <a:rPr lang="en-US" b="1" dirty="0" err="1">
                <a:solidFill>
                  <a:srgbClr val="D94B7B"/>
                </a:solidFill>
                <a:latin typeface="Courier New" panose="02070309020205020404" pitchFamily="49" charset="0"/>
                <a:cs typeface="Courier New" panose="02070309020205020404" pitchFamily="49" charset="0"/>
              </a:rPr>
              <a:t>mouseX</a:t>
            </a:r>
            <a:r>
              <a:rPr lang="en-US" dirty="0">
                <a:solidFill>
                  <a:srgbClr val="D94B7B"/>
                </a:solidFill>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&gt;= x)     &amp;&amp;   </a:t>
            </a:r>
          </a:p>
          <a:p>
            <a:r>
              <a:rPr lang="en-US" dirty="0">
                <a:latin typeface="Courier New" panose="02070309020205020404" pitchFamily="49" charset="0"/>
                <a:cs typeface="Courier New" panose="02070309020205020404" pitchFamily="49" charset="0"/>
              </a:rPr>
              <a:t>    (</a:t>
            </a:r>
            <a:r>
              <a:rPr lang="en-US" b="1" dirty="0" err="1">
                <a:solidFill>
                  <a:srgbClr val="D94B7B"/>
                </a:solidFill>
                <a:latin typeface="Courier New" panose="02070309020205020404" pitchFamily="49" charset="0"/>
                <a:cs typeface="Courier New" panose="02070309020205020404" pitchFamily="49" charset="0"/>
              </a:rPr>
              <a:t>mouseX</a:t>
            </a:r>
            <a:r>
              <a:rPr lang="en-US" dirty="0">
                <a:latin typeface="Courier New" panose="02070309020205020404" pitchFamily="49" charset="0"/>
                <a:cs typeface="Courier New" panose="02070309020205020404" pitchFamily="49" charset="0"/>
              </a:rPr>
              <a:t> &lt;= x + w) &amp;&amp;</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b="1" dirty="0" err="1">
                <a:solidFill>
                  <a:srgbClr val="D94B7B"/>
                </a:solidFill>
                <a:latin typeface="Courier New" panose="02070309020205020404" pitchFamily="49" charset="0"/>
                <a:cs typeface="Courier New" panose="02070309020205020404" pitchFamily="49" charset="0"/>
              </a:rPr>
              <a:t>mouseY</a:t>
            </a:r>
            <a:r>
              <a:rPr lang="en-US" dirty="0">
                <a:solidFill>
                  <a:srgbClr val="D94B7B"/>
                </a:solidFill>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&gt;= y)     &amp;&amp;</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b="1" dirty="0" err="1">
                <a:solidFill>
                  <a:srgbClr val="D94B7B"/>
                </a:solidFill>
                <a:latin typeface="Courier New" panose="02070309020205020404" pitchFamily="49" charset="0"/>
                <a:cs typeface="Courier New" panose="02070309020205020404" pitchFamily="49" charset="0"/>
              </a:rPr>
              <a:t>mouseY</a:t>
            </a:r>
            <a:r>
              <a:rPr lang="en-US" dirty="0">
                <a:solidFill>
                  <a:srgbClr val="D94B7B"/>
                </a:solidFill>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&lt;= y + h) )</a:t>
            </a:r>
          </a:p>
        </p:txBody>
      </p:sp>
      <p:cxnSp>
        <p:nvCxnSpPr>
          <p:cNvPr id="70" name="Straight Arrow Connector 69"/>
          <p:cNvCxnSpPr/>
          <p:nvPr/>
        </p:nvCxnSpPr>
        <p:spPr bwMode="auto">
          <a:xfrm flipV="1">
            <a:off x="2606040" y="4553711"/>
            <a:ext cx="0" cy="914400"/>
          </a:xfrm>
          <a:prstGeom prst="straightConnector1">
            <a:avLst/>
          </a:prstGeom>
          <a:noFill/>
          <a:ln w="19050" cap="flat" cmpd="sng" algn="ctr">
            <a:solidFill>
              <a:schemeClr val="tx1"/>
            </a:solidFill>
            <a:prstDash val="solid"/>
            <a:round/>
            <a:headEnd type="none" w="med" len="med"/>
            <a:tailEnd type="none"/>
          </a:ln>
          <a:effectLst/>
        </p:spPr>
      </p:cxnSp>
      <p:cxnSp>
        <p:nvCxnSpPr>
          <p:cNvPr id="71" name="Straight Arrow Connector 70"/>
          <p:cNvCxnSpPr/>
          <p:nvPr/>
        </p:nvCxnSpPr>
        <p:spPr bwMode="auto">
          <a:xfrm flipV="1">
            <a:off x="1874520" y="4553711"/>
            <a:ext cx="0" cy="914400"/>
          </a:xfrm>
          <a:prstGeom prst="straightConnector1">
            <a:avLst/>
          </a:prstGeom>
          <a:noFill/>
          <a:ln w="19050" cap="flat" cmpd="sng" algn="ctr">
            <a:solidFill>
              <a:schemeClr val="tx1"/>
            </a:solidFill>
            <a:prstDash val="solid"/>
            <a:round/>
            <a:headEnd type="none" w="med" len="med"/>
            <a:tailEnd type="none"/>
          </a:ln>
          <a:effectLst/>
        </p:spPr>
      </p:cxnSp>
      <p:cxnSp>
        <p:nvCxnSpPr>
          <p:cNvPr id="72" name="Straight Arrow Connector 71"/>
          <p:cNvCxnSpPr/>
          <p:nvPr/>
        </p:nvCxnSpPr>
        <p:spPr bwMode="auto">
          <a:xfrm flipV="1">
            <a:off x="2057400" y="4553711"/>
            <a:ext cx="0" cy="914400"/>
          </a:xfrm>
          <a:prstGeom prst="straightConnector1">
            <a:avLst/>
          </a:prstGeom>
          <a:noFill/>
          <a:ln w="19050" cap="flat" cmpd="sng" algn="ctr">
            <a:solidFill>
              <a:schemeClr val="tx1"/>
            </a:solidFill>
            <a:prstDash val="solid"/>
            <a:round/>
            <a:headEnd type="none" w="med" len="med"/>
            <a:tailEnd type="none"/>
          </a:ln>
          <a:effectLst/>
        </p:spPr>
      </p:cxnSp>
      <p:cxnSp>
        <p:nvCxnSpPr>
          <p:cNvPr id="73" name="Straight Arrow Connector 72"/>
          <p:cNvCxnSpPr/>
          <p:nvPr/>
        </p:nvCxnSpPr>
        <p:spPr bwMode="auto">
          <a:xfrm flipV="1">
            <a:off x="2240280" y="4553711"/>
            <a:ext cx="0" cy="914400"/>
          </a:xfrm>
          <a:prstGeom prst="straightConnector1">
            <a:avLst/>
          </a:prstGeom>
          <a:noFill/>
          <a:ln w="19050" cap="flat" cmpd="sng" algn="ctr">
            <a:solidFill>
              <a:schemeClr val="tx1"/>
            </a:solidFill>
            <a:prstDash val="solid"/>
            <a:round/>
            <a:headEnd type="none" w="med" len="med"/>
            <a:tailEnd type="none"/>
          </a:ln>
          <a:effectLst/>
        </p:spPr>
      </p:cxnSp>
      <p:cxnSp>
        <p:nvCxnSpPr>
          <p:cNvPr id="74" name="Straight Arrow Connector 73"/>
          <p:cNvCxnSpPr/>
          <p:nvPr/>
        </p:nvCxnSpPr>
        <p:spPr bwMode="auto">
          <a:xfrm flipV="1">
            <a:off x="2423160" y="4553711"/>
            <a:ext cx="0" cy="914400"/>
          </a:xfrm>
          <a:prstGeom prst="straightConnector1">
            <a:avLst/>
          </a:prstGeom>
          <a:noFill/>
          <a:ln w="19050" cap="flat" cmpd="sng" algn="ctr">
            <a:solidFill>
              <a:schemeClr val="tx1"/>
            </a:solidFill>
            <a:prstDash val="solid"/>
            <a:round/>
            <a:headEnd type="none" w="med" len="med"/>
            <a:tailEnd type="none"/>
          </a:ln>
          <a:effectLst/>
        </p:spPr>
      </p:cxnSp>
      <p:cxnSp>
        <p:nvCxnSpPr>
          <p:cNvPr id="76" name="Straight Arrow Connector 75"/>
          <p:cNvCxnSpPr/>
          <p:nvPr/>
        </p:nvCxnSpPr>
        <p:spPr bwMode="auto">
          <a:xfrm flipV="1">
            <a:off x="2788920" y="4551818"/>
            <a:ext cx="0" cy="914400"/>
          </a:xfrm>
          <a:prstGeom prst="straightConnector1">
            <a:avLst/>
          </a:prstGeom>
          <a:noFill/>
          <a:ln w="19050" cap="flat" cmpd="sng" algn="ctr">
            <a:solidFill>
              <a:schemeClr val="tx1"/>
            </a:solidFill>
            <a:prstDash val="solid"/>
            <a:round/>
            <a:headEnd type="none" w="med" len="med"/>
            <a:tailEnd type="none"/>
          </a:ln>
          <a:effectLst/>
        </p:spPr>
      </p:cxnSp>
      <p:cxnSp>
        <p:nvCxnSpPr>
          <p:cNvPr id="77" name="Straight Arrow Connector 76"/>
          <p:cNvCxnSpPr/>
          <p:nvPr/>
        </p:nvCxnSpPr>
        <p:spPr bwMode="auto">
          <a:xfrm flipV="1">
            <a:off x="2971800" y="4551818"/>
            <a:ext cx="0" cy="914400"/>
          </a:xfrm>
          <a:prstGeom prst="straightConnector1">
            <a:avLst/>
          </a:prstGeom>
          <a:noFill/>
          <a:ln w="19050" cap="flat" cmpd="sng" algn="ctr">
            <a:solidFill>
              <a:schemeClr val="tx1"/>
            </a:solidFill>
            <a:prstDash val="solid"/>
            <a:round/>
            <a:headEnd type="none" w="med" len="med"/>
            <a:tailEnd type="none"/>
          </a:ln>
          <a:effectLst/>
        </p:spPr>
      </p:cxnSp>
      <p:cxnSp>
        <p:nvCxnSpPr>
          <p:cNvPr id="78" name="Straight Arrow Connector 77"/>
          <p:cNvCxnSpPr/>
          <p:nvPr/>
        </p:nvCxnSpPr>
        <p:spPr bwMode="auto">
          <a:xfrm flipV="1">
            <a:off x="3154680" y="4551818"/>
            <a:ext cx="0" cy="914400"/>
          </a:xfrm>
          <a:prstGeom prst="straightConnector1">
            <a:avLst/>
          </a:prstGeom>
          <a:noFill/>
          <a:ln w="19050" cap="flat" cmpd="sng" algn="ctr">
            <a:solidFill>
              <a:schemeClr val="tx1"/>
            </a:solidFill>
            <a:prstDash val="solid"/>
            <a:round/>
            <a:headEnd type="none" w="med" len="med"/>
            <a:tailEnd type="none"/>
          </a:ln>
          <a:effectLst/>
        </p:spPr>
      </p:cxnSp>
      <p:cxnSp>
        <p:nvCxnSpPr>
          <p:cNvPr id="79" name="Straight Arrow Connector 78"/>
          <p:cNvCxnSpPr/>
          <p:nvPr/>
        </p:nvCxnSpPr>
        <p:spPr bwMode="auto">
          <a:xfrm flipV="1">
            <a:off x="3337560" y="4551818"/>
            <a:ext cx="0" cy="914400"/>
          </a:xfrm>
          <a:prstGeom prst="straightConnector1">
            <a:avLst/>
          </a:prstGeom>
          <a:noFill/>
          <a:ln w="19050" cap="flat" cmpd="sng" algn="ctr">
            <a:solidFill>
              <a:schemeClr val="tx1"/>
            </a:solidFill>
            <a:prstDash val="solid"/>
            <a:round/>
            <a:headEnd type="none" w="med" len="med"/>
            <a:tailEnd type="none"/>
          </a:ln>
          <a:effectLst/>
        </p:spPr>
      </p:cxnSp>
    </p:spTree>
    <p:extLst>
      <p:ext uri="{BB962C8B-B14F-4D97-AF65-F5344CB8AC3E}">
        <p14:creationId xmlns:p14="http://schemas.microsoft.com/office/powerpoint/2010/main" val="3615845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Hovering Over a Rectangle</a:t>
            </a:r>
          </a:p>
        </p:txBody>
      </p:sp>
      <p:sp>
        <p:nvSpPr>
          <p:cNvPr id="3" name="Slide Number Placeholder 2"/>
          <p:cNvSpPr>
            <a:spLocks noGrp="1"/>
          </p:cNvSpPr>
          <p:nvPr>
            <p:ph type="sldNum" sz="quarter" idx="10"/>
          </p:nvPr>
        </p:nvSpPr>
        <p:spPr/>
        <p:txBody>
          <a:bodyPr/>
          <a:lstStyle/>
          <a:p>
            <a:fld id="{396974B2-A1E9-4BE1-B496-A99D625E2751}" type="slidenum">
              <a:rPr lang="en-US" smtClean="0"/>
              <a:t>16</a:t>
            </a:fld>
            <a:endParaRPr lang="en-US"/>
          </a:p>
        </p:txBody>
      </p:sp>
      <p:pic>
        <p:nvPicPr>
          <p:cNvPr id="4" name="Shape 178"/>
          <p:cNvPicPr preferRelativeResize="0"/>
          <p:nvPr/>
        </p:nvPicPr>
        <p:blipFill>
          <a:blip r:embed="rId2">
            <a:extLst>
              <a:ext uri="{28A0092B-C50C-407E-A947-70E740481C1C}">
                <a14:useLocalDpi xmlns:a14="http://schemas.microsoft.com/office/drawing/2010/main" val="0"/>
              </a:ext>
            </a:extLst>
          </a:blip>
          <a:stretch>
            <a:fillRect/>
          </a:stretch>
        </p:blipFill>
        <p:spPr>
          <a:xfrm>
            <a:off x="569600" y="1954826"/>
            <a:ext cx="7924800" cy="4271287"/>
          </a:xfrm>
          <a:prstGeom prst="rect">
            <a:avLst/>
          </a:prstGeom>
          <a:noFill/>
          <a:ln w="19050">
            <a:solidFill>
              <a:srgbClr val="4B2A85"/>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8677" y="1258917"/>
            <a:ext cx="2743200" cy="2996946"/>
          </a:xfrm>
          <a:prstGeom prst="rect">
            <a:avLst/>
          </a:prstGeom>
        </p:spPr>
      </p:pic>
      <p:pic>
        <p:nvPicPr>
          <p:cNvPr id="6" name="Picture 5">
            <a:extLst>
              <a:ext uri="{FF2B5EF4-FFF2-40B4-BE49-F238E27FC236}">
                <a16:creationId xmlns:a16="http://schemas.microsoft.com/office/drawing/2014/main" id="{5823DE89-7624-4641-B5C6-B96AD9B4E172}"/>
              </a:ext>
            </a:extLst>
          </p:cNvPr>
          <p:cNvPicPr>
            <a:picLocks noChangeAspect="1"/>
          </p:cNvPicPr>
          <p:nvPr/>
        </p:nvPicPr>
        <p:blipFill>
          <a:blip r:embed="rId4"/>
          <a:stretch>
            <a:fillRect/>
          </a:stretch>
        </p:blipFill>
        <p:spPr>
          <a:xfrm>
            <a:off x="847003" y="4515849"/>
            <a:ext cx="7558718" cy="1170598"/>
          </a:xfrm>
          <a:prstGeom prst="rect">
            <a:avLst/>
          </a:prstGeom>
        </p:spPr>
      </p:pic>
    </p:spTree>
    <p:extLst>
      <p:ext uri="{BB962C8B-B14F-4D97-AF65-F5344CB8AC3E}">
        <p14:creationId xmlns:p14="http://schemas.microsoft.com/office/powerpoint/2010/main" val="386390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Keyboard</a:t>
            </a:r>
          </a:p>
        </p:txBody>
      </p:sp>
      <p:sp>
        <p:nvSpPr>
          <p:cNvPr id="5" name="Content Placeholder 4"/>
          <p:cNvSpPr>
            <a:spLocks noGrp="1"/>
          </p:cNvSpPr>
          <p:nvPr>
            <p:ph idx="1"/>
          </p:nvPr>
        </p:nvSpPr>
        <p:spPr/>
        <p:txBody>
          <a:bodyPr/>
          <a:lstStyle/>
          <a:p>
            <a:r>
              <a:rPr lang="en-US" dirty="0"/>
              <a:t>System variables:</a:t>
            </a:r>
          </a:p>
          <a:p>
            <a:pPr lvl="1"/>
            <a:r>
              <a:rPr lang="en-US" dirty="0">
                <a:solidFill>
                  <a:srgbClr val="D94B7B"/>
                </a:solidFill>
                <a:latin typeface="Courier New" panose="02070309020205020404" pitchFamily="49" charset="0"/>
                <a:cs typeface="Courier New" panose="02070309020205020404" pitchFamily="49" charset="0"/>
              </a:rPr>
              <a:t>key</a:t>
            </a:r>
            <a:r>
              <a:rPr lang="en-US" dirty="0"/>
              <a:t> – stores the ASCII value of the last key press</a:t>
            </a:r>
          </a:p>
          <a:p>
            <a:pPr lvl="1"/>
            <a:r>
              <a:rPr lang="en-US" dirty="0" err="1">
                <a:solidFill>
                  <a:srgbClr val="D94B7B"/>
                </a:solidFill>
                <a:latin typeface="Courier New" panose="02070309020205020404" pitchFamily="49" charset="0"/>
                <a:cs typeface="Courier New" panose="02070309020205020404" pitchFamily="49" charset="0"/>
              </a:rPr>
              <a:t>keyCode</a:t>
            </a:r>
            <a:r>
              <a:rPr lang="en-US" dirty="0"/>
              <a:t> – stores codes for non-ASCII keys (</a:t>
            </a:r>
            <a:r>
              <a:rPr lang="en-US" i="1" dirty="0"/>
              <a:t>e.g.</a:t>
            </a:r>
            <a:r>
              <a:rPr lang="en-US" dirty="0"/>
              <a:t> UP, LEFT)</a:t>
            </a:r>
          </a:p>
          <a:p>
            <a:pPr lvl="1"/>
            <a:r>
              <a:rPr lang="en-US" dirty="0" err="1">
                <a:solidFill>
                  <a:srgbClr val="D94B7B"/>
                </a:solidFill>
                <a:latin typeface="Courier New" panose="02070309020205020404" pitchFamily="49" charset="0"/>
                <a:cs typeface="Courier New" panose="02070309020205020404" pitchFamily="49" charset="0"/>
              </a:rPr>
              <a:t>keyPressed</a:t>
            </a:r>
            <a:r>
              <a:rPr lang="en-US" dirty="0"/>
              <a:t> – is any key currently being pressed?</a:t>
            </a:r>
          </a:p>
          <a:p>
            <a:pPr lvl="2"/>
            <a:endParaRPr lang="en-US" dirty="0"/>
          </a:p>
          <a:p>
            <a:r>
              <a:rPr lang="en-US" dirty="0"/>
              <a:t>Built-in functions:</a:t>
            </a:r>
          </a:p>
          <a:p>
            <a:pPr lvl="1"/>
            <a:r>
              <a:rPr lang="en-US" dirty="0" err="1">
                <a:solidFill>
                  <a:srgbClr val="006699"/>
                </a:solidFill>
                <a:latin typeface="Courier New" panose="02070309020205020404" pitchFamily="49" charset="0"/>
                <a:cs typeface="Courier New" panose="02070309020205020404" pitchFamily="49" charset="0"/>
              </a:rPr>
              <a:t>keyPressed</a:t>
            </a:r>
            <a:r>
              <a:rPr lang="en-US" dirty="0">
                <a:latin typeface="Courier New" panose="02070309020205020404" pitchFamily="49" charset="0"/>
                <a:cs typeface="Courier New" panose="02070309020205020404" pitchFamily="49" charset="0"/>
              </a:rPr>
              <a:t>()</a:t>
            </a:r>
            <a:r>
              <a:rPr lang="en-US" dirty="0"/>
              <a:t> – called every time a key is pressed</a:t>
            </a:r>
          </a:p>
          <a:p>
            <a:pPr lvl="2"/>
            <a:endParaRPr lang="en-US" dirty="0"/>
          </a:p>
          <a:p>
            <a:r>
              <a:rPr lang="en-US" dirty="0"/>
              <a:t>New datatype:  </a:t>
            </a:r>
            <a:r>
              <a:rPr lang="en-US" dirty="0">
                <a:solidFill>
                  <a:srgbClr val="E2661A"/>
                </a:solidFill>
                <a:latin typeface="Courier New" panose="02070309020205020404" pitchFamily="49" charset="0"/>
                <a:cs typeface="Courier New" panose="02070309020205020404" pitchFamily="49" charset="0"/>
              </a:rPr>
              <a:t>char</a:t>
            </a:r>
          </a:p>
          <a:p>
            <a:pPr lvl="1"/>
            <a:r>
              <a:rPr lang="en-US" dirty="0"/>
              <a:t>Stores a single character (really just a number)</a:t>
            </a:r>
          </a:p>
          <a:p>
            <a:pPr lvl="1"/>
            <a:r>
              <a:rPr lang="en-US" dirty="0"/>
              <a:t>Should be surrounded by </a:t>
            </a:r>
            <a:r>
              <a:rPr lang="en-US" i="1" dirty="0"/>
              <a:t>single</a:t>
            </a:r>
            <a:r>
              <a:rPr lang="en-US" dirty="0"/>
              <a:t> quotes</a:t>
            </a:r>
          </a:p>
          <a:p>
            <a:pPr lvl="1"/>
            <a:r>
              <a:rPr lang="en-US" i="1" dirty="0"/>
              <a:t>e.g.</a:t>
            </a:r>
            <a:r>
              <a:rPr lang="en-US" dirty="0"/>
              <a:t>  </a:t>
            </a:r>
            <a:r>
              <a:rPr lang="en-US" dirty="0">
                <a:solidFill>
                  <a:srgbClr val="E2661A"/>
                </a:solidFill>
                <a:latin typeface="Courier New" panose="02070309020205020404" pitchFamily="49" charset="0"/>
                <a:cs typeface="Courier New" panose="02070309020205020404" pitchFamily="49" charset="0"/>
              </a:rPr>
              <a:t>char</a:t>
            </a:r>
            <a:r>
              <a:rPr lang="en-US" dirty="0">
                <a:latin typeface="Courier New" panose="02070309020205020404" pitchFamily="49" charset="0"/>
                <a:cs typeface="Courier New" panose="02070309020205020404" pitchFamily="49" charset="0"/>
              </a:rPr>
              <a:t> letter = </a:t>
            </a:r>
            <a:r>
              <a:rPr lang="en-US" dirty="0">
                <a:solidFill>
                  <a:srgbClr val="7D4793"/>
                </a:solidFill>
                <a:latin typeface="Courier New" panose="02070309020205020404" pitchFamily="49" charset="0"/>
                <a:cs typeface="Courier New" panose="02070309020205020404" pitchFamily="49" charset="0"/>
              </a:rPr>
              <a:t>'a'</a:t>
            </a:r>
            <a:r>
              <a:rPr lang="en-US" dirty="0">
                <a:latin typeface="Courier New" panose="02070309020205020404" pitchFamily="49" charset="0"/>
                <a:cs typeface="Courier New" panose="02070309020205020404" pitchFamily="49" charset="0"/>
              </a:rPr>
              <a:t>;</a:t>
            </a:r>
          </a:p>
        </p:txBody>
      </p:sp>
      <p:sp>
        <p:nvSpPr>
          <p:cNvPr id="3" name="Slide Number Placeholder 2"/>
          <p:cNvSpPr>
            <a:spLocks noGrp="1"/>
          </p:cNvSpPr>
          <p:nvPr>
            <p:ph type="sldNum" sz="quarter" idx="10"/>
          </p:nvPr>
        </p:nvSpPr>
        <p:spPr/>
        <p:txBody>
          <a:bodyPr/>
          <a:lstStyle/>
          <a:p>
            <a:fld id="{396974B2-A1E9-4BE1-B496-A99D625E2751}" type="slidenum">
              <a:rPr lang="en-US" smtClean="0"/>
              <a:t>17</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3447" y="441393"/>
            <a:ext cx="2729553" cy="914400"/>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94AF0932-06C8-0C4F-9F1A-D2990F128CF6}"/>
                  </a:ext>
                </a:extLst>
              </p14:cNvPr>
              <p14:cNvContentPartPr/>
              <p14:nvPr/>
            </p14:nvContentPartPr>
            <p14:xfrm>
              <a:off x="2329920" y="520560"/>
              <a:ext cx="6449760" cy="3576960"/>
            </p14:xfrm>
          </p:contentPart>
        </mc:Choice>
        <mc:Fallback xmlns="">
          <p:pic>
            <p:nvPicPr>
              <p:cNvPr id="6" name="Ink 5">
                <a:extLst>
                  <a:ext uri="{FF2B5EF4-FFF2-40B4-BE49-F238E27FC236}">
                    <a16:creationId xmlns:a16="http://schemas.microsoft.com/office/drawing/2014/main" id="{94AF0932-06C8-0C4F-9F1A-D2990F128CF6}"/>
                  </a:ext>
                </a:extLst>
              </p:cNvPr>
              <p:cNvPicPr/>
              <p:nvPr/>
            </p:nvPicPr>
            <p:blipFill>
              <a:blip r:embed="rId5"/>
              <a:stretch>
                <a:fillRect/>
              </a:stretch>
            </p:blipFill>
            <p:spPr>
              <a:xfrm>
                <a:off x="2320560" y="511200"/>
                <a:ext cx="6468480" cy="3595680"/>
              </a:xfrm>
              <a:prstGeom prst="rect">
                <a:avLst/>
              </a:prstGeom>
            </p:spPr>
          </p:pic>
        </mc:Fallback>
      </mc:AlternateContent>
    </p:spTree>
    <p:extLst>
      <p:ext uri="{BB962C8B-B14F-4D97-AF65-F5344CB8AC3E}">
        <p14:creationId xmlns:p14="http://schemas.microsoft.com/office/powerpoint/2010/main" val="246389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What does this code do?</a:t>
            </a:r>
          </a:p>
        </p:txBody>
      </p:sp>
      <p:sp>
        <p:nvSpPr>
          <p:cNvPr id="4" name="Slide Number Placeholder 3"/>
          <p:cNvSpPr>
            <a:spLocks noGrp="1"/>
          </p:cNvSpPr>
          <p:nvPr>
            <p:ph type="sldNum" sz="quarter" idx="10"/>
          </p:nvPr>
        </p:nvSpPr>
        <p:spPr/>
        <p:txBody>
          <a:bodyPr/>
          <a:lstStyle/>
          <a:p>
            <a:fld id="{396974B2-A1E9-4BE1-B496-A99D625E2751}" type="slidenum">
              <a:rPr lang="en-US" smtClean="0"/>
              <a:t>18</a:t>
            </a:fld>
            <a:endParaRPr lang="en-US"/>
          </a:p>
        </p:txBody>
      </p:sp>
      <p:pic>
        <p:nvPicPr>
          <p:cNvPr id="5" name="Shape 280"/>
          <p:cNvPicPr preferRelativeResize="0">
            <a:picLocks noChangeAspect="1"/>
          </p:cNvPicPr>
          <p:nvPr/>
        </p:nvPicPr>
        <p:blipFill rotWithShape="1">
          <a:blip r:embed="rId3">
            <a:alphaModFix/>
          </a:blip>
          <a:srcRect l="2410" t="6719" b="-9"/>
          <a:stretch/>
        </p:blipFill>
        <p:spPr>
          <a:xfrm>
            <a:off x="2349322" y="1200912"/>
            <a:ext cx="4422117" cy="5486400"/>
          </a:xfrm>
          <a:prstGeom prst="rect">
            <a:avLst/>
          </a:prstGeom>
          <a:noFill/>
          <a:ln w="19050">
            <a:solidFill>
              <a:srgbClr val="4B2A85"/>
            </a:solidFill>
          </a:ln>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B5D7AA65-AF9E-E846-9CDB-044DE832722E}"/>
                  </a:ext>
                </a:extLst>
              </p14:cNvPr>
              <p14:cNvContentPartPr/>
              <p14:nvPr/>
            </p14:nvContentPartPr>
            <p14:xfrm>
              <a:off x="891360" y="1094400"/>
              <a:ext cx="7307640" cy="5500800"/>
            </p14:xfrm>
          </p:contentPart>
        </mc:Choice>
        <mc:Fallback xmlns="">
          <p:pic>
            <p:nvPicPr>
              <p:cNvPr id="3" name="Ink 2">
                <a:extLst>
                  <a:ext uri="{FF2B5EF4-FFF2-40B4-BE49-F238E27FC236}">
                    <a16:creationId xmlns:a16="http://schemas.microsoft.com/office/drawing/2014/main" id="{B5D7AA65-AF9E-E846-9CDB-044DE832722E}"/>
                  </a:ext>
                </a:extLst>
              </p:cNvPr>
              <p:cNvPicPr/>
              <p:nvPr/>
            </p:nvPicPr>
            <p:blipFill>
              <a:blip r:embed="rId5"/>
              <a:stretch>
                <a:fillRect/>
              </a:stretch>
            </p:blipFill>
            <p:spPr>
              <a:xfrm>
                <a:off x="882000" y="1085040"/>
                <a:ext cx="7326360" cy="5519520"/>
              </a:xfrm>
              <a:prstGeom prst="rect">
                <a:avLst/>
              </a:prstGeom>
            </p:spPr>
          </p:pic>
        </mc:Fallback>
      </mc:AlternateContent>
    </p:spTree>
    <p:extLst>
      <p:ext uri="{BB962C8B-B14F-4D97-AF65-F5344CB8AC3E}">
        <p14:creationId xmlns:p14="http://schemas.microsoft.com/office/powerpoint/2010/main" val="2326866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Keyboard Dots</a:t>
            </a:r>
          </a:p>
        </p:txBody>
      </p:sp>
      <p:sp>
        <p:nvSpPr>
          <p:cNvPr id="4" name="Slide Number Placeholder 3"/>
          <p:cNvSpPr>
            <a:spLocks noGrp="1"/>
          </p:cNvSpPr>
          <p:nvPr>
            <p:ph type="sldNum" sz="quarter" idx="10"/>
          </p:nvPr>
        </p:nvSpPr>
        <p:spPr/>
        <p:txBody>
          <a:bodyPr/>
          <a:lstStyle/>
          <a:p>
            <a:fld id="{396974B2-A1E9-4BE1-B496-A99D625E2751}" type="slidenum">
              <a:rPr lang="en-US" smtClean="0"/>
              <a:t>19</a:t>
            </a:fld>
            <a:endParaRPr lang="en-US"/>
          </a:p>
        </p:txBody>
      </p:sp>
      <p:pic>
        <p:nvPicPr>
          <p:cNvPr id="5" name="Shape 280"/>
          <p:cNvPicPr preferRelativeResize="0"/>
          <p:nvPr/>
        </p:nvPicPr>
        <p:blipFill rotWithShape="1">
          <a:blip r:embed="rId2">
            <a:alphaModFix/>
          </a:blip>
          <a:srcRect l="2410" t="1351" b="-9"/>
          <a:stretch/>
        </p:blipFill>
        <p:spPr>
          <a:xfrm>
            <a:off x="4572000" y="1362456"/>
            <a:ext cx="3946916" cy="5178650"/>
          </a:xfrm>
          <a:prstGeom prst="rect">
            <a:avLst/>
          </a:prstGeom>
          <a:noFill/>
          <a:ln w="19050">
            <a:solidFill>
              <a:srgbClr val="4B2A85"/>
            </a:solidFill>
          </a:ln>
        </p:spPr>
      </p:pic>
      <p:pic>
        <p:nvPicPr>
          <p:cNvPr id="6" name="Shape 271"/>
          <p:cNvPicPr preferRelativeResize="0">
            <a:picLocks noChangeAspect="1"/>
          </p:cNvPicPr>
          <p:nvPr/>
        </p:nvPicPr>
        <p:blipFill>
          <a:blip r:embed="rId3">
            <a:alphaModFix/>
          </a:blip>
          <a:stretch>
            <a:fillRect/>
          </a:stretch>
        </p:blipFill>
        <p:spPr>
          <a:xfrm>
            <a:off x="171218" y="3165435"/>
            <a:ext cx="4244117" cy="1572691"/>
          </a:xfrm>
          <a:prstGeom prst="rect">
            <a:avLst/>
          </a:prstGeom>
          <a:noFill/>
          <a:ln>
            <a:noFill/>
          </a:ln>
        </p:spPr>
      </p:pic>
    </p:spTree>
    <p:extLst>
      <p:ext uri="{BB962C8B-B14F-4D97-AF65-F5344CB8AC3E}">
        <p14:creationId xmlns:p14="http://schemas.microsoft.com/office/powerpoint/2010/main" val="2374070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Administrivia</a:t>
            </a:r>
            <a:endParaRPr lang="en-US" dirty="0"/>
          </a:p>
        </p:txBody>
      </p:sp>
      <p:sp>
        <p:nvSpPr>
          <p:cNvPr id="3" name="Content Placeholder 2"/>
          <p:cNvSpPr>
            <a:spLocks noGrp="1"/>
          </p:cNvSpPr>
          <p:nvPr>
            <p:ph idx="1"/>
          </p:nvPr>
        </p:nvSpPr>
        <p:spPr/>
        <p:txBody>
          <a:bodyPr/>
          <a:lstStyle/>
          <a:p>
            <a:r>
              <a:rPr lang="en-US" dirty="0"/>
              <a:t>Assignments:</a:t>
            </a:r>
          </a:p>
          <a:p>
            <a:pPr lvl="1"/>
            <a:r>
              <a:rPr lang="en-US" dirty="0"/>
              <a:t>Reading Check 4 due tomorrow @ 3:30 pm (1/30)</a:t>
            </a:r>
          </a:p>
          <a:p>
            <a:pPr lvl="1"/>
            <a:r>
              <a:rPr lang="en-US" dirty="0"/>
              <a:t>Jumping Monster due Friday (1/31)</a:t>
            </a:r>
          </a:p>
          <a:p>
            <a:pPr lvl="2"/>
            <a:endParaRPr lang="en-US" dirty="0"/>
          </a:p>
          <a:p>
            <a:r>
              <a:rPr lang="en-US" dirty="0"/>
              <a:t>“Big Idea” this week: Digital Distribution</a:t>
            </a:r>
          </a:p>
          <a:p>
            <a:pPr lvl="2"/>
            <a:endParaRPr lang="en-US" dirty="0"/>
          </a:p>
          <a:p>
            <a:r>
              <a:rPr lang="en-US" dirty="0"/>
              <a:t>Quiz 2 this Friday</a:t>
            </a:r>
          </a:p>
          <a:p>
            <a:pPr lvl="1"/>
            <a:r>
              <a:rPr lang="en-US" dirty="0"/>
              <a:t>Topics posted on course website</a:t>
            </a:r>
          </a:p>
          <a:p>
            <a:pPr lvl="1"/>
            <a:r>
              <a:rPr lang="en-US" b="1" dirty="0"/>
              <a:t>New: </a:t>
            </a:r>
            <a:r>
              <a:rPr lang="en-US" dirty="0"/>
              <a:t>memorization of </a:t>
            </a:r>
            <a:r>
              <a:rPr lang="en-US" i="1" dirty="0"/>
              <a:t>short </a:t>
            </a:r>
            <a:r>
              <a:rPr lang="en-US" dirty="0"/>
              <a:t>code snippets</a:t>
            </a:r>
          </a:p>
          <a:p>
            <a:pPr lvl="2"/>
            <a:endParaRPr lang="en-US" dirty="0"/>
          </a:p>
          <a:p>
            <a:r>
              <a:rPr lang="en-US" dirty="0"/>
              <a:t>Upcoming: Creativity Project</a:t>
            </a:r>
          </a:p>
        </p:txBody>
      </p:sp>
      <p:sp>
        <p:nvSpPr>
          <p:cNvPr id="4" name="Slide Number Placeholder 3"/>
          <p:cNvSpPr>
            <a:spLocks noGrp="1"/>
          </p:cNvSpPr>
          <p:nvPr>
            <p:ph type="sldNum" sz="quarter" idx="10"/>
          </p:nvPr>
        </p:nvSpPr>
        <p:spPr/>
        <p:txBody>
          <a:bodyPr/>
          <a:lstStyle/>
          <a:p>
            <a:fld id="{6940961B-239C-4B23-9F28-0B3499D3105F}" type="slidenum">
              <a:rPr lang="en-US" smtClean="0"/>
              <a:t>2</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E0054289-107D-7E42-8A7D-D0CA010D4570}"/>
                  </a:ext>
                </a:extLst>
              </p14:cNvPr>
              <p14:cNvContentPartPr/>
              <p14:nvPr/>
            </p14:nvContentPartPr>
            <p14:xfrm>
              <a:off x="5544360" y="2281680"/>
              <a:ext cx="519840" cy="465840"/>
            </p14:xfrm>
          </p:contentPart>
        </mc:Choice>
        <mc:Fallback xmlns="">
          <p:pic>
            <p:nvPicPr>
              <p:cNvPr id="5" name="Ink 4">
                <a:extLst>
                  <a:ext uri="{FF2B5EF4-FFF2-40B4-BE49-F238E27FC236}">
                    <a16:creationId xmlns:a16="http://schemas.microsoft.com/office/drawing/2014/main" id="{E0054289-107D-7E42-8A7D-D0CA010D4570}"/>
                  </a:ext>
                </a:extLst>
              </p:cNvPr>
              <p:cNvPicPr/>
              <p:nvPr/>
            </p:nvPicPr>
            <p:blipFill>
              <a:blip r:embed="rId3"/>
              <a:stretch>
                <a:fillRect/>
              </a:stretch>
            </p:blipFill>
            <p:spPr>
              <a:xfrm>
                <a:off x="5535000" y="2272320"/>
                <a:ext cx="538560" cy="484560"/>
              </a:xfrm>
              <a:prstGeom prst="rect">
                <a:avLst/>
              </a:prstGeom>
            </p:spPr>
          </p:pic>
        </mc:Fallback>
      </mc:AlternateContent>
    </p:spTree>
    <p:extLst>
      <p:ext uri="{BB962C8B-B14F-4D97-AF65-F5344CB8AC3E}">
        <p14:creationId xmlns:p14="http://schemas.microsoft.com/office/powerpoint/2010/main" val="779121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Moving a Rectangle</a:t>
            </a:r>
          </a:p>
        </p:txBody>
      </p:sp>
      <p:sp>
        <p:nvSpPr>
          <p:cNvPr id="5" name="Content Placeholder 4"/>
          <p:cNvSpPr>
            <a:spLocks noGrp="1"/>
          </p:cNvSpPr>
          <p:nvPr>
            <p:ph idx="1"/>
          </p:nvPr>
        </p:nvSpPr>
        <p:spPr/>
        <p:txBody>
          <a:bodyPr/>
          <a:lstStyle/>
          <a:p>
            <a:pPr lvl="1"/>
            <a:endParaRPr lang="en-US" dirty="0"/>
          </a:p>
          <a:p>
            <a:pPr lvl="1"/>
            <a:endParaRPr lang="en-US" dirty="0"/>
          </a:p>
          <a:p>
            <a:pPr lvl="1"/>
            <a:endParaRPr lang="en-US" dirty="0"/>
          </a:p>
          <a:p>
            <a:pPr lvl="1"/>
            <a:endParaRPr lang="en-US" dirty="0"/>
          </a:p>
          <a:p>
            <a:r>
              <a:rPr lang="en-US" b="1" dirty="0"/>
              <a:t>Note:</a:t>
            </a:r>
            <a:r>
              <a:rPr lang="en-US" dirty="0"/>
              <a:t>  non-character keys, such as the arrow keys (UP, DOWN, LEFT, RIGHT) are </a:t>
            </a:r>
            <a:r>
              <a:rPr lang="en-US" i="1" dirty="0"/>
              <a:t>coded</a:t>
            </a:r>
            <a:r>
              <a:rPr lang="en-US" dirty="0"/>
              <a:t> keys</a:t>
            </a:r>
          </a:p>
        </p:txBody>
      </p:sp>
      <p:sp>
        <p:nvSpPr>
          <p:cNvPr id="3" name="Slide Number Placeholder 2"/>
          <p:cNvSpPr>
            <a:spLocks noGrp="1"/>
          </p:cNvSpPr>
          <p:nvPr>
            <p:ph type="sldNum" sz="quarter" idx="10"/>
          </p:nvPr>
        </p:nvSpPr>
        <p:spPr/>
        <p:txBody>
          <a:bodyPr/>
          <a:lstStyle/>
          <a:p>
            <a:fld id="{396974B2-A1E9-4BE1-B496-A99D625E2751}" type="slidenum">
              <a:rPr lang="en-US" smtClean="0"/>
              <a:t>20</a:t>
            </a:fld>
            <a:endParaRPr lang="en-US"/>
          </a:p>
        </p:txBody>
      </p:sp>
      <p:pic>
        <p:nvPicPr>
          <p:cNvPr id="4" name="Shape 289"/>
          <p:cNvPicPr preferRelativeResize="0">
            <a:picLocks noChangeAspect="1"/>
          </p:cNvPicPr>
          <p:nvPr/>
        </p:nvPicPr>
        <p:blipFill>
          <a:blip r:embed="rId3">
            <a:alphaModFix/>
          </a:blip>
          <a:stretch>
            <a:fillRect/>
          </a:stretch>
        </p:blipFill>
        <p:spPr>
          <a:xfrm>
            <a:off x="2023239" y="1362075"/>
            <a:ext cx="5073539" cy="1572691"/>
          </a:xfrm>
          <a:prstGeom prst="rect">
            <a:avLst/>
          </a:prstGeom>
          <a:noFill/>
          <a:ln>
            <a:noFill/>
          </a:ln>
        </p:spPr>
      </p:pic>
      <p:pic>
        <p:nvPicPr>
          <p:cNvPr id="6" name="Shape 298"/>
          <p:cNvPicPr preferRelativeResize="0">
            <a:picLocks noChangeAspect="1"/>
          </p:cNvPicPr>
          <p:nvPr/>
        </p:nvPicPr>
        <p:blipFill rotWithShape="1">
          <a:blip r:embed="rId4">
            <a:alphaModFix/>
          </a:blip>
          <a:srcRect t="4906"/>
          <a:stretch/>
        </p:blipFill>
        <p:spPr>
          <a:xfrm>
            <a:off x="1966509" y="4312852"/>
            <a:ext cx="5186998" cy="1842547"/>
          </a:xfrm>
          <a:prstGeom prst="rect">
            <a:avLst/>
          </a:prstGeom>
          <a:noFill/>
          <a:ln w="19050">
            <a:solidFill>
              <a:srgbClr val="4B2A85"/>
            </a:solidFill>
          </a:ln>
        </p:spPr>
      </p:pic>
    </p:spTree>
    <p:extLst>
      <p:ext uri="{BB962C8B-B14F-4D97-AF65-F5344CB8AC3E}">
        <p14:creationId xmlns:p14="http://schemas.microsoft.com/office/powerpoint/2010/main" val="2077714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Moving a Rectangle</a:t>
            </a:r>
          </a:p>
        </p:txBody>
      </p:sp>
      <p:sp>
        <p:nvSpPr>
          <p:cNvPr id="4" name="Slide Number Placeholder 3"/>
          <p:cNvSpPr>
            <a:spLocks noGrp="1"/>
          </p:cNvSpPr>
          <p:nvPr>
            <p:ph type="sldNum" sz="quarter" idx="10"/>
          </p:nvPr>
        </p:nvSpPr>
        <p:spPr/>
        <p:txBody>
          <a:bodyPr/>
          <a:lstStyle/>
          <a:p>
            <a:fld id="{396974B2-A1E9-4BE1-B496-A99D625E2751}" type="slidenum">
              <a:rPr lang="en-US" smtClean="0"/>
              <a:t>21</a:t>
            </a:fld>
            <a:endParaRPr lang="en-US"/>
          </a:p>
        </p:txBody>
      </p:sp>
      <p:pic>
        <p:nvPicPr>
          <p:cNvPr id="5" name="Shape 305"/>
          <p:cNvPicPr preferRelativeResize="0"/>
          <p:nvPr/>
        </p:nvPicPr>
        <p:blipFill>
          <a:blip r:embed="rId2">
            <a:alphaModFix/>
          </a:blip>
          <a:stretch>
            <a:fillRect/>
          </a:stretch>
        </p:blipFill>
        <p:spPr>
          <a:xfrm>
            <a:off x="2850643" y="1254125"/>
            <a:ext cx="3419475" cy="5238750"/>
          </a:xfrm>
          <a:prstGeom prst="rect">
            <a:avLst/>
          </a:prstGeom>
          <a:noFill/>
          <a:ln w="19050">
            <a:solidFill>
              <a:srgbClr val="4B2A85"/>
            </a:solidFill>
          </a:ln>
        </p:spPr>
      </p:pic>
    </p:spTree>
    <p:extLst>
      <p:ext uri="{BB962C8B-B14F-4D97-AF65-F5344CB8AC3E}">
        <p14:creationId xmlns:p14="http://schemas.microsoft.com/office/powerpoint/2010/main" val="656008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Text Output</a:t>
            </a:r>
          </a:p>
        </p:txBody>
      </p:sp>
      <p:sp>
        <p:nvSpPr>
          <p:cNvPr id="5" name="Content Placeholder 4"/>
          <p:cNvSpPr>
            <a:spLocks noGrp="1"/>
          </p:cNvSpPr>
          <p:nvPr>
            <p:ph idx="1"/>
          </p:nvPr>
        </p:nvSpPr>
        <p:spPr/>
        <p:txBody>
          <a:bodyPr/>
          <a:lstStyle/>
          <a:p>
            <a:r>
              <a:rPr lang="en-US" dirty="0" err="1">
                <a:solidFill>
                  <a:srgbClr val="006699"/>
                </a:solidFill>
                <a:latin typeface="Courier New" panose="02070309020205020404" pitchFamily="49" charset="0"/>
                <a:cs typeface="Courier New" panose="02070309020205020404" pitchFamily="49" charset="0"/>
              </a:rPr>
              <a:t>println</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yourText</a:t>
            </a:r>
            <a:r>
              <a:rPr lang="en-US" dirty="0">
                <a:latin typeface="Courier New" panose="02070309020205020404" pitchFamily="49" charset="0"/>
                <a:cs typeface="Courier New" panose="02070309020205020404" pitchFamily="49" charset="0"/>
              </a:rPr>
              <a:t>);</a:t>
            </a:r>
          </a:p>
          <a:p>
            <a:pPr lvl="1"/>
            <a:r>
              <a:rPr lang="en-US" dirty="0"/>
              <a:t>Prints </a:t>
            </a:r>
            <a:r>
              <a:rPr lang="en-US" dirty="0" err="1">
                <a:latin typeface="Courier New" panose="02070309020205020404" pitchFamily="49" charset="0"/>
                <a:cs typeface="Courier New" panose="02070309020205020404" pitchFamily="49" charset="0"/>
              </a:rPr>
              <a:t>yourText</a:t>
            </a:r>
            <a:r>
              <a:rPr lang="en-US" dirty="0"/>
              <a:t> to the </a:t>
            </a:r>
            <a:r>
              <a:rPr lang="en-US" i="1" dirty="0"/>
              <a:t>console</a:t>
            </a:r>
            <a:r>
              <a:rPr lang="en-US" dirty="0"/>
              <a:t>, which is the black area below your Processing code</a:t>
            </a:r>
          </a:p>
          <a:p>
            <a:pPr lvl="1"/>
            <a:r>
              <a:rPr lang="en-US" dirty="0"/>
              <a:t>Useful for debugging</a:t>
            </a:r>
          </a:p>
          <a:p>
            <a:pPr lvl="2"/>
            <a:endParaRPr lang="en-US" dirty="0"/>
          </a:p>
          <a:p>
            <a:r>
              <a:rPr lang="en-US" dirty="0">
                <a:solidFill>
                  <a:srgbClr val="006699"/>
                </a:solidFill>
                <a:latin typeface="Courier New" panose="02070309020205020404" pitchFamily="49" charset="0"/>
                <a:cs typeface="Courier New" panose="02070309020205020404" pitchFamily="49" charset="0"/>
              </a:rPr>
              <a:t>text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yourText</a:t>
            </a:r>
            <a:r>
              <a:rPr lang="en-US" dirty="0">
                <a:latin typeface="Courier New" panose="02070309020205020404" pitchFamily="49" charset="0"/>
                <a:cs typeface="Courier New" panose="02070309020205020404" pitchFamily="49" charset="0"/>
              </a:rPr>
              <a:t>, x, y);</a:t>
            </a:r>
          </a:p>
          <a:p>
            <a:pPr lvl="1"/>
            <a:r>
              <a:rPr lang="en-US" dirty="0"/>
              <a:t>Prints </a:t>
            </a:r>
            <a:r>
              <a:rPr lang="en-US" dirty="0" err="1">
                <a:latin typeface="Courier New" panose="02070309020205020404" pitchFamily="49" charset="0"/>
                <a:cs typeface="Courier New" panose="02070309020205020404" pitchFamily="49" charset="0"/>
              </a:rPr>
              <a:t>yourText</a:t>
            </a:r>
            <a:r>
              <a:rPr lang="en-US" dirty="0"/>
              <a:t> on the drawing canvas, starting with the </a:t>
            </a:r>
            <a:r>
              <a:rPr lang="en-US" i="1" dirty="0"/>
              <a:t>bottom-left</a:t>
            </a:r>
            <a:r>
              <a:rPr lang="en-US" dirty="0"/>
              <a:t> corner at coordinate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x,y</a:t>
            </a:r>
            <a:r>
              <a:rPr lang="en-US" dirty="0">
                <a:latin typeface="Courier New" panose="02070309020205020404" pitchFamily="49" charset="0"/>
                <a:cs typeface="Courier New" panose="02070309020205020404" pitchFamily="49" charset="0"/>
              </a:rPr>
              <a:t>)</a:t>
            </a:r>
          </a:p>
          <a:p>
            <a:pPr lvl="1"/>
            <a:r>
              <a:rPr lang="en-US" dirty="0"/>
              <a:t>Change the size of your text using </a:t>
            </a:r>
            <a:r>
              <a:rPr lang="en-US" dirty="0" err="1">
                <a:solidFill>
                  <a:srgbClr val="006699"/>
                </a:solidFill>
                <a:latin typeface="Courier New" panose="02070309020205020404" pitchFamily="49" charset="0"/>
                <a:cs typeface="Courier New" panose="02070309020205020404" pitchFamily="49" charset="0"/>
              </a:rPr>
              <a:t>textSize</a:t>
            </a:r>
            <a:r>
              <a:rPr lang="en-US" dirty="0">
                <a:latin typeface="Courier New" panose="02070309020205020404" pitchFamily="49" charset="0"/>
                <a:cs typeface="Courier New" panose="02070309020205020404" pitchFamily="49" charset="0"/>
              </a:rPr>
              <a:t>(size);</a:t>
            </a:r>
          </a:p>
          <a:p>
            <a:pPr lvl="2"/>
            <a:endParaRPr lang="en-US" dirty="0">
              <a:latin typeface="Courier New" panose="02070309020205020404" pitchFamily="49" charset="0"/>
              <a:cs typeface="Courier New" panose="02070309020205020404" pitchFamily="49" charset="0"/>
            </a:endParaRPr>
          </a:p>
          <a:p>
            <a:r>
              <a:rPr lang="en-US" dirty="0" err="1">
                <a:latin typeface="Courier New" panose="02070309020205020404" pitchFamily="49" charset="0"/>
                <a:cs typeface="Courier New" panose="02070309020205020404" pitchFamily="49" charset="0"/>
              </a:rPr>
              <a:t>yourText</a:t>
            </a:r>
            <a:r>
              <a:rPr lang="en-US" dirty="0"/>
              <a:t> should be between </a:t>
            </a:r>
            <a:r>
              <a:rPr lang="en-US" i="1" dirty="0"/>
              <a:t>double</a:t>
            </a:r>
            <a:r>
              <a:rPr lang="en-US" dirty="0"/>
              <a:t> quotes</a:t>
            </a:r>
          </a:p>
          <a:p>
            <a:pPr lvl="1"/>
            <a:r>
              <a:rPr lang="en-US" dirty="0"/>
              <a:t>We will talk more about the datatype </a:t>
            </a:r>
            <a:r>
              <a:rPr lang="en-US" dirty="0">
                <a:solidFill>
                  <a:srgbClr val="E2661A"/>
                </a:solidFill>
                <a:latin typeface="Courier New" panose="02070309020205020404" pitchFamily="49" charset="0"/>
                <a:cs typeface="Courier New" panose="02070309020205020404" pitchFamily="49" charset="0"/>
              </a:rPr>
              <a:t>String</a:t>
            </a:r>
            <a:r>
              <a:rPr lang="en-US" dirty="0"/>
              <a:t> later</a:t>
            </a:r>
          </a:p>
          <a:p>
            <a:pPr lvl="1"/>
            <a:endParaRPr lang="en-US" dirty="0"/>
          </a:p>
        </p:txBody>
      </p:sp>
      <p:sp>
        <p:nvSpPr>
          <p:cNvPr id="3" name="Slide Number Placeholder 2"/>
          <p:cNvSpPr>
            <a:spLocks noGrp="1"/>
          </p:cNvSpPr>
          <p:nvPr>
            <p:ph type="sldNum" sz="quarter" idx="10"/>
          </p:nvPr>
        </p:nvSpPr>
        <p:spPr/>
        <p:txBody>
          <a:bodyPr/>
          <a:lstStyle/>
          <a:p>
            <a:fld id="{396974B2-A1E9-4BE1-B496-A99D625E2751}" type="slidenum">
              <a:rPr lang="en-US" smtClean="0"/>
              <a:t>22</a:t>
            </a:fld>
            <a:endParaRPr lang="en-US"/>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4CCF77CA-4B51-0448-A88C-4F2DD538C1AC}"/>
                  </a:ext>
                </a:extLst>
              </p14:cNvPr>
              <p14:cNvContentPartPr/>
              <p14:nvPr/>
            </p14:nvContentPartPr>
            <p14:xfrm>
              <a:off x="5936040" y="380880"/>
              <a:ext cx="2175120" cy="861480"/>
            </p14:xfrm>
          </p:contentPart>
        </mc:Choice>
        <mc:Fallback xmlns="">
          <p:pic>
            <p:nvPicPr>
              <p:cNvPr id="2" name="Ink 1">
                <a:extLst>
                  <a:ext uri="{FF2B5EF4-FFF2-40B4-BE49-F238E27FC236}">
                    <a16:creationId xmlns:a16="http://schemas.microsoft.com/office/drawing/2014/main" id="{4CCF77CA-4B51-0448-A88C-4F2DD538C1AC}"/>
                  </a:ext>
                </a:extLst>
              </p:cNvPr>
              <p:cNvPicPr/>
              <p:nvPr/>
            </p:nvPicPr>
            <p:blipFill>
              <a:blip r:embed="rId4"/>
              <a:stretch>
                <a:fillRect/>
              </a:stretch>
            </p:blipFill>
            <p:spPr>
              <a:xfrm>
                <a:off x="5926680" y="371520"/>
                <a:ext cx="2193840" cy="880200"/>
              </a:xfrm>
              <a:prstGeom prst="rect">
                <a:avLst/>
              </a:prstGeom>
            </p:spPr>
          </p:pic>
        </mc:Fallback>
      </mc:AlternateContent>
    </p:spTree>
    <p:extLst>
      <p:ext uri="{BB962C8B-B14F-4D97-AF65-F5344CB8AC3E}">
        <p14:creationId xmlns:p14="http://schemas.microsoft.com/office/powerpoint/2010/main" val="1538852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Displaying Typed Keys</a:t>
            </a:r>
          </a:p>
        </p:txBody>
      </p:sp>
      <p:sp>
        <p:nvSpPr>
          <p:cNvPr id="4" name="Slide Number Placeholder 3"/>
          <p:cNvSpPr>
            <a:spLocks noGrp="1"/>
          </p:cNvSpPr>
          <p:nvPr>
            <p:ph type="sldNum" sz="quarter" idx="10"/>
          </p:nvPr>
        </p:nvSpPr>
        <p:spPr/>
        <p:txBody>
          <a:bodyPr/>
          <a:lstStyle/>
          <a:p>
            <a:fld id="{396974B2-A1E9-4BE1-B496-A99D625E2751}" type="slidenum">
              <a:rPr lang="en-US" smtClean="0"/>
              <a:t>23</a:t>
            </a:fld>
            <a:endParaRPr lang="en-US"/>
          </a:p>
        </p:txBody>
      </p:sp>
      <p:pic>
        <p:nvPicPr>
          <p:cNvPr id="5" name="Shape 252"/>
          <p:cNvPicPr preferRelativeResize="0"/>
          <p:nvPr/>
        </p:nvPicPr>
        <p:blipFill rotWithShape="1">
          <a:blip r:embed="rId2">
            <a:alphaModFix/>
          </a:blip>
          <a:srcRect l="3493" t="3016"/>
          <a:stretch/>
        </p:blipFill>
        <p:spPr>
          <a:xfrm>
            <a:off x="4671906" y="1723537"/>
            <a:ext cx="3651024" cy="4157624"/>
          </a:xfrm>
          <a:prstGeom prst="rect">
            <a:avLst/>
          </a:prstGeom>
          <a:noFill/>
          <a:ln w="19050">
            <a:solidFill>
              <a:srgbClr val="4B2A85"/>
            </a:solidFill>
          </a:ln>
        </p:spPr>
      </p:pic>
      <p:pic>
        <p:nvPicPr>
          <p:cNvPr id="6" name="Shape 253"/>
          <p:cNvPicPr preferRelativeResize="0"/>
          <p:nvPr/>
        </p:nvPicPr>
        <p:blipFill>
          <a:blip r:embed="rId3">
            <a:alphaModFix/>
          </a:blip>
          <a:stretch>
            <a:fillRect/>
          </a:stretch>
        </p:blipFill>
        <p:spPr>
          <a:xfrm>
            <a:off x="1301097" y="2424361"/>
            <a:ext cx="2356824" cy="2755975"/>
          </a:xfrm>
          <a:prstGeom prst="rect">
            <a:avLst/>
          </a:prstGeom>
          <a:noFill/>
          <a:ln>
            <a:noFill/>
          </a:ln>
        </p:spPr>
      </p:pic>
    </p:spTree>
    <p:extLst>
      <p:ext uri="{BB962C8B-B14F-4D97-AF65-F5344CB8AC3E}">
        <p14:creationId xmlns:p14="http://schemas.microsoft.com/office/powerpoint/2010/main" val="64618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Looking Forward</a:t>
            </a:r>
          </a:p>
        </p:txBody>
      </p:sp>
      <p:sp>
        <p:nvSpPr>
          <p:cNvPr id="3" name="Content Placeholder 2"/>
          <p:cNvSpPr>
            <a:spLocks noGrp="1"/>
          </p:cNvSpPr>
          <p:nvPr>
            <p:ph idx="1"/>
          </p:nvPr>
        </p:nvSpPr>
        <p:spPr/>
        <p:txBody>
          <a:bodyPr/>
          <a:lstStyle/>
          <a:p>
            <a:r>
              <a:rPr lang="en-US" dirty="0"/>
              <a:t>Next week is the Creativity Assignment</a:t>
            </a:r>
          </a:p>
          <a:p>
            <a:pPr lvl="1"/>
            <a:r>
              <a:rPr lang="en-US" dirty="0"/>
              <a:t>In pairs, you will be asked to brainstorm TWO Processing projects </a:t>
            </a:r>
            <a:r>
              <a:rPr lang="en-US" i="1" dirty="0"/>
              <a:t>of your choice</a:t>
            </a:r>
          </a:p>
          <a:p>
            <a:pPr lvl="1"/>
            <a:r>
              <a:rPr lang="en-US" dirty="0"/>
              <a:t>You will implement and submit ONE of your two projects</a:t>
            </a:r>
          </a:p>
          <a:p>
            <a:pPr lvl="1"/>
            <a:r>
              <a:rPr lang="en-US" dirty="0"/>
              <a:t>The point is to use the tools available to you to make something fun and creative!</a:t>
            </a:r>
          </a:p>
          <a:p>
            <a:pPr lvl="1"/>
            <a:r>
              <a:rPr lang="en-US" dirty="0"/>
              <a:t>Planning document due Tuesday (2/4)</a:t>
            </a:r>
          </a:p>
          <a:p>
            <a:pPr lvl="1"/>
            <a:r>
              <a:rPr lang="en-US" dirty="0"/>
              <a:t>Actual programs due next Friday (2/7)</a:t>
            </a:r>
          </a:p>
          <a:p>
            <a:pPr lvl="2"/>
            <a:endParaRPr lang="en-US" dirty="0"/>
          </a:p>
          <a:p>
            <a:r>
              <a:rPr lang="en-US" dirty="0"/>
              <a:t>Portfolio Update 1 is due Wednesday (2/6)</a:t>
            </a:r>
          </a:p>
          <a:p>
            <a:pPr lvl="1"/>
            <a:r>
              <a:rPr lang="en-US" dirty="0" err="1"/>
              <a:t>Taijitu</a:t>
            </a:r>
            <a:r>
              <a:rPr lang="en-US" dirty="0"/>
              <a:t>, Logo Design, Lego Family, Animal Functions</a:t>
            </a:r>
          </a:p>
          <a:p>
            <a:pPr lvl="1"/>
            <a:r>
              <a:rPr lang="en-US" dirty="0"/>
              <a:t>Ask your TAs for assistance if you encounter problems!</a:t>
            </a:r>
          </a:p>
        </p:txBody>
      </p:sp>
      <p:sp>
        <p:nvSpPr>
          <p:cNvPr id="4" name="Slide Number Placeholder 3"/>
          <p:cNvSpPr>
            <a:spLocks noGrp="1"/>
          </p:cNvSpPr>
          <p:nvPr>
            <p:ph type="sldNum" sz="quarter" idx="10"/>
          </p:nvPr>
        </p:nvSpPr>
        <p:spPr/>
        <p:txBody>
          <a:bodyPr/>
          <a:lstStyle/>
          <a:p>
            <a:fld id="{396974B2-A1E9-4BE1-B496-A99D625E2751}" type="slidenum">
              <a:rPr lang="en-US" smtClean="0"/>
              <a:t>24</a:t>
            </a:fld>
            <a:endParaRPr lang="en-US"/>
          </a:p>
        </p:txBody>
      </p:sp>
    </p:spTree>
    <p:extLst>
      <p:ext uri="{BB962C8B-B14F-4D97-AF65-F5344CB8AC3E}">
        <p14:creationId xmlns:p14="http://schemas.microsoft.com/office/powerpoint/2010/main" val="2800386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Jumping Monster</a:t>
            </a:r>
          </a:p>
        </p:txBody>
      </p:sp>
      <p:sp>
        <p:nvSpPr>
          <p:cNvPr id="4" name="Content Placeholder 3"/>
          <p:cNvSpPr>
            <a:spLocks noGrp="1"/>
          </p:cNvSpPr>
          <p:nvPr>
            <p:ph idx="1"/>
          </p:nvPr>
        </p:nvSpPr>
        <p:spPr>
          <a:xfrm>
            <a:off x="396875" y="1383846"/>
            <a:ext cx="8366125" cy="4972050"/>
          </a:xfrm>
        </p:spPr>
        <p:txBody>
          <a:bodyPr/>
          <a:lstStyle/>
          <a:p>
            <a:r>
              <a:rPr lang="en-US" dirty="0"/>
              <a:t>Using </a:t>
            </a:r>
            <a:r>
              <a:rPr lang="en-US" i="1" dirty="0"/>
              <a:t>expressions</a:t>
            </a:r>
            <a:r>
              <a:rPr lang="en-US" dirty="0"/>
              <a:t> and </a:t>
            </a:r>
            <a:r>
              <a:rPr lang="en-US" i="1" dirty="0"/>
              <a:t>conditionals</a:t>
            </a:r>
            <a:r>
              <a:rPr lang="en-US" dirty="0"/>
              <a:t> in conjunction with </a:t>
            </a:r>
            <a:r>
              <a:rPr lang="en-US" i="1" dirty="0"/>
              <a:t>variables</a:t>
            </a:r>
            <a:r>
              <a:rPr lang="en-US" dirty="0"/>
              <a:t> and </a:t>
            </a:r>
            <a:r>
              <a:rPr lang="en-US" i="1" dirty="0">
                <a:solidFill>
                  <a:srgbClr val="FF0000"/>
                </a:solidFill>
              </a:rPr>
              <a:t>user input</a:t>
            </a:r>
            <a:r>
              <a:rPr lang="en-US" dirty="0">
                <a:solidFill>
                  <a:srgbClr val="FF0000"/>
                </a:solidFill>
              </a:rPr>
              <a:t> </a:t>
            </a:r>
            <a:r>
              <a:rPr lang="en-US" dirty="0"/>
              <a:t>(today) to control what is drawn as well as motion:</a:t>
            </a:r>
          </a:p>
        </p:txBody>
      </p:sp>
      <p:sp>
        <p:nvSpPr>
          <p:cNvPr id="3" name="Slide Number Placeholder 2"/>
          <p:cNvSpPr>
            <a:spLocks noGrp="1"/>
          </p:cNvSpPr>
          <p:nvPr>
            <p:ph type="sldNum" sz="quarter" idx="10"/>
          </p:nvPr>
        </p:nvSpPr>
        <p:spPr/>
        <p:txBody>
          <a:bodyPr/>
          <a:lstStyle/>
          <a:p>
            <a:fld id="{F35340C0-DB2B-4590-8CEA-EF4CC314BE4E}" type="slidenum">
              <a:rPr lang="en-US" smtClean="0"/>
              <a:t>3</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1209" y="2926080"/>
            <a:ext cx="3657600" cy="3657600"/>
          </a:xfrm>
          <a:prstGeom prst="rect">
            <a:avLst/>
          </a:prstGeom>
        </p:spPr>
      </p:pic>
    </p:spTree>
    <p:extLst>
      <p:ext uri="{BB962C8B-B14F-4D97-AF65-F5344CB8AC3E}">
        <p14:creationId xmlns:p14="http://schemas.microsoft.com/office/powerpoint/2010/main" val="2458453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Lecture Outline</a:t>
            </a:r>
          </a:p>
        </p:txBody>
      </p:sp>
      <p:sp>
        <p:nvSpPr>
          <p:cNvPr id="3" name="Content Placeholder 2"/>
          <p:cNvSpPr>
            <a:spLocks noGrp="1"/>
          </p:cNvSpPr>
          <p:nvPr>
            <p:ph idx="1"/>
          </p:nvPr>
        </p:nvSpPr>
        <p:spPr/>
        <p:txBody>
          <a:bodyPr/>
          <a:lstStyle/>
          <a:p>
            <a:r>
              <a:rPr lang="en-US" b="1" dirty="0">
                <a:solidFill>
                  <a:srgbClr val="4B2A85"/>
                </a:solidFill>
              </a:rPr>
              <a:t>Other Useful Processing Tools</a:t>
            </a:r>
          </a:p>
          <a:p>
            <a:r>
              <a:rPr lang="en-US" dirty="0"/>
              <a:t>User Input and Output</a:t>
            </a:r>
          </a:p>
          <a:p>
            <a:pPr lvl="1"/>
            <a:r>
              <a:rPr lang="en-US" dirty="0"/>
              <a:t>Mouse (input)</a:t>
            </a:r>
          </a:p>
          <a:p>
            <a:pPr lvl="1"/>
            <a:r>
              <a:rPr lang="en-US" dirty="0"/>
              <a:t>Keyboard (input)</a:t>
            </a:r>
          </a:p>
          <a:p>
            <a:pPr lvl="1"/>
            <a:r>
              <a:rPr lang="en-US" dirty="0"/>
              <a:t>Text (output)</a:t>
            </a:r>
          </a:p>
        </p:txBody>
      </p:sp>
      <p:sp>
        <p:nvSpPr>
          <p:cNvPr id="4" name="Slide Number Placeholder 3"/>
          <p:cNvSpPr>
            <a:spLocks noGrp="1"/>
          </p:cNvSpPr>
          <p:nvPr>
            <p:ph type="sldNum" sz="quarter" idx="10"/>
          </p:nvPr>
        </p:nvSpPr>
        <p:spPr/>
        <p:txBody>
          <a:bodyPr/>
          <a:lstStyle/>
          <a:p>
            <a:fld id="{F35340C0-DB2B-4590-8CEA-EF4CC314BE4E}" type="slidenum">
              <a:rPr lang="en-US" smtClean="0"/>
              <a:t>4</a:t>
            </a:fld>
            <a:endParaRPr lang="en-US"/>
          </a:p>
        </p:txBody>
      </p:sp>
    </p:spTree>
    <p:extLst>
      <p:ext uri="{BB962C8B-B14F-4D97-AF65-F5344CB8AC3E}">
        <p14:creationId xmlns:p14="http://schemas.microsoft.com/office/powerpoint/2010/main" val="4146909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Transparency/Opacity</a:t>
            </a:r>
          </a:p>
        </p:txBody>
      </p:sp>
      <p:sp>
        <p:nvSpPr>
          <p:cNvPr id="3" name="Content Placeholder 2"/>
          <p:cNvSpPr>
            <a:spLocks noGrp="1"/>
          </p:cNvSpPr>
          <p:nvPr>
            <p:ph idx="1"/>
          </p:nvPr>
        </p:nvSpPr>
        <p:spPr/>
        <p:txBody>
          <a:bodyPr/>
          <a:lstStyle/>
          <a:p>
            <a:r>
              <a:rPr lang="en-US" dirty="0"/>
              <a:t>You can add a 4</a:t>
            </a:r>
            <a:r>
              <a:rPr lang="en-US" baseline="30000" dirty="0"/>
              <a:t>th</a:t>
            </a:r>
            <a:r>
              <a:rPr lang="en-US" dirty="0"/>
              <a:t> argument to a color!</a:t>
            </a:r>
          </a:p>
          <a:p>
            <a:pPr lvl="1"/>
            <a:r>
              <a:rPr lang="en-US" dirty="0"/>
              <a:t>This also applies to the </a:t>
            </a:r>
            <a:r>
              <a:rPr lang="en-US" dirty="0">
                <a:solidFill>
                  <a:srgbClr val="006699"/>
                </a:solidFill>
                <a:latin typeface="Courier New" panose="02070309020205020404" pitchFamily="49" charset="0"/>
                <a:cs typeface="Courier New" panose="02070309020205020404" pitchFamily="49" charset="0"/>
              </a:rPr>
              <a:t>fill</a:t>
            </a:r>
            <a:r>
              <a:rPr lang="en-US" dirty="0">
                <a:latin typeface="Courier New" panose="02070309020205020404" pitchFamily="49" charset="0"/>
                <a:cs typeface="Courier New" panose="02070309020205020404" pitchFamily="49" charset="0"/>
              </a:rPr>
              <a:t>()</a:t>
            </a:r>
            <a:r>
              <a:rPr lang="en-US" dirty="0"/>
              <a:t> and </a:t>
            </a:r>
            <a:r>
              <a:rPr lang="en-US" dirty="0">
                <a:solidFill>
                  <a:srgbClr val="006699"/>
                </a:solidFill>
                <a:latin typeface="Courier New" panose="02070309020205020404" pitchFamily="49" charset="0"/>
                <a:cs typeface="Courier New" panose="02070309020205020404" pitchFamily="49" charset="0"/>
              </a:rPr>
              <a:t>stroke</a:t>
            </a:r>
            <a:r>
              <a:rPr lang="en-US" dirty="0">
                <a:latin typeface="Courier New" panose="02070309020205020404" pitchFamily="49" charset="0"/>
                <a:cs typeface="Courier New" panose="02070309020205020404" pitchFamily="49" charset="0"/>
              </a:rPr>
              <a:t>()</a:t>
            </a:r>
            <a:r>
              <a:rPr lang="en-US" dirty="0"/>
              <a:t> functions</a:t>
            </a:r>
          </a:p>
          <a:p>
            <a:r>
              <a:rPr lang="en-US" dirty="0"/>
              <a:t>This argument also takes an integer between 0–255</a:t>
            </a:r>
          </a:p>
          <a:p>
            <a:pPr lvl="1"/>
            <a:r>
              <a:rPr lang="en-US" dirty="0"/>
              <a:t>0 is fully transparent (invisible)</a:t>
            </a:r>
          </a:p>
          <a:p>
            <a:pPr lvl="1"/>
            <a:r>
              <a:rPr lang="en-US" dirty="0"/>
              <a:t>255 is fully opaque (the default)</a:t>
            </a:r>
          </a:p>
        </p:txBody>
      </p:sp>
      <p:sp>
        <p:nvSpPr>
          <p:cNvPr id="6" name="Slide Number Placeholder 5"/>
          <p:cNvSpPr>
            <a:spLocks noGrp="1"/>
          </p:cNvSpPr>
          <p:nvPr>
            <p:ph type="sldNum" sz="quarter" idx="10"/>
          </p:nvPr>
        </p:nvSpPr>
        <p:spPr/>
        <p:txBody>
          <a:bodyPr/>
          <a:lstStyle/>
          <a:p>
            <a:fld id="{396974B2-A1E9-4BE1-B496-A99D625E2751}" type="slidenum">
              <a:rPr lang="en-US" smtClean="0"/>
              <a:t>5</a:t>
            </a:fld>
            <a:endParaRPr lang="en-US"/>
          </a:p>
        </p:txBody>
      </p:sp>
      <p:pic>
        <p:nvPicPr>
          <p:cNvPr id="4" name="Shape 144"/>
          <p:cNvPicPr preferRelativeResize="0">
            <a:picLocks noChangeAspect="1"/>
          </p:cNvPicPr>
          <p:nvPr/>
        </p:nvPicPr>
        <p:blipFill rotWithShape="1">
          <a:blip r:embed="rId3">
            <a:alphaModFix/>
          </a:blip>
          <a:srcRect t="1710"/>
          <a:stretch/>
        </p:blipFill>
        <p:spPr>
          <a:xfrm>
            <a:off x="1134403" y="3935195"/>
            <a:ext cx="3046370" cy="2563327"/>
          </a:xfrm>
          <a:prstGeom prst="rect">
            <a:avLst/>
          </a:prstGeom>
          <a:noFill/>
          <a:ln w="19050">
            <a:solidFill>
              <a:srgbClr val="4B2A85"/>
            </a:solidFill>
          </a:ln>
        </p:spPr>
      </p:pic>
      <p:pic>
        <p:nvPicPr>
          <p:cNvPr id="5" name="Shape 145"/>
          <p:cNvPicPr preferRelativeResize="0">
            <a:picLocks noChangeAspect="1"/>
          </p:cNvPicPr>
          <p:nvPr/>
        </p:nvPicPr>
        <p:blipFill>
          <a:blip r:embed="rId4">
            <a:alphaModFix/>
          </a:blip>
          <a:stretch>
            <a:fillRect/>
          </a:stretch>
        </p:blipFill>
        <p:spPr>
          <a:xfrm>
            <a:off x="4918301" y="3938202"/>
            <a:ext cx="3196323" cy="2560320"/>
          </a:xfrm>
          <a:prstGeom prst="rect">
            <a:avLst/>
          </a:prstGeom>
          <a:noFill/>
          <a:ln>
            <a:noFill/>
          </a:ln>
        </p:spPr>
      </p:pic>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CA144662-E9B6-9541-917C-8BA50C33BFB0}"/>
                  </a:ext>
                </a:extLst>
              </p14:cNvPr>
              <p14:cNvContentPartPr/>
              <p14:nvPr/>
            </p14:nvContentPartPr>
            <p14:xfrm>
              <a:off x="3518640" y="3804840"/>
              <a:ext cx="1958760" cy="2682360"/>
            </p14:xfrm>
          </p:contentPart>
        </mc:Choice>
        <mc:Fallback xmlns="">
          <p:pic>
            <p:nvPicPr>
              <p:cNvPr id="7" name="Ink 6">
                <a:extLst>
                  <a:ext uri="{FF2B5EF4-FFF2-40B4-BE49-F238E27FC236}">
                    <a16:creationId xmlns:a16="http://schemas.microsoft.com/office/drawing/2014/main" id="{CA144662-E9B6-9541-917C-8BA50C33BFB0}"/>
                  </a:ext>
                </a:extLst>
              </p:cNvPr>
              <p:cNvPicPr/>
              <p:nvPr/>
            </p:nvPicPr>
            <p:blipFill>
              <a:blip r:embed="rId6"/>
              <a:stretch>
                <a:fillRect/>
              </a:stretch>
            </p:blipFill>
            <p:spPr>
              <a:xfrm>
                <a:off x="3509280" y="3795480"/>
                <a:ext cx="1977480" cy="2701080"/>
              </a:xfrm>
              <a:prstGeom prst="rect">
                <a:avLst/>
              </a:prstGeom>
            </p:spPr>
          </p:pic>
        </mc:Fallback>
      </mc:AlternateContent>
    </p:spTree>
    <p:extLst>
      <p:ext uri="{BB962C8B-B14F-4D97-AF65-F5344CB8AC3E}">
        <p14:creationId xmlns:p14="http://schemas.microsoft.com/office/powerpoint/2010/main" val="2624424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 Shapes</a:t>
            </a:r>
          </a:p>
        </p:txBody>
      </p:sp>
      <p:sp>
        <p:nvSpPr>
          <p:cNvPr id="6" name="Content Placeholder 5"/>
          <p:cNvSpPr>
            <a:spLocks noGrp="1"/>
          </p:cNvSpPr>
          <p:nvPr>
            <p:ph idx="1"/>
          </p:nvPr>
        </p:nvSpPr>
        <p:spPr/>
        <p:txBody>
          <a:bodyPr/>
          <a:lstStyle/>
          <a:p>
            <a:r>
              <a:rPr lang="en-US" dirty="0"/>
              <a:t>Define vertices between</a:t>
            </a:r>
            <a:br>
              <a:rPr lang="en-US" dirty="0"/>
            </a:br>
            <a:r>
              <a:rPr lang="en-US" dirty="0" err="1">
                <a:solidFill>
                  <a:srgbClr val="006699"/>
                </a:solidFill>
                <a:latin typeface="Courier New" panose="02070309020205020404" pitchFamily="49" charset="0"/>
                <a:cs typeface="Courier New" panose="02070309020205020404" pitchFamily="49" charset="0"/>
              </a:rPr>
              <a:t>beginShape</a:t>
            </a:r>
            <a:r>
              <a:rPr lang="en-US" dirty="0">
                <a:latin typeface="Courier New" panose="02070309020205020404" pitchFamily="49" charset="0"/>
                <a:cs typeface="Courier New" panose="02070309020205020404" pitchFamily="49" charset="0"/>
              </a:rPr>
              <a:t>()</a:t>
            </a:r>
            <a:r>
              <a:rPr lang="en-US" dirty="0"/>
              <a:t> and </a:t>
            </a:r>
            <a:br>
              <a:rPr lang="en-US" dirty="0"/>
            </a:br>
            <a:r>
              <a:rPr lang="en-US" dirty="0" err="1">
                <a:solidFill>
                  <a:srgbClr val="006699"/>
                </a:solidFill>
                <a:latin typeface="Courier New" panose="02070309020205020404" pitchFamily="49" charset="0"/>
                <a:cs typeface="Courier New" panose="02070309020205020404" pitchFamily="49" charset="0"/>
              </a:rPr>
              <a:t>endShape</a:t>
            </a:r>
            <a:r>
              <a:rPr lang="en-US" dirty="0">
                <a:latin typeface="Courier New" panose="02070309020205020404" pitchFamily="49" charset="0"/>
                <a:cs typeface="Courier New" panose="02070309020205020404" pitchFamily="49" charset="0"/>
              </a:rPr>
              <a:t>()</a:t>
            </a:r>
          </a:p>
          <a:p>
            <a:pPr lvl="1"/>
            <a:r>
              <a:rPr lang="en-US" dirty="0"/>
              <a:t>If planning to reuse, best to</a:t>
            </a:r>
            <a:br>
              <a:rPr lang="en-US" dirty="0"/>
            </a:br>
            <a:r>
              <a:rPr lang="en-US" dirty="0"/>
              <a:t>create in a separate function</a:t>
            </a:r>
          </a:p>
        </p:txBody>
      </p:sp>
      <p:sp>
        <p:nvSpPr>
          <p:cNvPr id="7" name="Slide Number Placeholder 6"/>
          <p:cNvSpPr>
            <a:spLocks noGrp="1"/>
          </p:cNvSpPr>
          <p:nvPr>
            <p:ph type="sldNum" sz="quarter" idx="10"/>
          </p:nvPr>
        </p:nvSpPr>
        <p:spPr/>
        <p:txBody>
          <a:bodyPr/>
          <a:lstStyle/>
          <a:p>
            <a:fld id="{396974B2-A1E9-4BE1-B496-A99D625E2751}" type="slidenum">
              <a:rPr lang="en-US" smtClean="0"/>
              <a:t>6</a:t>
            </a:fld>
            <a:endParaRPr lang="en-US"/>
          </a:p>
        </p:txBody>
      </p:sp>
      <p:pic>
        <p:nvPicPr>
          <p:cNvPr id="4" name="Shape 120"/>
          <p:cNvPicPr preferRelativeResize="0"/>
          <p:nvPr/>
        </p:nvPicPr>
        <p:blipFill>
          <a:blip r:embed="rId3">
            <a:extLst>
              <a:ext uri="{28A0092B-C50C-407E-A947-70E740481C1C}">
                <a14:useLocalDpi xmlns:a14="http://schemas.microsoft.com/office/drawing/2010/main" val="0"/>
              </a:ext>
            </a:extLst>
          </a:blip>
          <a:stretch>
            <a:fillRect/>
          </a:stretch>
        </p:blipFill>
        <p:spPr>
          <a:xfrm>
            <a:off x="5472844" y="1828377"/>
            <a:ext cx="3290156" cy="4338074"/>
          </a:xfrm>
          <a:prstGeom prst="rect">
            <a:avLst/>
          </a:prstGeom>
          <a:noFill/>
          <a:ln w="19050">
            <a:solidFill>
              <a:srgbClr val="4B2A85"/>
            </a:solidFill>
          </a:ln>
        </p:spPr>
      </p:pic>
      <p:pic>
        <p:nvPicPr>
          <p:cNvPr id="5" name="Shape 121"/>
          <p:cNvPicPr preferRelativeResize="0"/>
          <p:nvPr/>
        </p:nvPicPr>
        <p:blipFill>
          <a:blip r:embed="rId4">
            <a:extLst>
              <a:ext uri="{28A0092B-C50C-407E-A947-70E740481C1C}">
                <a14:useLocalDpi xmlns:a14="http://schemas.microsoft.com/office/drawing/2010/main" val="0"/>
              </a:ext>
            </a:extLst>
          </a:blip>
          <a:stretch>
            <a:fillRect/>
          </a:stretch>
        </p:blipFill>
        <p:spPr>
          <a:xfrm>
            <a:off x="914400" y="3899524"/>
            <a:ext cx="3783424" cy="2266927"/>
          </a:xfrm>
          <a:prstGeom prst="rect">
            <a:avLst/>
          </a:prstGeom>
          <a:noFill/>
          <a:ln>
            <a:noFill/>
          </a:ln>
        </p:spPr>
      </p:pic>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8EAB49E9-020B-174A-8797-FC0C8B2C9B1E}"/>
                  </a:ext>
                </a:extLst>
              </p14:cNvPr>
              <p14:cNvContentPartPr/>
              <p14:nvPr/>
            </p14:nvContentPartPr>
            <p14:xfrm>
              <a:off x="1303560" y="2160000"/>
              <a:ext cx="6152400" cy="4414680"/>
            </p14:xfrm>
          </p:contentPart>
        </mc:Choice>
        <mc:Fallback xmlns="">
          <p:pic>
            <p:nvPicPr>
              <p:cNvPr id="3" name="Ink 2">
                <a:extLst>
                  <a:ext uri="{FF2B5EF4-FFF2-40B4-BE49-F238E27FC236}">
                    <a16:creationId xmlns:a16="http://schemas.microsoft.com/office/drawing/2014/main" id="{8EAB49E9-020B-174A-8797-FC0C8B2C9B1E}"/>
                  </a:ext>
                </a:extLst>
              </p:cNvPr>
              <p:cNvPicPr/>
              <p:nvPr/>
            </p:nvPicPr>
            <p:blipFill>
              <a:blip r:embed="rId6"/>
              <a:stretch>
                <a:fillRect/>
              </a:stretch>
            </p:blipFill>
            <p:spPr>
              <a:xfrm>
                <a:off x="1294200" y="2150640"/>
                <a:ext cx="6171120" cy="4433400"/>
              </a:xfrm>
              <a:prstGeom prst="rect">
                <a:avLst/>
              </a:prstGeom>
            </p:spPr>
          </p:pic>
        </mc:Fallback>
      </mc:AlternateContent>
    </p:spTree>
    <p:extLst>
      <p:ext uri="{BB962C8B-B14F-4D97-AF65-F5344CB8AC3E}">
        <p14:creationId xmlns:p14="http://schemas.microsoft.com/office/powerpoint/2010/main" val="179709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Practice:  Diamond</a:t>
            </a:r>
          </a:p>
        </p:txBody>
      </p:sp>
      <p:sp>
        <p:nvSpPr>
          <p:cNvPr id="3" name="Content Placeholder 2"/>
          <p:cNvSpPr>
            <a:spLocks noGrp="1"/>
          </p:cNvSpPr>
          <p:nvPr>
            <p:ph idx="1"/>
          </p:nvPr>
        </p:nvSpPr>
        <p:spPr>
          <a:xfrm>
            <a:off x="396875" y="1362075"/>
            <a:ext cx="8366125" cy="660689"/>
          </a:xfrm>
        </p:spPr>
        <p:txBody>
          <a:bodyPr/>
          <a:lstStyle/>
          <a:p>
            <a:r>
              <a:rPr lang="en-US" dirty="0"/>
              <a:t>Fill in the code to produce:</a:t>
            </a:r>
          </a:p>
        </p:txBody>
      </p:sp>
      <p:sp>
        <p:nvSpPr>
          <p:cNvPr id="4" name="Slide Number Placeholder 3"/>
          <p:cNvSpPr>
            <a:spLocks noGrp="1"/>
          </p:cNvSpPr>
          <p:nvPr>
            <p:ph type="sldNum" sz="quarter" idx="10"/>
          </p:nvPr>
        </p:nvSpPr>
        <p:spPr/>
        <p:txBody>
          <a:bodyPr/>
          <a:lstStyle/>
          <a:p>
            <a:fld id="{396974B2-A1E9-4BE1-B496-A99D625E2751}" type="slidenum">
              <a:rPr lang="en-US" smtClean="0"/>
              <a:t>7</a:t>
            </a:fld>
            <a:endParaRPr lang="en-US"/>
          </a:p>
        </p:txBody>
      </p:sp>
      <p:sp>
        <p:nvSpPr>
          <p:cNvPr id="7" name="TextBox 6"/>
          <p:cNvSpPr txBox="1"/>
          <p:nvPr/>
        </p:nvSpPr>
        <p:spPr>
          <a:xfrm>
            <a:off x="775854" y="2277687"/>
            <a:ext cx="6932815" cy="2816156"/>
          </a:xfrm>
          <a:prstGeom prst="rect">
            <a:avLst/>
          </a:prstGeom>
          <a:solidFill>
            <a:schemeClr val="accent3">
              <a:lumMod val="95000"/>
            </a:schemeClr>
          </a:solidFill>
          <a:ln w="19050">
            <a:solidFill>
              <a:schemeClr val="tx1"/>
            </a:solidFill>
          </a:ln>
        </p:spPr>
        <p:txBody>
          <a:bodyPr wrap="square" rtlCol="0">
            <a:spAutoFit/>
          </a:bodyPr>
          <a:lstStyle/>
          <a:p>
            <a:pPr>
              <a:spcBef>
                <a:spcPts val="300"/>
              </a:spcBef>
            </a:pPr>
            <a:r>
              <a:rPr lang="en-US" dirty="0">
                <a:solidFill>
                  <a:srgbClr val="FF0000"/>
                </a:solidFill>
                <a:latin typeface="Courier New" panose="02070309020205020404" pitchFamily="49" charset="0"/>
                <a:cs typeface="Courier New" panose="02070309020205020404" pitchFamily="49" charset="0"/>
              </a:rPr>
              <a:t>_____</a:t>
            </a:r>
            <a:r>
              <a:rPr lang="en-US" dirty="0">
                <a:latin typeface="Courier New" panose="02070309020205020404" pitchFamily="49" charset="0"/>
                <a:cs typeface="Courier New" panose="02070309020205020404" pitchFamily="49" charset="0"/>
              </a:rPr>
              <a:t> diamond( </a:t>
            </a:r>
            <a:r>
              <a:rPr lang="en-US" dirty="0">
                <a:solidFill>
                  <a:srgbClr val="FF0000"/>
                </a:solidFill>
                <a:latin typeface="Courier New" panose="02070309020205020404" pitchFamily="49" charset="0"/>
                <a:cs typeface="Courier New" panose="02070309020205020404" pitchFamily="49" charset="0"/>
              </a:rPr>
              <a:t>______________________________</a:t>
            </a:r>
            <a:r>
              <a:rPr lang="en-US" dirty="0">
                <a:latin typeface="Courier New" panose="02070309020205020404" pitchFamily="49" charset="0"/>
                <a:cs typeface="Courier New" panose="02070309020205020404" pitchFamily="49" charset="0"/>
              </a:rPr>
              <a:t> ) {</a:t>
            </a:r>
          </a:p>
          <a:p>
            <a:pPr>
              <a:spcBef>
                <a:spcPts val="300"/>
              </a:spcBef>
            </a:pPr>
            <a:r>
              <a:rPr lang="en-US" dirty="0">
                <a:latin typeface="Courier New" panose="02070309020205020404" pitchFamily="49" charset="0"/>
                <a:cs typeface="Courier New" panose="02070309020205020404" pitchFamily="49" charset="0"/>
              </a:rPr>
              <a:t>   </a:t>
            </a:r>
            <a:r>
              <a:rPr lang="en-US" dirty="0" err="1">
                <a:solidFill>
                  <a:srgbClr val="006699"/>
                </a:solidFill>
                <a:latin typeface="Courier New" panose="02070309020205020404" pitchFamily="49" charset="0"/>
                <a:cs typeface="Courier New" panose="02070309020205020404" pitchFamily="49" charset="0"/>
              </a:rPr>
              <a:t>beginShape</a:t>
            </a:r>
            <a:r>
              <a:rPr lang="en-US" dirty="0">
                <a:latin typeface="Courier New" panose="02070309020205020404" pitchFamily="49" charset="0"/>
                <a:cs typeface="Courier New" panose="02070309020205020404" pitchFamily="49" charset="0"/>
              </a:rPr>
              <a:t>();</a:t>
            </a:r>
          </a:p>
          <a:p>
            <a:pPr>
              <a:spcBef>
                <a:spcPts val="300"/>
              </a:spcBef>
            </a:pPr>
            <a:r>
              <a:rPr lang="en-US" dirty="0">
                <a:latin typeface="Courier New" panose="02070309020205020404" pitchFamily="49" charset="0"/>
                <a:cs typeface="Courier New" panose="02070309020205020404" pitchFamily="49" charset="0"/>
              </a:rPr>
              <a:t>      </a:t>
            </a:r>
            <a:r>
              <a:rPr lang="en-US" dirty="0">
                <a:solidFill>
                  <a:srgbClr val="006699"/>
                </a:solidFill>
                <a:latin typeface="Courier New" panose="02070309020205020404" pitchFamily="49" charset="0"/>
                <a:cs typeface="Courier New" panose="02070309020205020404" pitchFamily="49" charset="0"/>
              </a:rPr>
              <a:t>vertex</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______</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______</a:t>
            </a:r>
            <a:r>
              <a:rPr lang="en-US" dirty="0">
                <a:latin typeface="Courier New" panose="02070309020205020404" pitchFamily="49" charset="0"/>
                <a:cs typeface="Courier New" panose="02070309020205020404" pitchFamily="49" charset="0"/>
              </a:rPr>
              <a:t> );</a:t>
            </a:r>
          </a:p>
          <a:p>
            <a:pPr>
              <a:spcBef>
                <a:spcPts val="300"/>
              </a:spcBef>
            </a:pPr>
            <a:r>
              <a:rPr lang="en-US" dirty="0">
                <a:latin typeface="Courier New" panose="02070309020205020404" pitchFamily="49" charset="0"/>
                <a:cs typeface="Courier New" panose="02070309020205020404" pitchFamily="49" charset="0"/>
              </a:rPr>
              <a:t>      </a:t>
            </a:r>
            <a:r>
              <a:rPr lang="en-US" dirty="0">
                <a:solidFill>
                  <a:srgbClr val="006699"/>
                </a:solidFill>
                <a:latin typeface="Courier New" panose="02070309020205020404" pitchFamily="49" charset="0"/>
                <a:cs typeface="Courier New" panose="02070309020205020404" pitchFamily="49" charset="0"/>
              </a:rPr>
              <a:t>vertex</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______</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______</a:t>
            </a:r>
            <a:r>
              <a:rPr lang="en-US" dirty="0">
                <a:latin typeface="Courier New" panose="02070309020205020404" pitchFamily="49" charset="0"/>
                <a:cs typeface="Courier New" panose="02070309020205020404" pitchFamily="49" charset="0"/>
              </a:rPr>
              <a:t> );</a:t>
            </a:r>
          </a:p>
          <a:p>
            <a:pPr>
              <a:spcBef>
                <a:spcPts val="300"/>
              </a:spcBef>
            </a:pPr>
            <a:r>
              <a:rPr lang="en-US" dirty="0">
                <a:latin typeface="Courier New" panose="02070309020205020404" pitchFamily="49" charset="0"/>
                <a:cs typeface="Courier New" panose="02070309020205020404" pitchFamily="49" charset="0"/>
              </a:rPr>
              <a:t>      </a:t>
            </a:r>
            <a:r>
              <a:rPr lang="en-US" dirty="0">
                <a:solidFill>
                  <a:srgbClr val="006699"/>
                </a:solidFill>
                <a:latin typeface="Courier New" panose="02070309020205020404" pitchFamily="49" charset="0"/>
                <a:cs typeface="Courier New" panose="02070309020205020404" pitchFamily="49" charset="0"/>
              </a:rPr>
              <a:t>vertex</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______</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______</a:t>
            </a:r>
            <a:r>
              <a:rPr lang="en-US" dirty="0">
                <a:latin typeface="Courier New" panose="02070309020205020404" pitchFamily="49" charset="0"/>
                <a:cs typeface="Courier New" panose="02070309020205020404" pitchFamily="49" charset="0"/>
              </a:rPr>
              <a:t> );</a:t>
            </a:r>
          </a:p>
          <a:p>
            <a:pPr>
              <a:spcBef>
                <a:spcPts val="300"/>
              </a:spcBef>
            </a:pPr>
            <a:r>
              <a:rPr lang="en-US" dirty="0">
                <a:latin typeface="Courier New" panose="02070309020205020404" pitchFamily="49" charset="0"/>
                <a:cs typeface="Courier New" panose="02070309020205020404" pitchFamily="49" charset="0"/>
              </a:rPr>
              <a:t>      </a:t>
            </a:r>
            <a:r>
              <a:rPr lang="en-US" dirty="0">
                <a:solidFill>
                  <a:srgbClr val="006699"/>
                </a:solidFill>
                <a:latin typeface="Courier New" panose="02070309020205020404" pitchFamily="49" charset="0"/>
                <a:cs typeface="Courier New" panose="02070309020205020404" pitchFamily="49" charset="0"/>
              </a:rPr>
              <a:t>vertex</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______</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______</a:t>
            </a:r>
            <a:r>
              <a:rPr lang="en-US" dirty="0">
                <a:latin typeface="Courier New" panose="02070309020205020404" pitchFamily="49" charset="0"/>
                <a:cs typeface="Courier New" panose="02070309020205020404" pitchFamily="49" charset="0"/>
              </a:rPr>
              <a:t> );</a:t>
            </a:r>
          </a:p>
          <a:p>
            <a:pPr>
              <a:spcBef>
                <a:spcPts val="300"/>
              </a:spcBef>
            </a:pPr>
            <a:r>
              <a:rPr lang="en-US" dirty="0">
                <a:latin typeface="Courier New" panose="02070309020205020404" pitchFamily="49" charset="0"/>
                <a:cs typeface="Courier New" panose="02070309020205020404" pitchFamily="49" charset="0"/>
              </a:rPr>
              <a:t>      </a:t>
            </a:r>
            <a:r>
              <a:rPr lang="en-US" dirty="0">
                <a:solidFill>
                  <a:srgbClr val="006699"/>
                </a:solidFill>
                <a:latin typeface="Courier New" panose="02070309020205020404" pitchFamily="49" charset="0"/>
                <a:cs typeface="Courier New" panose="02070309020205020404" pitchFamily="49" charset="0"/>
              </a:rPr>
              <a:t>vertex</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______</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______</a:t>
            </a:r>
            <a:r>
              <a:rPr lang="en-US" dirty="0">
                <a:latin typeface="Courier New" panose="02070309020205020404" pitchFamily="49" charset="0"/>
                <a:cs typeface="Courier New" panose="02070309020205020404" pitchFamily="49" charset="0"/>
              </a:rPr>
              <a:t> );</a:t>
            </a:r>
          </a:p>
          <a:p>
            <a:r>
              <a:rPr lang="en-US" dirty="0">
                <a:solidFill>
                  <a:srgbClr val="006699"/>
                </a:solidFill>
                <a:latin typeface="Courier New" panose="02070309020205020404" pitchFamily="49" charset="0"/>
                <a:cs typeface="Courier New" panose="02070309020205020404" pitchFamily="49" charset="0"/>
              </a:rPr>
              <a:t>   </a:t>
            </a:r>
            <a:r>
              <a:rPr lang="en-US" dirty="0" err="1">
                <a:solidFill>
                  <a:srgbClr val="006699"/>
                </a:solidFill>
                <a:latin typeface="Courier New" panose="02070309020205020404" pitchFamily="49" charset="0"/>
                <a:cs typeface="Courier New" panose="02070309020205020404" pitchFamily="49" charset="0"/>
              </a:rPr>
              <a:t>endShape</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a:t>
            </a:r>
          </a:p>
        </p:txBody>
      </p:sp>
      <p:sp>
        <p:nvSpPr>
          <p:cNvPr id="6" name="TextBox 5"/>
          <p:cNvSpPr txBox="1"/>
          <p:nvPr/>
        </p:nvSpPr>
        <p:spPr>
          <a:xfrm>
            <a:off x="5496560" y="4217327"/>
            <a:ext cx="3342640" cy="2308324"/>
          </a:xfrm>
          <a:prstGeom prst="rect">
            <a:avLst/>
          </a:prstGeom>
          <a:solidFill>
            <a:schemeClr val="bg1">
              <a:lumMod val="95000"/>
            </a:schemeClr>
          </a:solidFill>
          <a:ln w="19050">
            <a:solidFill>
              <a:schemeClr val="tx1"/>
            </a:solidFill>
          </a:ln>
        </p:spPr>
        <p:txBody>
          <a:bodyPr wrap="square" rtlCol="0">
            <a:spAutoFit/>
          </a:bodyPr>
          <a:lstStyle/>
          <a:p>
            <a:r>
              <a:rPr lang="en-US" dirty="0">
                <a:solidFill>
                  <a:srgbClr val="33997E"/>
                </a:solidFill>
                <a:latin typeface="Courier New" panose="02070309020205020404" pitchFamily="49" charset="0"/>
                <a:cs typeface="Courier New" panose="02070309020205020404" pitchFamily="49" charset="0"/>
              </a:rPr>
              <a:t>void</a:t>
            </a:r>
            <a:r>
              <a:rPr lang="en-US" dirty="0">
                <a:latin typeface="Courier New" panose="02070309020205020404" pitchFamily="49" charset="0"/>
                <a:cs typeface="Courier New" panose="02070309020205020404" pitchFamily="49" charset="0"/>
              </a:rPr>
              <a:t> </a:t>
            </a:r>
            <a:r>
              <a:rPr lang="en-US" b="1" dirty="0">
                <a:solidFill>
                  <a:srgbClr val="006699"/>
                </a:solidFill>
                <a:latin typeface="Courier New" panose="02070309020205020404" pitchFamily="49" charset="0"/>
                <a:cs typeface="Courier New" panose="02070309020205020404" pitchFamily="49" charset="0"/>
              </a:rPr>
              <a:t>draw</a:t>
            </a:r>
            <a:r>
              <a:rPr lang="en-US" dirty="0">
                <a:latin typeface="Courier New" panose="02070309020205020404" pitchFamily="49" charset="0"/>
                <a:cs typeface="Courier New" panose="02070309020205020404" pitchFamily="49" charset="0"/>
              </a:rPr>
              <a:t>() {</a:t>
            </a:r>
          </a:p>
          <a:p>
            <a:endParaRPr lang="en-US" dirty="0">
              <a:latin typeface="Courier New" panose="02070309020205020404" pitchFamily="49" charset="0"/>
              <a:cs typeface="Courier New" panose="02070309020205020404" pitchFamily="49" charset="0"/>
            </a:endParaRPr>
          </a:p>
          <a:p>
            <a:endParaRPr lang="en-US" dirty="0">
              <a:latin typeface="Courier New" panose="02070309020205020404" pitchFamily="49" charset="0"/>
              <a:cs typeface="Courier New" panose="02070309020205020404" pitchFamily="49" charset="0"/>
            </a:endParaRPr>
          </a:p>
          <a:p>
            <a:endParaRPr lang="en-US" dirty="0">
              <a:latin typeface="Courier New" panose="02070309020205020404" pitchFamily="49" charset="0"/>
              <a:cs typeface="Courier New" panose="02070309020205020404" pitchFamily="49" charset="0"/>
            </a:endParaRPr>
          </a:p>
          <a:p>
            <a:endParaRPr lang="en-US" dirty="0">
              <a:latin typeface="Courier New" panose="02070309020205020404" pitchFamily="49" charset="0"/>
              <a:cs typeface="Courier New" panose="02070309020205020404" pitchFamily="49" charset="0"/>
            </a:endParaRPr>
          </a:p>
          <a:p>
            <a:endParaRPr lang="en-US" dirty="0">
              <a:latin typeface="Courier New" panose="02070309020205020404" pitchFamily="49" charset="0"/>
              <a:cs typeface="Courier New" panose="02070309020205020404" pitchFamily="49" charset="0"/>
            </a:endParaRP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7861" y="4730588"/>
            <a:ext cx="1828800" cy="1993392"/>
          </a:xfrm>
          <a:prstGeom prst="rect">
            <a:avLst/>
          </a:prstGeom>
        </p:spPr>
      </p:pic>
      <p:grpSp>
        <p:nvGrpSpPr>
          <p:cNvPr id="11" name="Group 10"/>
          <p:cNvGrpSpPr/>
          <p:nvPr/>
        </p:nvGrpSpPr>
        <p:grpSpPr>
          <a:xfrm>
            <a:off x="6836911" y="496750"/>
            <a:ext cx="1887883" cy="1893240"/>
            <a:chOff x="6836911" y="496750"/>
            <a:chExt cx="1887883" cy="1893240"/>
          </a:xfrm>
        </p:grpSpPr>
        <p:sp>
          <p:nvSpPr>
            <p:cNvPr id="8" name="Rectangle 7"/>
            <p:cNvSpPr/>
            <p:nvPr/>
          </p:nvSpPr>
          <p:spPr bwMode="auto">
            <a:xfrm rot="2700000">
              <a:off x="7438466" y="685973"/>
              <a:ext cx="1097280" cy="1097280"/>
            </a:xfrm>
            <a:prstGeom prst="rect">
              <a:avLst/>
            </a:prstGeom>
            <a:noFill/>
            <a:ln w="254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9" name="TextBox 8"/>
            <p:cNvSpPr txBox="1"/>
            <p:nvPr/>
          </p:nvSpPr>
          <p:spPr>
            <a:xfrm>
              <a:off x="7856914" y="1220718"/>
              <a:ext cx="604058" cy="366492"/>
            </a:xfrm>
            <a:prstGeom prst="rect">
              <a:avLst/>
            </a:prstGeom>
            <a:noFill/>
          </p:spPr>
          <p:txBody>
            <a:bodyPr wrap="square" rtlCol="0">
              <a:spAutoFit/>
            </a:bodyPr>
            <a:lstStyle/>
            <a:p>
              <a:pPr algn="ctr"/>
              <a:r>
                <a:rPr lang="en-US" dirty="0">
                  <a:solidFill>
                    <a:srgbClr val="FF0000"/>
                  </a:solidFill>
                  <a:latin typeface="Calibri" pitchFamily="34" charset="0"/>
                </a:rPr>
                <a:t>(</a:t>
              </a:r>
              <a:r>
                <a:rPr lang="en-US" dirty="0" err="1">
                  <a:solidFill>
                    <a:srgbClr val="FF0000"/>
                  </a:solidFill>
                  <a:latin typeface="Calibri" pitchFamily="34" charset="0"/>
                </a:rPr>
                <a:t>x,y</a:t>
              </a:r>
              <a:r>
                <a:rPr lang="en-US" dirty="0">
                  <a:solidFill>
                    <a:srgbClr val="FF0000"/>
                  </a:solidFill>
                  <a:latin typeface="Calibri" pitchFamily="34" charset="0"/>
                </a:rPr>
                <a:t>)</a:t>
              </a:r>
            </a:p>
          </p:txBody>
        </p:sp>
        <p:sp>
          <p:nvSpPr>
            <p:cNvPr id="10" name="Oval 9"/>
            <p:cNvSpPr/>
            <p:nvPr/>
          </p:nvSpPr>
          <p:spPr bwMode="auto">
            <a:xfrm>
              <a:off x="7927848" y="1188719"/>
              <a:ext cx="91440" cy="91440"/>
            </a:xfrm>
            <a:prstGeom prst="ellipse">
              <a:avLst/>
            </a:prstGeom>
            <a:solidFill>
              <a:srgbClr val="FF0000"/>
            </a:solidFill>
            <a:ln w="254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cxnSp>
          <p:nvCxnSpPr>
            <p:cNvPr id="12" name="Straight Connector 11"/>
            <p:cNvCxnSpPr/>
            <p:nvPr/>
          </p:nvCxnSpPr>
          <p:spPr bwMode="auto">
            <a:xfrm>
              <a:off x="7132320" y="496750"/>
              <a:ext cx="11084" cy="1475377"/>
            </a:xfrm>
            <a:prstGeom prst="line">
              <a:avLst/>
            </a:prstGeom>
            <a:noFill/>
            <a:ln w="12700" cap="flat" cmpd="sng" algn="ctr">
              <a:solidFill>
                <a:srgbClr val="FF0000"/>
              </a:solidFill>
              <a:prstDash val="solid"/>
              <a:round/>
              <a:headEnd type="triangle" w="med" len="med"/>
              <a:tailEnd type="triangle" w="med" len="med"/>
            </a:ln>
            <a:effectLst/>
          </p:spPr>
        </p:cxnSp>
        <p:cxnSp>
          <p:nvCxnSpPr>
            <p:cNvPr id="13" name="Straight Connector 12"/>
            <p:cNvCxnSpPr/>
            <p:nvPr/>
          </p:nvCxnSpPr>
          <p:spPr bwMode="auto">
            <a:xfrm rot="5400000">
              <a:off x="7981564" y="1347885"/>
              <a:ext cx="11084" cy="1475377"/>
            </a:xfrm>
            <a:prstGeom prst="line">
              <a:avLst/>
            </a:prstGeom>
            <a:noFill/>
            <a:ln w="12700" cap="flat" cmpd="sng" algn="ctr">
              <a:solidFill>
                <a:srgbClr val="FF0000"/>
              </a:solidFill>
              <a:prstDash val="solid"/>
              <a:round/>
              <a:headEnd type="triangle" w="med" len="med"/>
              <a:tailEnd type="triangle" w="med" len="med"/>
            </a:ln>
            <a:effectLst/>
          </p:spPr>
        </p:cxnSp>
        <p:sp>
          <p:nvSpPr>
            <p:cNvPr id="14" name="TextBox 13"/>
            <p:cNvSpPr txBox="1"/>
            <p:nvPr/>
          </p:nvSpPr>
          <p:spPr>
            <a:xfrm>
              <a:off x="6836911" y="1049772"/>
              <a:ext cx="306494" cy="369332"/>
            </a:xfrm>
            <a:prstGeom prst="rect">
              <a:avLst/>
            </a:prstGeom>
            <a:noFill/>
          </p:spPr>
          <p:txBody>
            <a:bodyPr wrap="none" rtlCol="0">
              <a:spAutoFit/>
            </a:bodyPr>
            <a:lstStyle/>
            <a:p>
              <a:r>
                <a:rPr lang="en-US" dirty="0">
                  <a:solidFill>
                    <a:srgbClr val="FF0000"/>
                  </a:solidFill>
                  <a:latin typeface="Calibri" pitchFamily="34" charset="0"/>
                </a:rPr>
                <a:t>h</a:t>
              </a:r>
            </a:p>
          </p:txBody>
        </p:sp>
        <p:sp>
          <p:nvSpPr>
            <p:cNvPr id="15" name="TextBox 14"/>
            <p:cNvSpPr txBox="1"/>
            <p:nvPr/>
          </p:nvSpPr>
          <p:spPr>
            <a:xfrm>
              <a:off x="7812218" y="2020658"/>
              <a:ext cx="349776" cy="369332"/>
            </a:xfrm>
            <a:prstGeom prst="rect">
              <a:avLst/>
            </a:prstGeom>
            <a:noFill/>
          </p:spPr>
          <p:txBody>
            <a:bodyPr wrap="none" rtlCol="0">
              <a:spAutoFit/>
            </a:bodyPr>
            <a:lstStyle/>
            <a:p>
              <a:r>
                <a:rPr lang="en-US" dirty="0">
                  <a:solidFill>
                    <a:srgbClr val="FF0000"/>
                  </a:solidFill>
                  <a:latin typeface="Calibri" pitchFamily="34" charset="0"/>
                </a:rPr>
                <a:t>w</a:t>
              </a:r>
            </a:p>
          </p:txBody>
        </p:sp>
      </p:grpSp>
      <mc:AlternateContent xmlns:mc="http://schemas.openxmlformats.org/markup-compatibility/2006" xmlns:p14="http://schemas.microsoft.com/office/powerpoint/2010/main">
        <mc:Choice Requires="p14">
          <p:contentPart p14:bwMode="auto" r:id="rId4">
            <p14:nvContentPartPr>
              <p14:cNvPr id="16" name="Ink 15">
                <a:extLst>
                  <a:ext uri="{FF2B5EF4-FFF2-40B4-BE49-F238E27FC236}">
                    <a16:creationId xmlns:a16="http://schemas.microsoft.com/office/drawing/2014/main" id="{06AB863D-F2D5-824C-8A31-EBA91F44CA8F}"/>
                  </a:ext>
                </a:extLst>
              </p14:cNvPr>
              <p14:cNvContentPartPr/>
              <p14:nvPr/>
            </p14:nvContentPartPr>
            <p14:xfrm>
              <a:off x="533520" y="330840"/>
              <a:ext cx="8420400" cy="6314400"/>
            </p14:xfrm>
          </p:contentPart>
        </mc:Choice>
        <mc:Fallback xmlns="">
          <p:pic>
            <p:nvPicPr>
              <p:cNvPr id="16" name="Ink 15">
                <a:extLst>
                  <a:ext uri="{FF2B5EF4-FFF2-40B4-BE49-F238E27FC236}">
                    <a16:creationId xmlns:a16="http://schemas.microsoft.com/office/drawing/2014/main" id="{06AB863D-F2D5-824C-8A31-EBA91F44CA8F}"/>
                  </a:ext>
                </a:extLst>
              </p:cNvPr>
              <p:cNvPicPr/>
              <p:nvPr/>
            </p:nvPicPr>
            <p:blipFill>
              <a:blip r:embed="rId5"/>
              <a:stretch>
                <a:fillRect/>
              </a:stretch>
            </p:blipFill>
            <p:spPr>
              <a:xfrm>
                <a:off x="524160" y="321480"/>
                <a:ext cx="8439120" cy="6333120"/>
              </a:xfrm>
              <a:prstGeom prst="rect">
                <a:avLst/>
              </a:prstGeom>
            </p:spPr>
          </p:pic>
        </mc:Fallback>
      </mc:AlternateContent>
    </p:spTree>
    <p:extLst>
      <p:ext uri="{BB962C8B-B14F-4D97-AF65-F5344CB8AC3E}">
        <p14:creationId xmlns:p14="http://schemas.microsoft.com/office/powerpoint/2010/main" val="222676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Lecture Outline</a:t>
            </a:r>
          </a:p>
        </p:txBody>
      </p:sp>
      <p:sp>
        <p:nvSpPr>
          <p:cNvPr id="3" name="Content Placeholder 2"/>
          <p:cNvSpPr>
            <a:spLocks noGrp="1"/>
          </p:cNvSpPr>
          <p:nvPr>
            <p:ph idx="1"/>
          </p:nvPr>
        </p:nvSpPr>
        <p:spPr/>
        <p:txBody>
          <a:bodyPr/>
          <a:lstStyle/>
          <a:p>
            <a:r>
              <a:rPr lang="en-US" dirty="0"/>
              <a:t>Other Useful Processing Tricks</a:t>
            </a:r>
          </a:p>
          <a:p>
            <a:r>
              <a:rPr lang="en-US" b="1" dirty="0">
                <a:solidFill>
                  <a:srgbClr val="4B2A85"/>
                </a:solidFill>
              </a:rPr>
              <a:t>User Input and Output *</a:t>
            </a:r>
          </a:p>
          <a:p>
            <a:pPr lvl="1"/>
            <a:r>
              <a:rPr lang="en-US" dirty="0"/>
              <a:t>Mouse</a:t>
            </a:r>
          </a:p>
          <a:p>
            <a:pPr lvl="1"/>
            <a:r>
              <a:rPr lang="en-US" dirty="0"/>
              <a:t>Keyboard</a:t>
            </a:r>
          </a:p>
          <a:p>
            <a:pPr lvl="1"/>
            <a:r>
              <a:rPr lang="en-US" dirty="0"/>
              <a:t>Text</a:t>
            </a:r>
          </a:p>
          <a:p>
            <a:pPr lvl="2"/>
            <a:endParaRPr lang="en-US" dirty="0"/>
          </a:p>
          <a:p>
            <a:pPr lvl="2"/>
            <a:endParaRPr lang="en-US" dirty="0"/>
          </a:p>
          <a:p>
            <a:pPr lvl="2"/>
            <a:endParaRPr lang="en-US" dirty="0"/>
          </a:p>
          <a:p>
            <a:pPr lvl="2"/>
            <a:endParaRPr lang="en-US" dirty="0"/>
          </a:p>
          <a:p>
            <a:pPr lvl="2"/>
            <a:endParaRPr lang="en-US" dirty="0"/>
          </a:p>
          <a:p>
            <a:pPr lvl="2"/>
            <a:endParaRPr lang="en-US" dirty="0"/>
          </a:p>
          <a:p>
            <a:pPr marL="687388" lvl="2" indent="0">
              <a:buNone/>
            </a:pPr>
            <a:r>
              <a:rPr lang="en-US" dirty="0"/>
              <a:t>*  We will look at a subset of the available Processing commands.</a:t>
            </a:r>
            <a:br>
              <a:rPr lang="en-US" dirty="0"/>
            </a:br>
            <a:r>
              <a:rPr lang="en-US" dirty="0"/>
              <a:t>	For a full list, see the Processing Reference.</a:t>
            </a:r>
          </a:p>
        </p:txBody>
      </p:sp>
      <p:sp>
        <p:nvSpPr>
          <p:cNvPr id="4" name="Slide Number Placeholder 3"/>
          <p:cNvSpPr>
            <a:spLocks noGrp="1"/>
          </p:cNvSpPr>
          <p:nvPr>
            <p:ph type="sldNum" sz="quarter" idx="10"/>
          </p:nvPr>
        </p:nvSpPr>
        <p:spPr/>
        <p:txBody>
          <a:bodyPr/>
          <a:lstStyle/>
          <a:p>
            <a:fld id="{F35340C0-DB2B-4590-8CEA-EF4CC314BE4E}" type="slidenum">
              <a:rPr lang="en-US" smtClean="0"/>
              <a:t>8</a:t>
            </a:fld>
            <a:endParaRPr lang="en-US"/>
          </a:p>
        </p:txBody>
      </p:sp>
    </p:spTree>
    <p:extLst>
      <p:ext uri="{BB962C8B-B14F-4D97-AF65-F5344CB8AC3E}">
        <p14:creationId xmlns:p14="http://schemas.microsoft.com/office/powerpoint/2010/main" val="3193994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Reminder: System Variables</a:t>
            </a:r>
          </a:p>
        </p:txBody>
      </p:sp>
      <p:sp>
        <p:nvSpPr>
          <p:cNvPr id="3" name="Content Placeholder 2"/>
          <p:cNvSpPr>
            <a:spLocks noGrp="1"/>
          </p:cNvSpPr>
          <p:nvPr>
            <p:ph idx="1"/>
          </p:nvPr>
        </p:nvSpPr>
        <p:spPr/>
        <p:txBody>
          <a:bodyPr/>
          <a:lstStyle/>
          <a:p>
            <a:r>
              <a:rPr lang="en-US" dirty="0"/>
              <a:t>Special variables that hold values related to the state of the program, often related to user input</a:t>
            </a:r>
          </a:p>
          <a:p>
            <a:pPr lvl="1"/>
            <a:r>
              <a:rPr lang="en-US" dirty="0"/>
              <a:t>You don’t need to declare these variables</a:t>
            </a:r>
          </a:p>
          <a:p>
            <a:pPr lvl="1"/>
            <a:r>
              <a:rPr lang="en-US" dirty="0"/>
              <a:t>These variables will update automatically as the program runs</a:t>
            </a:r>
          </a:p>
          <a:p>
            <a:pPr lvl="1"/>
            <a:r>
              <a:rPr lang="en-US" dirty="0"/>
              <a:t>Colored </a:t>
            </a:r>
            <a:r>
              <a:rPr lang="en-US" b="1" dirty="0">
                <a:solidFill>
                  <a:srgbClr val="D94B7B"/>
                </a:solidFill>
              </a:rPr>
              <a:t>pink/magenta-</a:t>
            </a:r>
            <a:r>
              <a:rPr lang="en-US" b="1" dirty="0" err="1">
                <a:solidFill>
                  <a:srgbClr val="D94B7B"/>
                </a:solidFill>
              </a:rPr>
              <a:t>ish</a:t>
            </a:r>
            <a:r>
              <a:rPr lang="en-US" dirty="0"/>
              <a:t> in the Processing environment</a:t>
            </a:r>
          </a:p>
          <a:p>
            <a:pPr lvl="2"/>
            <a:endParaRPr lang="en-US" dirty="0"/>
          </a:p>
          <a:p>
            <a:r>
              <a:rPr lang="en-US" dirty="0"/>
              <a:t>We’ve used some of these already:</a:t>
            </a:r>
          </a:p>
          <a:p>
            <a:pPr lvl="1"/>
            <a:r>
              <a:rPr lang="en-US" dirty="0">
                <a:solidFill>
                  <a:srgbClr val="D94B7B"/>
                </a:solidFill>
                <a:latin typeface="Courier New" panose="02070309020205020404" pitchFamily="49" charset="0"/>
                <a:cs typeface="Courier New" panose="02070309020205020404" pitchFamily="49" charset="0"/>
              </a:rPr>
              <a:t>width</a:t>
            </a:r>
            <a:r>
              <a:rPr lang="en-US" dirty="0"/>
              <a:t>, </a:t>
            </a:r>
            <a:r>
              <a:rPr lang="en-US" dirty="0">
                <a:solidFill>
                  <a:srgbClr val="D94B7B"/>
                </a:solidFill>
                <a:latin typeface="Courier New" panose="02070309020205020404" pitchFamily="49" charset="0"/>
                <a:cs typeface="Courier New" panose="02070309020205020404" pitchFamily="49" charset="0"/>
              </a:rPr>
              <a:t>height</a:t>
            </a:r>
            <a:r>
              <a:rPr lang="en-US" dirty="0"/>
              <a:t>, </a:t>
            </a:r>
            <a:r>
              <a:rPr lang="en-US" dirty="0" err="1">
                <a:solidFill>
                  <a:srgbClr val="D94B7B"/>
                </a:solidFill>
                <a:latin typeface="Courier New" panose="02070309020205020404" pitchFamily="49" charset="0"/>
                <a:cs typeface="Courier New" panose="02070309020205020404" pitchFamily="49" charset="0"/>
              </a:rPr>
              <a:t>frameCount</a:t>
            </a:r>
            <a:endParaRPr lang="en-US" dirty="0">
              <a:solidFill>
                <a:srgbClr val="D94B7B"/>
              </a:solidFill>
              <a:latin typeface="Courier New" panose="02070309020205020404" pitchFamily="49" charset="0"/>
              <a:cs typeface="Courier New" panose="02070309020205020404" pitchFamily="49" charset="0"/>
            </a:endParaRPr>
          </a:p>
          <a:p>
            <a:pPr lvl="2"/>
            <a:endParaRPr lang="en-US" b="1" dirty="0">
              <a:solidFill>
                <a:srgbClr val="D94B7B"/>
              </a:solidFill>
              <a:latin typeface="Courier New" panose="02070309020205020404" pitchFamily="49" charset="0"/>
              <a:cs typeface="Courier New" panose="02070309020205020404" pitchFamily="49" charset="0"/>
            </a:endParaRPr>
          </a:p>
          <a:p>
            <a:r>
              <a:rPr lang="en-US" dirty="0"/>
              <a:t>We’ll see a lot more today</a:t>
            </a:r>
          </a:p>
        </p:txBody>
      </p:sp>
      <p:sp>
        <p:nvSpPr>
          <p:cNvPr id="4" name="Slide Number Placeholder 3"/>
          <p:cNvSpPr>
            <a:spLocks noGrp="1"/>
          </p:cNvSpPr>
          <p:nvPr>
            <p:ph type="sldNum" sz="quarter" idx="10"/>
          </p:nvPr>
        </p:nvSpPr>
        <p:spPr/>
        <p:txBody>
          <a:bodyPr/>
          <a:lstStyle/>
          <a:p>
            <a:fld id="{396974B2-A1E9-4BE1-B496-A99D625E2751}" type="slidenum">
              <a:rPr lang="en-US" smtClean="0"/>
              <a:t>9</a:t>
            </a:fld>
            <a:endParaRPr lang="en-US"/>
          </a:p>
        </p:txBody>
      </p:sp>
    </p:spTree>
    <p:extLst>
      <p:ext uri="{BB962C8B-B14F-4D97-AF65-F5344CB8AC3E}">
        <p14:creationId xmlns:p14="http://schemas.microsoft.com/office/powerpoint/2010/main" val="106529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UWTheme-120-Wi19">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CC0000"/>
          </a:solidFill>
          <a:prstDash val="solid"/>
          <a:round/>
          <a:headEnd type="none" w="med" len="med"/>
          <a:tailEnd type="triangle" w="med" len="med"/>
        </a:ln>
        <a:effectLst/>
      </a:spPr>
      <a:bodyPr vert="horz" wrap="squar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2000" smtClean="0">
            <a:solidFill>
              <a:srgbClr val="C00000"/>
            </a:solidFill>
            <a:latin typeface="Calibri" charset="0"/>
            <a:ea typeface="Calibri" charset="0"/>
            <a:cs typeface="Calibri"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WTheme-120-Wi19" id="{C50F3396-D7F3-4338-9BB4-75A820C6FB58}" vid="{2CA01196-D5BA-4104-9C63-25FAC9B753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UWTheme-120-Wi19</Template>
  <TotalTime>4547</TotalTime>
  <Words>1640</Words>
  <Application>Microsoft Macintosh PowerPoint</Application>
  <PresentationFormat>On-screen Show (4:3)</PresentationFormat>
  <Paragraphs>264</Paragraphs>
  <Slides>24</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Arial Narrow</vt:lpstr>
      <vt:lpstr>Calibri</vt:lpstr>
      <vt:lpstr>Courier New</vt:lpstr>
      <vt:lpstr>Roboto Regular</vt:lpstr>
      <vt:lpstr>Times New Roman</vt:lpstr>
      <vt:lpstr>Wingdings</vt:lpstr>
      <vt:lpstr>UWTheme-120-Wi19</vt:lpstr>
      <vt:lpstr>Basic Input and Output CSE 120 Winter 2020</vt:lpstr>
      <vt:lpstr>Administrivia</vt:lpstr>
      <vt:lpstr>Jumping Monster</vt:lpstr>
      <vt:lpstr>Lecture Outline</vt:lpstr>
      <vt:lpstr>Transparency/Opacity</vt:lpstr>
      <vt:lpstr>Custom Shapes</vt:lpstr>
      <vt:lpstr>Functions Practice:  Diamond</vt:lpstr>
      <vt:lpstr>Lecture Outline</vt:lpstr>
      <vt:lpstr>Reminder: System Variables</vt:lpstr>
      <vt:lpstr>The Mouse</vt:lpstr>
      <vt:lpstr>Example:  Drawing Dots</vt:lpstr>
      <vt:lpstr>Example:  Path Drawing</vt:lpstr>
      <vt:lpstr>Hovering Over a Rectangle</vt:lpstr>
      <vt:lpstr>Hovering Over a Rectangle</vt:lpstr>
      <vt:lpstr>Hovering Over a Rectangle</vt:lpstr>
      <vt:lpstr>Hovering Over a Rectangle</vt:lpstr>
      <vt:lpstr>The Keyboard</vt:lpstr>
      <vt:lpstr>Example:  What does this code do?</vt:lpstr>
      <vt:lpstr>Example:  Keyboard Dots</vt:lpstr>
      <vt:lpstr>Example:  Moving a Rectangle</vt:lpstr>
      <vt:lpstr>Example:  Moving a Rectangle</vt:lpstr>
      <vt:lpstr>Text Output</vt:lpstr>
      <vt:lpstr>Example:  Displaying Typed Keys</vt:lpstr>
      <vt:lpstr>Looking Forward</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Input and Output CSE 120 Spring 2017</dc:title>
  <dc:creator>Justin Hsia</dc:creator>
  <cp:lastModifiedBy>Sam S Wolfson</cp:lastModifiedBy>
  <cp:revision>121</cp:revision>
  <cp:lastPrinted>2020-01-29T21:42:38Z</cp:lastPrinted>
  <dcterms:created xsi:type="dcterms:W3CDTF">2017-04-11T00:24:40Z</dcterms:created>
  <dcterms:modified xsi:type="dcterms:W3CDTF">2020-01-30T18:51:24Z</dcterms:modified>
</cp:coreProperties>
</file>