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2.xml" ContentType="application/inkml+xml"/>
  <Override PartName="/ppt/notesSlides/notesSlide18.xml" ContentType="application/vnd.openxmlformats-officedocument.presentationml.notesSlide+xml"/>
  <Override PartName="/ppt/ink/ink3.xml" ContentType="application/inkml+xml"/>
  <Override PartName="/ppt/notesSlides/notesSlide19.xml" ContentType="application/vnd.openxmlformats-officedocument.presentationml.notesSlide+xml"/>
  <Override PartName="/ppt/ink/ink4.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5.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ink/ink6.xml" ContentType="application/inkml+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72" r:id="rId1"/>
  </p:sldMasterIdLst>
  <p:notesMasterIdLst>
    <p:notesMasterId r:id="rId28"/>
  </p:notesMasterIdLst>
  <p:sldIdLst>
    <p:sldId id="283" r:id="rId2"/>
    <p:sldId id="284" r:id="rId3"/>
    <p:sldId id="286" r:id="rId4"/>
    <p:sldId id="287" r:id="rId5"/>
    <p:sldId id="301" r:id="rId6"/>
    <p:sldId id="329" r:id="rId7"/>
    <p:sldId id="302" r:id="rId8"/>
    <p:sldId id="303" r:id="rId9"/>
    <p:sldId id="304" r:id="rId10"/>
    <p:sldId id="305" r:id="rId11"/>
    <p:sldId id="306" r:id="rId12"/>
    <p:sldId id="288" r:id="rId13"/>
    <p:sldId id="289" r:id="rId14"/>
    <p:sldId id="308" r:id="rId15"/>
    <p:sldId id="312" r:id="rId16"/>
    <p:sldId id="293" r:id="rId17"/>
    <p:sldId id="300" r:id="rId18"/>
    <p:sldId id="307" r:id="rId19"/>
    <p:sldId id="322" r:id="rId20"/>
    <p:sldId id="323" r:id="rId21"/>
    <p:sldId id="324" r:id="rId22"/>
    <p:sldId id="325" r:id="rId23"/>
    <p:sldId id="326" r:id="rId24"/>
    <p:sldId id="327" r:id="rId25"/>
    <p:sldId id="331" r:id="rId26"/>
    <p:sldId id="328" r:id="rId27"/>
  </p:sldIdLst>
  <p:sldSz cx="9144000" cy="6858000" type="screen4x3"/>
  <p:notesSz cx="6858000" cy="9144000"/>
  <p:embeddedFontLst>
    <p:embeddedFont>
      <p:font typeface="Arial Narrow" panose="020B0606020202030204"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Cambria Math" panose="02040503050406030204" pitchFamily="18" charset="0"/>
      <p:regular r:id="rId37"/>
    </p:embeddedFont>
    <p:embeddedFont>
      <p:font typeface="Nunito Sans" pitchFamily="2" charset="77"/>
      <p:regular r:id="rId38"/>
      <p:bold r:id="rId39"/>
      <p:italic r:id="rId40"/>
      <p:boldItalic r:id="rId41"/>
    </p:embeddedFont>
    <p:embeddedFont>
      <p:font typeface="Roboto Regular" panose="02000000000000000000" pitchFamily="2"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2A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94" autoAdjust="0"/>
    <p:restoredTop sz="83007"/>
  </p:normalViewPr>
  <p:slideViewPr>
    <p:cSldViewPr snapToGrid="0">
      <p:cViewPr varScale="1">
        <p:scale>
          <a:sx n="102" d="100"/>
          <a:sy n="102" d="100"/>
        </p:scale>
        <p:origin x="9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5292" units="cm"/>
      <inkml:brushProperty name="height" value="0.05292" units="cm"/>
      <inkml:brushProperty name="color" value="#FF0000"/>
    </inkml:brush>
  </inkml:definitions>
  <inkml:trace contextRef="#ctx0" brushRef="#br0">3883 9919 7776,'8'10'3276,"-3"-1"1,7-9 0,1-3-1437,-3-3 0,-10-4 0,-10-9 0</inkml:trace>
  <inkml:trace contextRef="#ctx0" brushRef="#br0">4446 9450 14429,'17'2'0,"-3"2"0,-3 5 840,-3 1 1,-2 3 0,-4 5-1,2 1 1,3 2 0,-3 4 0,0 6-1,2 5 1,5 3-715,-1 5 0,7 4 0,-7 6 1,3-2-1,-1-2 0,1 0 0,-3-2 1,-4-4-1,-1-7-100,1-6 1,-4 3-1,4-7 1,-4 0 0,-2 0 504,0-4 0,-6-9 0,-2-3 0,-3-5 78,-3-8 0,3-6 0,1-13 0,-1-2 0,3-6-562,0-7 1,-5 1-1,5-17 1,0-4 0,-3-5-48,1 1 0,3 2 0,-3 1 0,2 1 0,4 0 0,1 0 0,3 5 0,0 4 0,0 3 0,0 6 0,0 7 0,0 4 0,9-4 0,3 6 0,5 2 0,2 2 0,6 9 0,2 1 0,2 3 0,4 4 0,3 2 0,-5 10 0,-2 4 0,0 5 0,-1 2 0,-1 0 0,-9 1 0,-7 5 0,-3 5 0,-4 1 0,-2-2 0,-2-2 0,-14 4 0,-5-6 0,-2-2 0,0-2 0,-6-2 0,-2 0 0,-2-3 0,2-3-472,2-7 0,-7 2 1,5-1-1,0-3 1,4-4-1,4-4-9359,2-3 4629,9-7 5202,-7 12 0,15-15 0,-6 6 0</inkml:trace>
  <inkml:trace contextRef="#ctx0" brushRef="#br0">5196 9469 7799,'19'-9'762,"-6"5"1,-1-6 0,1-1 1170,-3 1 0,5 4 0,-7-7 0,0-1 974,1-3 0,-3-2 0,-6 1-2552,0-1 0,-8 6 0,-5 3 0,-4-1 0,-1 3 1,-1 0-356,0 4 0,-2 2 0,-2 4 0,-2 4 0,2 6 0,3 5 0,7 10 0,3 6 0,-1 7 0,3 6 0,-1 2 0,3 2 0,6 0 0,0-2 0,0-5 0,0-7 0,6-5 0,3-10 0,-1 0 0,3-7 0,-1-3 0,3-7 0,5-10 0,1-7 0,0-6 0,0-6 0,3-2 0,-1-6 0,-4 2 0,-2-3 0,-5-1 0,7 6 0,-13-4 0,6 8 0,-1 2 0,-5 2 0,0 4 0,0 3 0,2 1 0,-1-2 0,-3 5 0,0 0 0,4 1 0,-2 5 0,9 8 0,-1 5 0,-1 1 0,5 3 0,-3 5 0,1 3 0,1 2 0,-5 2 0,-1-2 0,5-4 0,-3-5 0,1-1-983,1 1 1,-7-5 982,6-3 0,-7-12 0,3-5 0</inkml:trace>
  <inkml:trace contextRef="#ctx0" brushRef="#br0">5703 9319 7805,'-11'-9'633,"3"5"1,8-8 0,0-3 0,0-1 4281,0-3 0,-2 8-677,-4 5 1,4 6-4233,-5 6 0,5-1 0,2 7 0,0 3-6,0 1 0,0 3 0,0 2 0,2 2 0,3 4 0,1 2 0,-2 4 0,4-4 0,1 3 0,-1-1 0,0-2 0,-4-4 0,1 2 0,-1-2-1437,2-2 0,0-12 1,-6-13-1,0-13-6556,0-8 7993,0-10 0,-8 3 0,-2-7 0</inkml:trace>
  <inkml:trace contextRef="#ctx0" brushRef="#br0">5872 9544 7805,'0'18'6340,"0"1"-5107,0 0 0,-2-9 1,-3-5-1,-1-10 0,0-7 185,-2-5 0,5-2 1,-5 1-1,2-1-881,0 0 0,-3-6 1,5-2-1,-2 0 1,2 0-538,2 4 0,2 2 0,0 3 0,0-1 0,2 2 0,4 5 0,-2-3 0,9 7 0,1-1 0,3 1 0,2 4 0,-1 2 0,3 2 0,2 2 0,2 4 0,-2 7 0,-2 5 0,-2 5 0,-1 2 0,1 0 0,0 2 0,-7-4 0,-1 6 0,-1-2 0,-1-4-181,-1-2 1,0-2 0,-1-2-9651,5-5 9426,5-3 1,2-1-1,-1 2 1</inkml:trace>
  <inkml:trace contextRef="#ctx0" brushRef="#br0">6266 9600 7805,'10'8'2685,"7"1"-1023,-5 3 1,-1-4 0,-1-10 0,-2-4 0,-3-6-435,-3-5 1,-2-12 0,0-7 0,0-5-1,-2-3 1,-3 0 0,-3-2 0,-2-1-1222,-5-6 0,5 8 1,-3-1-1,-2 2 1,-1-2-8,-3-2 0,0 7 0,1-3 0,-1 4-5090,0 3 154,0 8 4156,9 2 0,2 24 0,8 10 0,2 7-535,4 5 0,-2 0 0,6-1 1315,-1 1 0,5 8 0,-3 3 0</inkml:trace>
  <inkml:trace contextRef="#ctx0" brushRef="#br0">6416 9150 7794,'18'6'979,"1"1"1,0 5 0,0-6 8850,-1-2-8479,-7-1 0,-5-3 1,-12 0-1,-7 0 0,-3 0 1,-5 0-1352,-4 0 0,-4 0 0,-9 2 0,1 4 0,-1 6 0,1 5 0,-1-4 0,1-1 0,1 1 0,3-1 0,4-2 0,1-1 0,3-3 0,7-6 0,-1 0 0,0 0 0</inkml:trace>
  <inkml:trace contextRef="#ctx0" brushRef="#br0">6660 9356 7849,'0'-12'1988,"0"-1"1,0 7 0,0-6 1034,0-3 0,0 9 0,0 6-1968,0 10 0,0 1 0,0 1 0,0 5 0,0 3-927,0 6 0,0 1 0,0-4 0,0 4-128,0 2 0,0-4 0,0 4 0,0-2 0,0-4 0,0-2 0,0-2 0,0-1-837,0 1-990,0-9 0,0-3 0,0-14 371,0-5 0,0-7 0,0-4 1,0-4-1,0-2-1406,0-4 0,0 6 2862,0 2 0,8-5 0,2 1 0</inkml:trace>
  <inkml:trace contextRef="#ctx0" brushRef="#br0">6791 9488 9493,'6'12'1271,"0"1"1,1-1 0,-7 7 4091,0-1-1997,0-7 0,0-5-2594,0-12 1,-2-5 0,-3-7 0,-1-1-596,2 0-177,2 1 0,2-1 0,0 0 0,0 0 0,2 7 0,2-1 0,2-1 0,1-1 0,1 3 0,0-5 0,7 4 0,-3-3 0,3-3 0,2 2 0,1 5 0,1 6 0,0 4 0,0 4 0,-1 4 0,-1 6 0,-2 7 0,-3 6 0,-1-2 0,1 6 0,-6-2 0,-4-2-1007,-2 2 0,7-12 1,-1 4-1345,-2-3 1,-2-5-1,0-1 1558,5-1 1,-3-3 0,8-8 0,3-2 792,2-3 0,1-7 0,1 3 0</inkml:trace>
  <inkml:trace contextRef="#ctx0" brushRef="#br0">7466 9356 7188,'0'-18'534,"0"5"1,0 1-1,0-3 1432,0-2 0,0 5 0,0-1 0,-2-1 0,-4-3-617,-7-2 1,-3 9 0,-3 4-1,0 4 1,0 2 0,1 2-1,-1 4-1367,0 6 1,-4 5 0,2 2 0,5 2 0,-1 2-108,0 2 1,7 0 0,4-7 0,4 3 43,2 4 1,0-4-1,2 4 1,6-6-1,9-5 398,6-1 1,4-7 0,-4 4 0,2-1 0,-2-5-318,-3-2 0,-1-10 0,0-5 0,-2-3 0,-5-3 0,-6 0 0,-1-6 0,-1 0 0,2 2 0,-2 2 0,-4 11 0,-6 4 0,-2 6 0,-7 6 0,4 6 0,3 5 0,2 10 0,6 2 0,0 9 0,0-1 0,0 1 0,0 1 0,-2 3 0,-2 2 0,-3-3 0,3-1 0,0-2 0,0-1 0,-2 1 0,-1-1 0,-1 1 0,0-7 0,-7-2 0,3 0 0,-1-2 0,3 0 0,-7-2 0,4-6 0,-3 2 0,-3 4 0,-6-4 0,0 2 0,2-9 0,2-8 0,3-3 0,-8-3 0,-1-3 0,-2-3 0,-4-8 0,-3-9 0,5-9 0,0-11 0,-9-14 0,-8-9 0</inkml:trace>
  <inkml:trace contextRef="#ctx0" brushRef="#br0">6453 8944 7840,'9'10'1577,"1"-1"0,2-3 1699,1 0 1,-7 0 0,5-8-251,-3-4-3017,-2 4-9,-6-15 0,-8 7 0,-3-9 0</inkml:trace>
  <inkml:trace contextRef="#ctx0" brushRef="#br0">5609 8869 7801,'0'18'3276,"0"-5"1,2-3 0,4 1 6100,7-1-9377,-5 3 0,1-3 0,-9-1 0</inkml:trace>
  <inkml:trace contextRef="#ctx0" brushRef="#br0">3658 11531 8433,'8'11'9546,"-3"-3"-5375,7-8 1,-8 2-2066,2 4-1863,-3-4-243,-3 7 0,-9-18 0,-1-1 0</inkml:trace>
  <inkml:trace contextRef="#ctx0" brushRef="#br0">4183 11813 7771,'0'18'0,"0"1"0,0 0 0,2-3 1413,5-3 0,-3-5 0,8-8 0,1-2 0,-1-4 1,-1-7-200,-3-3 1,5-9 0,-5-2 0,0-2 0,3-7 0,-3-3-1,0-7 1,-1 0-715,1 0 1,-4-4 0,7 4 0,-1 0-361,0 0 0,-3-3 0,5 3 0,1 0 0,-1 0-140,1 4 0,-3 3 0,5 3 0,-5 5 0,-2 4-33,-3 0 1,3 6-1,0-4 82,3 4 0,-5 2-49,6 1 0,-7 7 0,11 3 0,-3 8 0,3 2 0,3 4 0,0 7 0,0 3 0,0 5 0,-3 2 0,-1 4 0,-3 5 0,3 7 0,8 7 0,2 10 0,-2 1 0,-2 1 0,-3 4 0,1 3 0,0 4 0,0-7 0,-1-4 0,1-1 0,-8-7 0,-5 0 0,2-11 0,-2-1-148,-1-11 0,-3-6 0,-2-7 1,-2-7-2693,-5-14 0,-3-18 2840,-9-12 0,0-9 0,1-10 0</inkml:trace>
  <inkml:trace contextRef="#ctx0" brushRef="#br0">4821 11475 7295,'19'19'0,"0"0"0,-1-3 631,1-3 1,-6 1 0,-3-5 1334,-2 1 0,-3-6 0,-14 2 0,-7-3 0,-9-6-228,-5-3 0,-7 4 0,-7-6 0,0 2 0,1-3-1452,-1-1-707,-8 6 1,12-5-1,-4 9 1,5 0-1,3 0-307,5 0 0,4 9 1,8 1-1,0 3 0,1-1-6152,-1 3 6880,8-7 0,-5 9 0,5-7 0</inkml:trace>
  <inkml:trace contextRef="#ctx0" brushRef="#br0">5140 11662 7752,'0'13'869,"0"-1"0,0 3 1,0 2-1,0 2 1588,0-1 1,-2-7-1,-4-7 1,-5-8-1507,1-9 1,-1-3-1,7-3 1,-2 0-1,0-2 1,-1-2-1,1-4 1,2-2-952,2-4 0,2-3 0,0-1 0,0 1 0,0 5 0,0 6 0,2-2 0,6 2-230,11 2 1,0 9 0,6 3-1,-2 3 1,2 6-182,6 6 1,3 6-1,-1 11 1,-2 2 0,0 4-1,-1 0 311,-5 0 1,0 5 0,-5-5-1,-5 0 1,-5 2 181,-5 0 0,-1-6 0,0 2 961,2-4 1,-2-5 730,-10-3-1774,4-5 0,-6-8 0,8-8 0,0-5 0,0-3 0,0-5 0,0-4 0,0 4 0,0-6 0,0 2 0,0 0 0,0 2 0,0 2 0,2 0 0,4-1 0,7-3 0,-3 0 0,2 6 0,3 2 0,2 3 0,1 1 0,1 9 0,0-2 0,0 4 0,0 2 0,1 0 0,5 0 0,-4 8 0,4 4 0,-6 7 0,-6 6 0,3-2 0,-5 8 0,-1 1 0,-4-1 0,-4 0-1743,-2 2 1,0-3 0,0-1 0,0-2-1578,0-4 3320,0-11 0,0-12 0,0-10 0</inkml:trace>
  <inkml:trace contextRef="#ctx0" brushRef="#br0">6097 11606 7738,'0'13'2457,"0"-1"1,2-8-1,2 1 1,2-10-1332,-2-7 1,-1-7 0,-3-4 0,0-4 0,-3-2-1,-1-4 1,-4-5 0,-3-3-1748,-3-3 1,-3 0 0,-2 6 0,3 1-1,1 2-1699,3 3 0,1 5 0,-1 9 114,6-1 0,6 10 2206,6 9 0,4 17 0,9 12 0</inkml:trace>
  <inkml:trace contextRef="#ctx0" brushRef="#br0">6603 11156 9640,'11'-8'4915,"-3"4"0,-8-9-3547,0-1 0,-8 5 1,-5 3-1,-6 4 0,-4 4-1500,-2 4 0,-2-1 1,4 7-1,-2 1 1,3-1-1,1-2-247,2-1 1,0 3-1,2-3 1,5 1-217,6 5 0,4 1 1,4 3-1,6-2 1,11-3 505,10-1 0,4-1 0,1 7 0,-3-2 0,0-3 1503,-2-1-1046,-2-9 0,-8 10 0,-2-5 1,-5 1-8,-5 5 1,-7 2 0,-7 1 0,-5 1-1,-7 0-357,-6 0 0,-2-7 0,-6-2 0,1 1 0,1-3-1173,2 1 269,-6-3 1,14-6 0,-4 0-1,4 0-365,2 0 1,2-9 0,5-3-1,6-5 1265,4-1 0,10-1 0,2 0 0</inkml:trace>
  <inkml:trace contextRef="#ctx0" brushRef="#br0">6735 11569 7849,'16'-2'2076,"-3"-5"1,-7-7-497,-4-9 0,-2-15 0,0-12 0,0-4 0,0-6 0,0-5-337,0-3 1,-8-12-1,-5 10 1,-3-6-1,-1 6-1142,4 3 1,-1 13 0,5 10 0,1 5 0,0 3-2025,4 5 979,2 4 1,8 33 0,2 13 0,3 16 0,1 13 618,-2 8 1,5 11-1,-7-2 1,1 1 0,1 5-1,-2 0 426,1-2 1,-3-5-1,-6-10 1,0-4 0,0-8 811,0-9 0,0-5 0,0-10-198,0 1 0,2-9 1,4-3-1,5-7 1705,-1-7-2290,7-3 0,-7-9 0,9 1 1,0-1-131,0 0 0,-1 0 0,3 1 0,2-1 0,2 0 0,-2 0 0,6 7 0,0 1 0,3 3 0,-3 4-953,-2 2 225,-2 2 1,-8 10 0,-3 9 0,-3 10-392,-3 7 0,-2 3 0,-6 3 0,0-1 1119,0-5 0,-8-7 0,-2-10 0</inkml:trace>
  <inkml:trace contextRef="#ctx0" brushRef="#br0">8254 11381 7958,'0'13'2528,"2"-3"1,2-4-1301,3-8 1,-1-8 0,-6-15 0,0-8-1,-2-7 1,-2-6 0,-5-4 0,-1-6 4597,-5-4-5826,-1-11 0,3 10 0,1-8 0,-3 1 0,0 1 0,3 5 0,6 5 0,4 7 0,2 5 0,0 9 0,0 5 0,0 6 0,8 4 0,6 4 0,7 5 0,6 6 0,3 4 0,-5 4 0,4 4 0,0 6 0,-2 5-1197,0 2 1,-2 0 0,-8-1-1,-3 1 1,-3 0-1028,-3 0 0,-2-1 0,-6 1 0,0 0 2224,0 0 0,0-1 0,0 1 0</inkml:trace>
  <inkml:trace contextRef="#ctx0" brushRef="#br0">8479 10931 7895,'9'17'1734,"3"-5"0,3 5 232,-3-4 0,-4-3 0,-10 0 0,-4-1 0,-6-5-471,-5-2 1,-10-2-1,-4 0 1,-5-2 0,-1-2-1496,-1-3 0,-2 1 0,-1 6 0,-3 0 0,2 0 0,3 0 0,1 0 0,7 0 0,2 0 0,2 0-1622,4 0 1,2 0-6518,2 0 8139,9 0 0,10-8 0,10-3 0</inkml:trace>
  <inkml:trace contextRef="#ctx0" brushRef="#br0">9042 10875 7832,'0'-12'897,"0"-1"1,-2 1 0,-2-1 0,-5 3 330,-1 1 1,-3-3 0,-5 6 0,-1 1-1,0 5 1,0 7 0,1 5 0,-3 5-711,-4 2 1,4-1 0,-4 1 0,4 0-1,4 2 1,3 1 0,3 6 0,3 1-660,4 4 0,2 3 0,2 1 0,2 1 0,4-1 233,7 1 1,3-3 0,3-4 0,0-6 0,0-6 77,-1-7 0,1-3 1,0-9-1,0-2 1,-1-7 28,1-9 0,-2-3 0,-3-10 0,-3-3 0,-3-1-37,-4-3 1,-2 3 0,1 2-1,1 3 1,2 3 20,-2 4 0,-2 3-417,-2 1 323,0 8 0,2 11-741,5 13 0,-3 6 1,6 6-1,1 6-97,-1 4 0,2 5 0,5 2 0,-4-1 383,-7-5 0,2-1 0,-2-10 0,1-2-26,1-2 1,-4-5 0,9-3 1224,1-7 1,-5-6 0,-3-6 735,-4-7 1,4-3 0,1-3 0,-3-2-1570,-2-4 0,-2 2 0,2-6 0,2 0 0,2 0 0,-2-5 0,-1 7 0,-3 0 0,2 2 0,2 0 0,2 2 0,9 3 0,-3 3-2307,5 4 0,-5-1 0,1 8 2307,1 1 0,3 20 0,2 6 0</inkml:trace>
  <inkml:trace contextRef="#ctx0" brushRef="#br0">9511 11325 7965,'6'19'2180,"0"0"0,3-9 0,-3-4-991,7-4 0,-5-4 0,-2-4 1,-4-7-865,-2-3 1,0-11 0,0-5 0,0-3 0,0-2 0,0-1-144,0 1 0,0 1 0,0 3 0,0 4 0,0 1-643,0 6 0,0 7 0,2 5-559,5 1 0,1 13 0,4 13 651,-5 6 1,-5 2-1,-2-6 1,0 2-1,0 4-551,0 6 786,0 4 1,0 3-1,0-1 1,-2 1 174,-5-1 1,5-8 0,-6-6 0,2-6 935,-1-5 0,1-5 1400,6 5 1,0-10-1490,0-2 1,0-2-1,0-10 1,0-3-1,0-1-295,0-3 0,0-2 0,0-2 0,0-4 1,0 0-594,0 0 0,2-4 0,2 3 0,5 1 0,1 0 0,-6 2 0,5 4 0,-1 1 0,2-1 0,3 4 0,-1 0 0,1 1 0,6-1 0,0 5 0,-1 3 0,1 9 0,0-6 0,0 0 0,-1 2 0,1 2 0,0 8 0,-2 2 0,-3 3 0,-1 3 0,-9 5 0,4 4 0,-2 4 0,1 2 0,-3 2-579,-2-2 1,-2 7 0,0-7-1,0 0 1,0-2-166,0 0 1,0-6 980,0 4 1,2-12 0,2-9 174,2-8 0,7 0 0,-5-9 1,1-2-1,-1-1-174,-4-3 1,4 0-1,-1 1 1,-1-1 0,0 0-1,3-2-195,1-4 1,-6 4-1,4-4 1,-1 5-44,-1 1 0,6 0 0,-3 0 0,-1 1 0,3-1-137,-1 0 0,-4 2 0,7 3 0,1 3 0,3 3 289,2 4 1,0-4 0,-1 1 0,1 3-141,0 2 0,0 4 1,-1 4-1,-1 7 0,-2 6 1,-3 6-171,3 6 0,-5 4 0,1 3 1,-1 1-1,-2 3-868,1 2 1,-3-7-1,-6-8 1,0-1 0,0-6-2106,0-1 1,0-8 3130,0-1 0,0-16 0,0 2 0</inkml:trace>
  <inkml:trace contextRef="#ctx0" brushRef="#br0">10636 10838 10383,'-10'8'0,"4"4"956,4 5 1,4 0 0,4-3-1,7-3 1,3-3 0,3-4 0,0-2-1,2-2-169,4 0 0,-5-6 1,8-2-1,-3-3 1,0-5-1,-5-5 1,-3-4-245,-4 2 1,-9-4-1,2 0 1,-4 0-371,-2 0 1,-2 2 0,-4 6 0,-7 2 0,-3 3-170,-3 1 1,0 9 0,0-2 0,1 6-159,-1 6 1,2 4-1,3 11 1,1 4 0,1 4-90,1 0 0,3 9 96,8-1 0,0 3 0,2 8 0,4 0 49,7 0 0,3-4 0,5 3 0,2-3 0,4-6-24,2-5 1,-4-12 0,7 0 0,1-9 0,2-3 275,3-5 1,-1-8 0,1-7 0,-3-3 491,-3-7 0,-5-2-521,-8 4 1,-3-2 0,-3-4 0,-5-4 40,0 0 0,-6-4 0,5 5 0,-5 1 0,-2-2-360,0 0 0,0 6 0,0-4 0,-2 2-2239,-5 0 1963,5 8 0,-12 19 0,8 17 0,1 8 0,1 7 159,-2 3 1,4-4 0,-6 13 0,1-2 186,1 0 0,-2 6 0,3-9 0,-1-3 1,2-7-1,2-4 3691,2-4 1,2-12-3028,4-11 1,5-9-1,8-12 1,-1-4-541,1-6 0,0 2 0,0-2 0,1-5 0,3-1 0,2-1 0,9-3 0,-5 9 0,2-1 0,0 0 0,3 2 0,-7 8 0,-2 0 0,-4 6 0,-3 7 0,1 1 0,-8 3 0,-3 31 0,-8 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5947 8719 11005,'2'-19'601,"4"0"0,-4 11 0,6 8 0,-1 12 0,-1 9 0,-2 6 0,-2 0 0,-2 5 0,0 1 0,2 7 0,2-1 1,3 1-1,-3-5 0,-2-1 0,0-3 0,2 0-571,2-2 0,1-2 0,-7-8 0,0 0 0,0 0 0,0-1 2448,0 1-2127,0-9 0,-2-7 0,-3-12 0,-1-1 0,2-5 0,0-1 1,0-5-1,-3-2 0,1-2 0,0 0 0,0 0 0,2 0 1,-1 2-215,-1 2 1,4 2 0,-4 1-1,4-1 1,2-2 0,0-2-138,0-2 0,0 0 0,0 6 0,2 1 0,2-1 0,2 0 0,7 0 0,-5 3 0,2 1 0,5 3-35,2-3 0,-5 0 0,1 3 0,1 4 0,3 1-57,2 1 0,0 0 0,-1 6 0,1 2 0,0 6 0,0 9 0,-3 8 0,-1 4 0,-3 4 255,3 3 0,-5 3 1,1 3-1,-3 0 1,-4-5-1,-2-3-428,-2-1 1,0-4 0,0 0 0,0-2-778,0-4 0,0-2 0,0-2-1550,0 0 0,-2-9 0,-2-6 2592,-2-8 0,-9-15 0,5-10 0</inkml:trace>
  <inkml:trace contextRef="#ctx0" brushRef="#br0">6547 8869 9080,'-19'-6'2007,"0"-1"1,1 3 0,-1 2 0,0 4-873,0 4 0,9-1 0,4 9 0,2 5 0,-1 4-473,-1 0 0,0 0 0,6 0 0,2 2-255,4-3 0,-2-1 0,9-2 1,2 0-1,1 0 0,3-3 1,2-1-312,4-3 1,-4-8-1,6 3 1,-2-5-97,0-2 0,0 0 0,-6 0 0,-1-2 0,-1-5 0,-5-5 0,3-7 0,-9-4 0,-2-2 0,-1 2 0,-3 0 0,0-2 0,0-2 0,-3-6 0,-3 4 0,-6 2 0,-7 4-596,-6 2 0,4 2 0,-4 3 0,4 1 0,0 5-1370,-4 1 0,5 3 0,-5 6-227,4 0 0,8 0 1,3 2 2192,1 4 0,3 5 0,6 8 0</inkml:trace>
  <inkml:trace contextRef="#ctx0" brushRef="#br0">6978 8925 7757,'11'19'327,"3"0"0,-7-1 0,-1-1 0,0-2 3256,0-3 1,1-10-2440,-7-2 1,0-14-1,-2-14 1,-3-1-1,-1-6 2132,2-7-2926,-6 3 1,-1-16 0,-8 5 0,3-4 0,1 0-14,3 4 0,-1-2 1,-6 8-1,3 3 1,1 1-549,3 3 0,7 7 1,-1 5-1,4 5 1,2 1-1310,0 0 1,0 6-225,0 1 0,2 10 0,2 2 1,5 10-220,1 7 1,1 8 1962,1 0 0,5 8 0,-7-3 0</inkml:trace>
  <inkml:trace contextRef="#ctx0" brushRef="#br0">7110 8569 7757,'19'0'1020,"-1"0"0,1 0 1,0 0-1,0 0 3242,-1 0 1,-5 0-3159,-1 0 0,-10 0 0,-2 0 0,-12 0 168,-11 0-1078,2 0 0,-8 0 1,4 2-1,-4 2 1,-3 2-2,1-2 0,0-1 0,-7-1 1,3 4-1,2 4-1009,1 1 1,9 5-1,-4-5 1,2 1 0,0-1-5004,2-3 3764,3-2 1,1-6 2054,0 0 0,9 0 0,1 0 0</inkml:trace>
  <inkml:trace contextRef="#ctx0" brushRef="#br0">8029 8719 13214,'0'-2'0,"2"8"995,4 9 0,-2 10 0,7 2 0,-3 2 0,-2 4 0,1 3 0,1 1 0,0 1-827,1-1 1,-1 3-1,-4 1 1,2 3-387,-1-2 1,3-3 0,-2-1-1,-2-3 1,-1-1-35,-3-3 1,0-8 0,0 2 0,0-5 1098,0-1 1,0 0 940,0 0-1189,-9-9 1,5-1 0,-6-12 0,1-5-138,5-11 1,-4-1-1,-1-12 1,1-3-227,0-7 1,-5 1-1,5-9 1,0-3 0,-3 1-237,1 2 0,6-4 0,-5 6 0,3 2 0,0 7 0,2 6 0,1 3 0,3-1 0,7-2 0,1 8 0,2 2 0,5 2 0,4 4 0,4 5 0,2 4 0,-2-1 0,4 7 0,-2-4 0,-2 6 0,0 6 0,2 7 0,-11 10 0,3 4 0,-5 0 0,-3 0 0,-1-4 0,-2 4-9,-6-2 1,-2 6 0,-4-6 0,-7-2-667,-3-2 0,-9-2 0,-2-3 1,0-1-1,0-3-556,4 3 1,-5-5 0,3 1 0,3-3-4437,1-4 5667,10 7 0,3-9 0,8 6 0</inkml:trace>
  <inkml:trace contextRef="#ctx0" brushRef="#br0">8423 8981 7786,'12'0'1958,"-1"-2"-740,-3-4 1,-2-11 0,-8-10 0,-2-4-497,-2-9 1,-9-5 0,3-12-1,-5 1 1,-2 2 0,1 2-55,-1 2 1,0 8 0,2 0 0,5 9 0,4 8 0,1 4 459,1 3 1,0 5-974,6 1 0,6 9 1,2 3-1,1 13 0,1 10-454,1 8 0,-1 5 1,5 3-1,-5 3 1,0 4-267,1 2 1,-7-1 0,4 6 0,-1-6 0,1-1 467,2-4 0,-5-5 1,1-5-1,-2-9 0,0-7 1477,2-3 0,3-9-439,-3 2 1,2-6-1,5-6 1,-7-7 0,-2-3-942,3-3 0,-3 0 0,6 0 0,1 1 0,-3-1 0,0 0 0,7 3 0,-3 1 0,5 2 0,2 1 0,-1 2 0,3-1 0,2 7 0,2-2 0,-2 4-398,-2 6 0,-2 6 0,0 9 1,-3 2-1,-1 2-505,-3 2 0,-7 8 0,1-4 0,-4 3 0,-2-3-3364,0-2 0,-2-2 4267,-4-6 0,3-1 0,-5 1 0</inkml:trace>
  <inkml:trace contextRef="#ctx0" brushRef="#br0">8967 8644 11108,'0'-2'1526,"0"4"1,0 17 0,0-1 0,0 3 0,0 2 0,0 2-733,0-2 1,0 4-1,2 0 1,2 0-462,2 0 0,3-2 0,-3-8 0,7-3 0,3-3 81,3-3 0,0-1 0,-1-7 0,1-3 1,0-3-118,0-6 1,0-7-1,-1-4 1,-1-4 0,-5 0-298,-5 0 0,-5-7 0,-2 5 0,0 0 0,0 4 0,0 4 0,0 3 0,0-1 0,0 0 0,0 9 0,0 10 0,0 12 0,2 7 0,2 6 0,2 6 0,7 5 0,-7 3 0,0 3 0,1 2 0,-1-3 0,0 1 0,-4 0 0,2 1 0,3-1 0,-3-5 0,-2-5 0,-2 3 0,0-6 0,0 3 0,0-1 0,0-8 0,-2 2 0,-2-2 0,-5-3 0,-1-1 0,4 4 0,-7-12 0,1 1 0,-1-2-1678,1-1 1,5-3 0,-5-6-3130,-3 0 0,1-10 4807,1-9 0,-4-8 0,7-11 0</inkml:trace>
  <inkml:trace contextRef="#ctx0" brushRef="#br0">9774 8606 16183,'-3'-18'0,"-1"-1"0,-4 2 0,-2 3 0,-5 3 0,-2 3 1228,-1 4 1,-1 2 0,0 2 0,0 0-1,-2 0 1,-2 0 0,-4 2 0,0 4 1429,0 6-2658,2-3 0,6 5 0,1-5-242,-1 1 1,2 3-1,5 5 1,8-1-1,8-2-229,8-3 1,7-2-1,6 5 1,6-2 637,5 1 1,-5-3-1,-2 1 1,0 1-1,-2-1 396,1 1 0,-6-7 0,-9 6 1,-7 3-659,-4 2 0,-2 1 0,-2 1 0,-6 0 0,-9-1-172,-6 1 1,-2-6 0,4-3 0,-2 1-1,-2-3-2588,3 0 1558,1-1 0,2-7 0,0 0-1003,0 0 1,9-9 0,4-3 2299,4-5 0,2-2 0,0 1 0</inkml:trace>
  <inkml:trace contextRef="#ctx0" brushRef="#br0">9886 8888 7899,'0'18'2998,"0"-9"-1599,0-9 0,0-9 0,-2-10 0,-4-1-1015,-7-5 0,3 2 0,-3-6 0,1-1 1,-1 3-1,3 0-510,2 4 0,-1 3 0,5 1 1,-2 0-1150,2 0 1,4 1 1274,6-1 0,4 8 0,9 3 0</inkml:trace>
  <inkml:trace contextRef="#ctx0" brushRef="#br0">10243 8625 8257,'16'-2'0,"-3"-4"2123,-7-7 1,-4-3 0,-4-1-1331,-4 4 1,-5-1 0,-7 8 0,-1 1 0,2 5-495,5 7 0,-5 3 0,4 9 0,-3 0 0,-3 1 120,0 5 1,7-2-188,-1 9 1,9-10-1,-2 3 1,4-4 225,2-2 0,0 0 0,0 0 0,2-1-19,4 1 1,-2-2 0,9-3 0,1-3 0,3-3-505,2-4 0,2-2 1,2-2-1,2 0 0,0-2-1758,2-4 0,-7-2-223,5-5 1,3-4-1,-3 5 640,-2-5 1,4 5 0,-2-1 0,0 1 1405,2 1 0,-6-5 0,6 5 0</inkml:trace>
  <inkml:trace contextRef="#ctx0" brushRef="#br0">10749 8719 8457,'19'-6'1090,"0"-1"1,-3-7 0,-1 1-123,-3-3 1,-8-3 0,3 0-1,-5 0-236,-2 1 0,-9 1 0,-3 4 0,-5 7-451,-1 4 1,-7 2 0,0 2 0,2 4 0,0 7-464,-2 4 1,6 3 0,-2 3 0,6 4-1,3 0 1,2 3 146,3-1 1,-1-4 0,2 4 0,2-2 0,4-2 323,6 2 1,-2-12 0,8 3 0,3-3-77,2-5 0,1 5 1,1-9-1,0-4 1,0-6-1,0-8 0,-1-5 0,1-2 0,0 0 0,0 1-234,-1-1 0,-5-6 1,-3 0-1,-1 0 17,-5-2 1,4 6-1,-2-6 1,-1 2 0,-3 0-986,-2 2 633,0 2 0,0 13 338,0 8 0,0 8 1,0 11-1,0 2 66,0 4 0,6-2 1,2 6-1,1 0 17,-1 0 0,4-6 0,-3 2 0,1-4-126,5-2 1,1-11 0,3-8 279,0-10 1,0-7 49,-1-2 1,-5-8 0,-3-2-1,1-2 31,-1 0 1,-6-1-1,3-5 1,-5-1-190,-2 1 1,0-7 0,0 0-1,0 3 1,0 1 0,0 0 167,0-3 1,0 5 0,0-1 0,0 7 91,0 5 1,0 2-1,0 7 1605,0-1-1899,0 8 1,0 13 0,-2 15 0,-3 6-1,-1 2 1,2 2-20,2 4 1,2 5 0,0 1 0,0 1-59,0-1 0,2 1 0,4-1 0,-2 1 0,9-1 0,-1-1 0,-1-5 0,6 2 0,-5-8 0,3-2-555,-3-2 1,5-11 0,-5-1 0,5-3 0,2 0-9277,0-2 9615,-1-1 1,1 5 0,0 2-1</inkml:trace>
  <inkml:trace contextRef="#ctx0" brushRef="#br0">5140 9019 7680,'10'0'9830,"-1"-2"0,-9-5-9387,0 5 1,0-4 0,0 12-4177,0 7 1,0-3 3732,0 3 0,0-9 0,0 4 0</inkml:trace>
  <inkml:trace contextRef="#ctx0" brushRef="#br0">5046 11175 8654,'19'0'4915,"0"0"0,-3-2 0,-3-4 0,-5 2-4737,-8-9 1,-8 9-4899,-5-2 4720,5 4 0,-9 2 0,7 0 0</inkml:trace>
  <inkml:trace contextRef="#ctx0" brushRef="#br0">6040 10950 7738,'0'-12'971,"0"-1"0,0-2 0,0-1 0,-2-1 0,-4 5 0,-8 5 5142,-9 5-5918,2 2 1,-6 0 0,6 2 0,-2 5 0,-2 3 0,0 3 0,0-1-194,0 3 1,0 1-1,6 3 1,0 0-96,1 0 1,5 5 0,3 4 0,1-1-1,5 2 452,2 0 0,2 0 0,2 5 1,2-5-1,5-2 136,1-4 0,3-5 0,5-3 0,1-5 0,0-1-401,0-5 1,6-2-1,0-4 1,-2-4-1,-3-7 47,-1-3 0,-6-3 1,-1 0-1,1 0-363,-3 1 1,1 5 0,-7 1 0,4-1 0,0 1 221,1-1 1,-3 1-1,-6-7 1,2 0 237,4 0 1,-4 1 0,5-1 0,-5 0 480,-2 0 0,0 7 759,0-1-1478,0 9 0,0-2 0,0 12 0,6-2 0,2 9 0,1 3 0,-1 7 0,7 0 0,-5 6 0,2 1 0,1-3-24,2 0 1,1 4 0,3-6-4893,0-2 1,0-8 34,-1-3 4881,1-8 0,0-4 0,0-10 0</inkml:trace>
  <inkml:trace contextRef="#ctx0" brushRef="#br0">6322 11213 7503,'0'18'787,"0"-9"0,0-9 0,0-13 0,0-10 0,0-8 0,0-7 1162,0-5 1,0-5 0,-2-8 0,-4-1 0,-5 1-1055,1 0 0,-7 2 1,4 1-1,-1 8 1,1 5-1390,7 11 0,4 6 579,2 4 1,0 11 0,2 10 0,2 15-347,3 12 1,5 13-1,-4 5 1,1 3-267,-1 3 0,0 5 1,-3-10-1,1 2 0,-2-4 1,-2-5 714,-2-5 1,0-11-1,0 0 1832,0-4 1,0-13-1529,0-8 0,2-8 0,2-11 0,5 0 1,-1 0-493,0 1 0,7-1 0,-3 0 0,5 0 0,4 1 0,4-1 0,4 0 0,9 0 0,-3 3 0,-2 1-774,-1 3 0,-3 7 0,4-1 0,-4 4 0,-1 4 25,-6 4 1,-3 7 0,-6 10 634,-7 2 1,-4 10-1,-4 1 1,-4 5-43,-7 1 0,-3-2 1,-5-3-1,-2 1 1,-4-3 4,-2-4 1,-3-4 0,-5-8 0,-1 0 0,1-3 411,-1-3-877,1-5 1,1-8 0,3 0 0,4 0-1592,2 0 2207,2-8 0,-3-2 0,-1-9 0</inkml:trace>
  <inkml:trace contextRef="#ctx0" brushRef="#br0">7335 10875 7801,'0'-12'944,"-2"-1"0,-2-2 0,-5-1 1,1-3-1,-2 0 0,-1 3 460,-4 3 0,-1-1 0,-3 7 1,0 1-1,1 0 0,-1-1 1,-2 3-510,-4 2 1,4 8 0,-4 3 0,4 1 0,2 3 0,3-1-1150,3 1 1,-1-7-1,7 7 1,3 1 25,2 3 0,8-5 1,5 1-1,3 1 1,9 3 47,4 2 0,7-1 0,5 1 1,1-2-1,-5 0 515,1 1 0,-11-7 0,-4 12 0,-9 0 0,-3-3-60,-5 1 0,-8 4 0,-7 0 0,-3-2 1,-9-2-276,-4-2 0,-5-7 0,-5-1 0,1-3 0,3-4-877,2-2 0,2-2 0,-5 0 0,5 0 1,2 0-4034,4 0 0,8-6 845,3 0 4065,8 0 0,4-3 0,10-1 0</inkml:trace>
  <inkml:trace contextRef="#ctx0" brushRef="#br0">7560 11288 9011,'19'10'1771,"-9"-4"0,-2-10 1,-1-6-389,-1-7 1,0 0 0,-6-12-1,0 0 1,-2 0-446,-4-5 1,2-7-1,-9-3 1,-1 2-1,-3 3 1,0 1-820,5 1 0,-5-1 1,5 3-1,-3 2 0,0 3-2402,3 3 0,6 8 0,-7 7-2967,-1-3 3900,5 7 1,1 8 0,10 11 1349,4-1 0,5 15 0,7-4 0</inkml:trace>
  <inkml:trace contextRef="#ctx0" brushRef="#br0">7710 10931 7788,'19'0'2389,"0"0"0,-3-2 84,-3-4 1,1 2 0,-9-9-1411,-8-1 1,-5-1 0,-13 1-1,-4 1 1,-4 1 0,-2-1-681,0 0 1,-3 9 0,-8-4-1,-1 2 1,1 0 0,5 1-613,5 3 1,-3 4 0,6 3 0,-1 3 0,5 0-1316,5 0 0,7 5 0,3-5 0,1 3 0,5 3 0,4 1-7939,6-3 9483,13 5 0,10 2 0,9 10 0</inkml:trace>
  <inkml:trace contextRef="#ctx0" brushRef="#br0">7823 11250 9812,'8'10'2427,"-6"-12"1,4-16 0,-4-12-1172,-2-5 1,7-2 0,-1-1-1,-2 1 1,-2-1-541,-2 0 1,0 7-1,0 2 1,0 2-1122,0 4 1,0 6 0,0 11-262,0 12 0,0 11 0,0 8 0,0 6 17,0 5 1,0-5 0,0 0-1,0 1 1,0-1 0,0-2 596,0-2 1,0-2 0,0-6 0,0 0 4289,0-1-2964,0 1 0,0-11 0,2-8 1,2-10-1063,3-7 1,5-1 0,-4-3 0,1-2 0,-1-2-213,-4 2 0,7 2 0,-3-4 0,7 0 0,-3 2 0,3 2 0,4-4 0,3 0 0,3 2 0,-2 2-3825,-2 3 0,-2 7 3825,0 5 0,0 21 0,-1 6 0</inkml:trace>
  <inkml:trace contextRef="#ctx0" brushRef="#br0">8479 11006 7815,'0'-29'607,"0"4"0,0 4 0,0 2 0,0 1 599,0-1 1,-2 0 0,-4 1 0,-7 1 0,-3 4 0,-3 7-1,0 4 1,0 2-783,1 0 1,-7 8 0,0 5 0,0 6 0,0 4 0,0 4 0,2 2 0,2 4-901,2 3 1,9 1 0,3 1 0,5-1 522,2 1 1,0-1 0,0 1 0,2-3-1,5-4 1,5-6 462,5-4 0,2-11 0,1-3 0,3-7-339,2-7 0,7-3 0,-5-11 1,0-6-1,0-8 86,-4-7 1,-4 2 0,-5 7 0,-3-2 0,-3 3 0,-4 3 113,-2 6 0,4 3 0,1 1 193,-3 0 306,-2 9-870,-2 1 0,2 24 0,2 4 0,5 4 0,1 4 0,0 0 0,5 6 0,-3-2 0,1 1 0,-3-3 0,5 4 0,-9-6 0,0 0 0,3 0 0,-5-4 0,6-8 0,1-5-5146,-1-1 5146,3-12 0,6-7 0,-1-9 0</inkml:trace>
  <inkml:trace contextRef="#ctx0" brushRef="#br0">9192 10838 7876,'-2'-17'1948,"-4"4"1,-7 9-362,-3 8 1,-5 3-1,-2 9 1,-2 5-1,2 2-895,2 4 1,2 0 0,0 7-1,3-5 1,1 0-281,3 0 0,7-4 0,-1 4 0,4-2 0,2-4 0,0-2 193,0-2 0,2 6 0,2 0 0,5-4 1,1-5-606,5-3 0,1-3 0,3 3 0,2-7 0,2-4 0,2-2 0,2 0 0,-2-2 0,4-6 0,3-9 0,-3-8-1942,-2-4 1,-2 6 0,-9-2 0,-1 4 1941,-2 2 0,-1 1 0,7-1 0</inkml:trace>
  <inkml:trace contextRef="#ctx0" brushRef="#br0">9511 11231 7876,'12'17'0,"-1"-2"0,-1-5 1152,1-2 1,-5-1 0,6-7 0,1-3 1304,-3-3 1,-1-6-1,-9-11 1,0-4-1677,0-2 0,0-3 0,0-5 1,0-1-1,-2 1-664,-5-1 0,3 1 0,-6-1 0,-1 1 1,3-1-809,0 1 1,-5-1 0,5 1-1,0 1 1,-1 3 0,5 4-2373,2 2 1,2 2 1567,0 6 0,2 9-2048,4 3 3543,-4 14 0,15 3 0,-7 9 0</inkml:trace>
  <inkml:trace contextRef="#ctx0" brushRef="#br0">9699 10800 7876,'18'17'0,"-1"-3"1921,-5-1 0,5-9 0,-4 4 5322,3 1-6517,-5-7 1,-3 4 0,-10-10 0,-4-2 0,-7-1-94,-3-1 1,-3 4 0,0-7 0,0 3 0,-2 4-685,-4 2 1,5 4-1,-5 2 1,4 4-1,2 3-565,0 3 0,0 3 1,1 2-1,-1-1 0,0 1-4300,0 0 1,1-9 4605,-1-3 0,0-14 0,0-3 0</inkml:trace>
  <inkml:trace contextRef="#ctx0" brushRef="#br0">10092 11006 8235,'3'11'4915,"3"-5"0,6-4-3511,5-2 0,2 0 0,2 0 1,4-2-1,6-2 0,4-3 1,3 3-1250,-1 2 0,-1-4 0,-5 0 0,-6-1 1,-4 1-156,-2 0 0,-9 2 0,-4 10 0,-12 13 0,-4 10 0</inkml:trace>
  <inkml:trace contextRef="#ctx0" brushRef="#br0">11256 10819 7794,'-9'-11'1404,"5"-3"0,-8 8 0,-3-1 1,-2 1-1,-1-2 0,-3-1 1,-2 1 292,-2 4 1,-7 2 0,7 2 0,0 0-1,0 0-1676,0 0 1,7 6-1,5 0 1,1 1 481,1 1 1,3-4-444,8 9 0,10-3 0,7 4 0,8-1 0,4 2-3,5 1 0,-1 3 0,-2 0 0,-4-1 0,-2 1 89,0 0 1,-2 0 0,-10 2 0,-7 1 0,-4 6 0,-4-1-147,-4 0 0,-5 6 0,-10-12 0,-2 4 0,-4-4-867,-2-2 0,4-3 1,-4-1-1,2-5-1472,4-1 0,-4 3 0,2-6 886,2-2 0,10-4 1,7-6 1452,4-6 0,10-13 0,3-4 0</inkml:trace>
  <inkml:trace contextRef="#ctx0" brushRef="#br0">11349 11194 9307,'0'29'1798,"0"-4"0,2-13 0,3-7-266,1-10 0,6-13 0,-5-14 1,-3-3-1,-2-5 0,-2-3-577,0-7 0,-6-4 1,-1-5-1,1 1 1,0-1-956,0 5 0,-3 4 0,5 0 0,-2 7 0,0 3 0,-1 5 0,1 3 0,0 5-175,6 9 0,0 9 0,0 11 0,0 13 0,2 12-418,4 8 1,-2 5 0,7 12 0,-1-2 0,-1 2 0,-1 2-133,-4 2 1,4-5 0,-1-4-1,-3-1 601,-2-4 0,-2-2 1,0-5-1,0-2 0,0-4 1,0-2 1132,0-4 500,0-2 0,0-12 1,0-11-1004,0-15 0,0-4 0,0-10 0,0-3 1,0 1-507,0 2 0,0-2 0,0 7 0,0 2 0,0-4 0,0 8 0,2-3 0,4 6 0,7 5 0,3 1 0,3-1 0,0 3 0,0 9 0,1 0 0,6 0 0,-6 9 0,5 5 0,-4 9 0,-2 8 0,-7 1 0,1 1 0,-1 2 0,-1-1 0,-3 1-2023,1 1-602,-7-7 0,8-4 2625,-4-13 0,5 5 0,8-7 0</inkml:trace>
  <inkml:trace contextRef="#ctx0" brushRef="#br0">11762 10987 14369,'0'19'0,"0"0"1264,0 0 1,6 0 0,1 1 0,-1 3 0,0 2-357,0-2 1,7-2 0,-5-4 0,3-3-583,3-1 0,3-7 0,2 4 0,-1-1 0,1-5 0,0-2 137,0-2 0,-1-8 1,1-7-1,0-6-357,0-4 1,-7-2 0,-1 4 0,-3-4 0,-4 0-107,-2 0 0,-2-4 0,-2 6 0,-4 2-74,-7 2 1,-3 2-1,-3 0 1,0 1-1,-2 1-577,-4 5 0,4 1 0,-4 7 1,5-2-1,1 2-205,0 2 0,2 4 0,5 4 0,6 6 0,4 5-1760,2 2 1,0 6 0,2 2 2615,4 2 0,4 2 0,9 7 0</inkml:trace>
  <inkml:trace contextRef="#ctx0" brushRef="#br0">12137 11269 11227,'19'10'1602,"0"-4"0,-9-8 1,-4-10-1,-3-13 0,-3-8-688,0-5 0,0-2 0,0-1 1,0-5-491,0-2 0,0 13 0,0-3 0,0 5 0,0 4-1895,0 4 1167,0 12 0,0 13 0,0 15 1,0 8-1,0 8-162,0 4 0,0-3 1,0-1-1,0 0 1,0-2 170,0-4 1,0 2 0,0-2-1,0-2 1,0-2 1194,0-2 0,0-7 0,0 1 626,0 1 1,2-5 0,2-5-894,2-8 0,2-7 0,-3-7 0,1-1 1,0 0-634,2 0 0,1-6 0,5 0 0,-1 2 0,1 3-328,3 1 1,2 0-1067,0 0 0,-7 1 0,-1-1 1,-1 0-4516,0 0 5909,-5 9 0,3 2 0,-8 8 0</inkml:trace>
  <inkml:trace contextRef="#ctx0" brushRef="#br0">12719 11213 7805,'2'16'2505,"4"-7"0,5-16-867,-1-16 0,-2-12 1,-8-9-1,0-6 0,-2-4 1,-2-2-837,-2-1 0,-9-3 0,5 2 1,-3 4-1,3 2 0,-1 2-546,1 0 1,4 14-95,-7-1 0,9 5 0,-2 1 0,4 6-3131,2 4 0,0 9-1947,0-1 1,0 11 2362,0 2 0,6 9 2553,0 9 0,9 9 0,-5 3 0</inkml:trace>
  <inkml:trace contextRef="#ctx0" brushRef="#br0">12850 10669 7805,'13'25'385,"-1"0"1,3-2 787,1-3 1,3-7 0,0-3 0,0 1 2540,-1-1 1,1-6 332,0 3-3274,-9-5 1,-3-4 0,-14-3-1,-5-3-607,-5-2 0,-4 4 0,-2-5 0,-4 1 0,0 1-166,0 1 0,-6 2 0,1 6 0,-1 0 0,0 0 0,2 0 0,5 2 0,-3 2 0,2 4 0,4 1-2054,2-1 1,3 5-1,-1-7 1,0-2 2053,0-2 0,1-2 0,-1 0 0</inkml:trace>
  <inkml:trace contextRef="#ctx0" brushRef="#br0">13675 10781 11308,'-8'-10'905,"-2"-7"0,-9 7 0,2-3 0,1 1 0,-1-1 0,-4 1 0,0 1 0,-2 3 420,-2 4 1,4 2-1,-4 2 1,5 0-1,1 2 1,0 4 0,2 7-1359,5 3 1,-3-3-1,9-1 1,2 3-133,2 1 0,2 3 0,2 2 0,6 2 0,9 2-191,6-2 0,8 4 0,-6-2 1,-2-2-1,-2-2 336,-2-2 1,-3-1-1,-3 1 1,-7 2 125,-4 4 0,-4-4 0,-6 4 0,-9-4 0,-8-3-560,-4 1 0,4-6 0,-4-3 1,0-2-1,1-4-1073,1-1 0,-4-3 1,6-3 1526,2-3 0,2-4 0,3-9 0</inkml:trace>
  <inkml:trace contextRef="#ctx0" brushRef="#br0">13600 10856 9288,'0'19'1402,"0"-6"0,3-1 0,1 3 1,2 1-907,-2 3 0,-2 6 1,0 0-1,2-2-663,3-2 1,1-2-1,-4-1 1,5 1-1,1 0 230,5 0 0,1-9 1,3-4-1,0-4 43,0-2 1,-3-2 0,-1-4 0,-5-7 0,-1-5 304,-5-7 1,4 4-1,-2-6 1,-2 2-1,-1 0-142,-3 2 1,2 2 0,2 2 0,2 0-191,-2 1 1,7 7 0,1 5 0,5 4-19,2 2 0,-1 2 0,-1 4 1,-2 7-1,-5 6-307,-2 6 0,1-5 0,-5 8 1,2-4 42,-2 2 0,0-1 0,1-7 0,1 1 0,-2 0 527,-2 0 0,0-7 338,4 1 0,-1-9 0,5 0 0,0-10-295,1-13 0,-7 0 0,4-6 0,-1 2 0,-1-2-202,-2-6 1,0 2 0,0 0 0,5 1-1,-1 6-71,0 1 0,7 2 1,-2 0-1,3 3 0,1 1 1,-3 5-160,-1 1 1,-1 3 0,7 6 0,0 0-243,0 0-1,0 2 1,-3 4 0,-1 7 0,-5 6-131,-1 6 0,-3-5 0,-4 7 0,2-2 0,2 3-214,-2 1 0,-1-6 497,-3 2 0,0-4 1,0-3 1056,0 1-144,0-9 1,2-1-1,2-11-250,2-5 1,2-3 0,-3-9 0,1 1 0,-2-3 430,-2-4 1,4 2-752,1-9 0,1 10 1,-4-3-1,2 4 84,-1 2 1,3 0 0,0 1-242,3-1 1,-5 2 0,6 3 0,3 3-32,2 3 0,1 2 0,1 6 0,0 0 0,0 0 0,-1 0 0,1 0 0,0 0 0,0 0 0,-7 6 0,-1 2 0,-3 3-605,-4 3 0,0 3 0,0 4 0,3 2 0,-3 2 155,-2-3 1,-2-1 0,0-2 0,0 0 94,0 0-316,0-1 526,8-7 1,-3-11 0,5-13 0,-2-3 951,-4-3 0,1 0 0,-1 0 0,2 0 0,0 1-213,3-1 0,-5-8 1,6-2-728,-1 0 0,-1 4-109,-2 12 1,-2-1 262,9 7 0,-7 1 1,7 6 94,1 0 1,3 8 0,2 5 0,-3 3 0,-1 3 0,-3 0-206,3 0 1,-5 2-1,1 2 1,-1 4-553,1 2 1,-7 0 0,2 4 0,-4-4 0,-2-1 0,0-6-3669,0-1 1,0-2 2193,0 0 1,-2-9 2114,-4-4 0,-5-12 0,-7-4 0</inkml:trace>
  <inkml:trace contextRef="#ctx0" brushRef="#br0">15533 10838 7928,'0'-13'569,"0"0"0,0-1 0,-2-3 1,-5-1-1,-5-1 0,-5 0 1,-2 2 834,1 5 0,-1 4 0,-2 8 1,-2 0-1,-2 2 0,2 4 1,2 8-1141,3 9 1,-1-2 0,0 4-1,0-2 1,3 0-462,3 2 0,-2 6 0,9-6 0,2 0 0,2 0 221,2 0 0,0 2 1,2-4-1,2 2 0,5-2 1,1-2 1,5-2 0,3-9 0,5-4 0,2-3 0,0-3 0,0-5-119,0-7 0,0-3 0,-6-16 0,0-2 115,0-3 1,-9 5 0,-2 0 0,-1-1-123,-1 3 1,0-4-1,-6 8 1,0 2-74,0 2 1,0 9 117,0-1 0,0 11 1,0 2-1,2 11-44,4 5 1,-1 9-1,7 2 1,1 3-70,-3 3 1,5 0 0,-9 1 0,-2-5-1,0 0-704,3 0 1,-5-6 0,4 2 969,-4-4 0,0-11 0,4-4 0,5-6 707,-1-6 0,7 2 0,-7-8 0,3-5-225,-1-6 1,-1 0 0,3-6 0,-3 0 0,-3-1 2,-4-3 0,4 0 0,-1 0-179,-3 1 0,4 3 1,-1-2-1,-3 6-255,-2 4 0,0 4 0,2 7-692,2 10 0,7 8 0,-7 13 0,0 2 0,1 4-501,-1 2 0,2-4 1,-4 4-1,3-1-1194,-3-6 0,-2-1 622,-2-2 0,2-2 1,4-5 611,7-6 1,-5-12-1,0-6 1,-1-5 561,-1-2 0,8 0 0,-1 1 529,4-1 0,-5 9 0,1 3 1055,1 5 0,-3 2 379,1 0 1,-8-2-245,3-4 1,-5 2-346,-2-9 1,0 11 0,0 2 0,0 13 0,0 8-164,0 4 0,0 6 1,2-4-1,2 0 1,4 2-486,3 0 1,-5-6 0,6 0 0,1-6-441,-3-5 0,7-8 0,-4 3 0,1-7 1,1-7 121,-3-5 0,1-7 0,5-4 0,-1-4 0,-2 0 356,-3 0 0,-6 2 1,5 6-1,-3 0 0,-2 3 662,3 3 1,-5 5 0,9 12-800,1 9 0,1 1 1,-1 20-1,-1 5-95,1 9 0,1 6 0,-3 3 0,-3-1 0,-3 0-90,0 0 0,1 7 0,-7-1 0,0-1 0,-3-3 0,-3-4 0,-6-4 0,-1 4 0,-3-6 0,-7 2 0,-4 0 0,2-8 0,-7 2 0,-1-5 0,-3-3-128,-1-5 1,-3 2-1,-1-8 1,-5-4 0,-2-6-4789,-4-9 1,4-4 4320,-2-2 0,-9-8 1,-7-3-1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20842 5831 11384,'-19'0'2109,"6"0"1,3 2-913,1 5 1,3-3 0,8 6 0,2 1 0,5-3 0,1 0 762,5-4 0,-5-1 1,3-3-1961,1 0 0,-5-3 0,-3-3 0,-4-6 0,-4-5 0,-4-2 0,-3 0 0,-3 1 0,-3 9 0,9 9 0,0 3 0,6 9 0,0 3 0,-9-7 0,-1 0 0</inkml:trace>
  <inkml:trace contextRef="#ctx0" brushRef="#br0">22530 7594 10249,'0'18'1090,"0"-5"1,0 0 0,2 1-295,4 3 0,5-7 0,7-4 1,1-3-1,0-3 0,0 0 945,-1 0 0,-5 0 0,-1 0-25,3 0 1,-7-9 0,-1-3-2392,-5-5 0,-4 5 0,-5 1 0,-5 3 675,-5 4 0,-2-7 0,1 1 0</inkml:trace>
  <inkml:trace contextRef="#ctx0" brushRef="#br0">22642 7669 16059,'-8'-19'716,"4"7"1,-9-1 0,1-2 0,-1-1 0,1-3 0,-3 0-1,-1 1 42,-3-1 0,0 0 0,0 0 1,1-2-1,-1-1 0,-2-3 1,-2-1-1,-2 1-453,2 0 1,2-6 0,2 6 0,-1 2 0,-3 0-306,-2-2 0,-2 3 0,4-8 0,-4 3 0,-1 2 0,1 0 0,2-2 0,-2-2 0,6 6 0,-4-2 0,5 2 0,1-2 0,-6 4 0,0-4 0,2 5 0,2 1 0,0-2 0,-2-2 0,-2-2 0,2 2 0,2 2 0,-4 3 0,0-1 0,3 0 0,1 0 0,2 0 0,0 3 0,0 1 0,1 3 0,-1-3 0,2-1 0,3-1 0,1 2 0,-1 3 0,-3-1 0,-2-5 0,0 1 0,1 2 0,-1 3 0,0-3 0,0-1 0,1-3 0,-1 0 0,0 0 0,0 1 0,0-1 0,1 0 0,-1 2 0,0 3 0,0 1 0,3 1 0,1-7 0,3 0 0,-3 3 0,-2 3 0,-1-4 0,-1 5 0,0-5 0,0 1 0,1 3 0,-3-4 0,-2 5 0,-2-5 0,2-1 0,2-1 0,2-6 0,-2 0 0,-1 2 0,-3 0 0,2-2 0,2 4 0,2-4 0,0 6 0,0 7 0,7-3 0,2 7 0,1-2-1477,3 5 0,8-3 1477,4 8 0,13 17 0,10 4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2176 7744 7658,'0'-19'851,"0"0"1,0 1-1,0-1 1838,0 0 1,0 7-1,0-1-1215,0-2 0,0 9 1,0 6-1,0 11-1157,0 5 0,0 5 0,0 2 0,0 4 0,2 2-152,4 5 0,3 3 1,5 3-1,-1 1 1,-1-3-1,1-1-513,-1-3 0,-5-3 0,3 2 1,-2-4-1,-3 1 0,-3-3-182,-2 0 1,0-2 0,0-6 0,0-1 262,0 1 1,0 0 1038,0 0 0,-2-3 1,-3-5-310,-1-11 1,-2-5 0,4-11 0,-5-7 0,-1-4 0,-3-9 0,1-3 0,-1-7-339,-1-2 0,5 0 0,1-4 0,2 4 1,0 0-216,1 0 0,3 7 1,4-1-1,5 6 1,5 7 178,5 2 1,2 0-1,-1 6 1,1 1 0,2 3-90,4 0 0,-4 9 0,8 0 0,-4 5 0,4-1 0,0-2 0,-2 2 0,-8 10 0,0 7 0,-2 5 0,-5 7 0,-4-2 0,-8 9 0,0 1 0,-2 0-1405,-4-2 0,-4 3 0,-11-9 0,-2-2 0,-2-5-1674,2-5 2827,2 4 0,2-15 252,1 4 0,-1-4 0,0-2 0</inkml:trace>
  <inkml:trace contextRef="#ctx0" brushRef="#br0">2570 7613 8895,'8'16'0,"5"-1"1227,4-3 1,1-6 0,1 5 0,0-3 0,0-4-756,-1-1 1,3-3 0,2 0-1,2-3 1,-2-3 0,-4-6-1,-5-5-214,-1-2 0,-7 1 0,5-1 0,-3 0 59,-4 0 1,-2-6-1,-2 0 1,-2 4 0,-4 5 240,-7 3 1,3 3 0,-3-3 0,-1 7-345,-3 4 0,-2 6 0,3 7 1,1 9-1,5 8-199,1 5 1,-3 0 0,6 1 0,1-3-367,3 2 0,2 3 0,0-1 1,0-2-1,0-1-540,0 1 0,0-4 0,0 0 0,0-2 0,2-6 733,5-6 1,-3-1 0,8-5 0,3-1 0,2 0 556,1-4 1,1-4 0,0-6 0,0-6 739,-1-5 1,-5-2 0,-3-2-1,1-1 1,-3-3-825,0 2 0,-1 2 0,-7 2 0,0-2 0,0-2-280,0-2 0,0 0 0,0 7 1,0-1-1,0 0-43,0 0 0,0 7 0,0-1 0,2-1-440,4-3 85,-4 7 1,6 3 0,-8 14-1,0 5-218,0 5 1,0 1-1,0 1 1,0 0 26,0 0 153,0 0 1,0-7 0,0 0 618,0 3 1,7-4 0,-1 1 1816,-2 3 0,0-7-13,3-2-1507,-5-4 0,6-4 1,-8-4-516,0-7 0,0 3 0,0-2 0,2-5 0,4-6 0,-4 2 0,5-6 0,-3 2 0,2-2 0,7-2 0,-3 6 0,2-2 0,3 4 0,2 2 0,2 9 0,-1 2 0,1 8-6132,0 0 6132,0 0 0,-1 8 0,1 2 0</inkml:trace>
  <inkml:trace contextRef="#ctx0" brushRef="#br0">3621 7463 12517,'-19'0'1228,"0"0"1,-2 0 0,-2 2 0,-2 2-1,2 4 1,2 3 0,1 3 0,-3 3-907,-2 2 1,0-1 0,6-1-1,2-2 1,5-3 0,3 0 0,3 1-2510,0 0 2067,0-1 1,8 7 0,4 0 0,9-1 267,7 1 0,1 0 0,9 0 0,1-1 0,2-1 606,3-5 1,-3 5-1,-3-6 1,-7-1-1,-7-2 1176,-5 1-1859,-5 1 1,-10 2 0,-4-1 0,-7-1-260,-3 1 0,-11-1 0,-3 3 0,-1-5 0,2-2-1296,2 1 1,-4-1-1,6-6 1,2 0 1483,2 0 0,2-9 0,0-1 0</inkml:trace>
  <inkml:trace contextRef="#ctx0" brushRef="#br0">3771 7594 9060,'-2'16'0,"-3"-1"1057,-1-2 1,-2-7 0,2 6-834,-7 3 1,3-1 0,-1 1 0,1-5 0,1 1 572,1-1 1,2 3 0,6 6 0,0-1 0,2 1 0,2 0 0,4 0 991,3-1 0,8 1 0,6-2 1,0-5-1147,2-6 0,2-3 0,6-3 0,-1 0-643,-3 0 0,-2-11 0,4-6 0,-3-8 0,-3-2 0,-4 0 0,-9-6 0,-3 4 0,-3-3 0,-4 3 0,-2 2 0,-12-4 0,-7 6 0,-6 2 0,-2 4-91,-2 7 1,0-3-1,-6 9 1,1 2-1,1 4-1302,2 6 0,-4 5 0,8 7 1,2 3-41,2 4 0,4-4 1,5 4-1,5-4 0,5 0 1433,2 4 0,-8-5 0,-2 8 0</inkml:trace>
  <inkml:trace contextRef="#ctx0" brushRef="#br0">4090 7894 8040,'18'19'2457,"-7"-9"1,-3-10-1,-10-15 1,-2-5-1219,-2-5 1,-3-9-1,5 3 1,-2-2-1036,2 1 0,2-1 1,2 6-1,0 0 0,0 0-650,0 4 0,0 8 188,0 3 1,2 10 0,2 4 0,2 14 0,-2 12-107,-2 1 1,-2 12 0,0-3 0,0 1-1,0 1 177,0-2 1,0-3 0,0-2 0,0-4 0,0-2 928,0-4 0,-6-2 256,0-2 0,0-11 0,6-10-364,0-14 0,2-5 0,4-10 0,6-3 0,5-1-109,2-3 0,0 1 0,1-3 0,5-1-525,7-3 0,-1 0 0,4 7 0,7-1 0,2 3 0,2 3 0,-5 7 0,5 5 0,-2 3 0,-4 4 0,-7 7 0,0 8 0,-8 11 0,-2 12 0,-4 10-185,-6 9 1,-3 4 0,-6 6 0,2-2 0,-1-4-3863,-3-2 1,-2-5 1613,0-9 2433,0-14 0,0-1 0,0-6 0</inkml:trace>
  <inkml:trace contextRef="#ctx0" brushRef="#br0">20935 10163 9728,'11'-19'1170,"-5"0"0,-4 7 1,-2-1-1,0-2 1,-2-1-1,-4-1-462,-7 5 0,-1 1 0,-1 7 1,3-2-1,-3 2 0,-4 2 1,-4 2-534,-2 0 1,0 6 0,4 2-1,-2 2 1,-4 5-168,-2 2 0,6 2 0,-4-1 0,2 1-201,0 0 1,0 0-1,6-1 1,1 1-1,-1 0-122,0-1 0,2 8 1,3-1-1,3-3 0,1-1 279,0-2 0,5 6 0,-1 0 0,4 0 0,2 0 220,0 0 0,0 2 1,0-4-1,0 2 1,2-2 147,4-2 0,-1 4 1,5 0-1,0-2 0,1 0-97,3 2 1,1-5 0,0 5 0,-3-4-1,3-4-379,1-5 156,-5 5 1,5-9-1,-3 5 1,4-5 23,1 1 1,1-7 0,0 4-1,0-4 1,-1-2 0,1 0 76,0 0 0,0 0 0,-1 0 0,1 0 0,0 0 35,0 0 1,0 0-1,-1 0-84,1 0 1,0-6-43,0 0 1,-3-9 0,-1 2 0,-3-3-12,3-3 0,0 0 0,-1 1 0,-1-3 328,1-4 0,-3 2 1,1-6-1,1 2 0,-1 4 1,-1 0 53,-3-2 0,4 4 0,-5-6 1,-1 2-394,2 0 0,-6-9 0,5 3 0,-5 4 0,-2 0 0,0 2 0,0 0 0,-9-2 0,-3 4 0,-5-4 0,-2 0 0,1 0 0,-9 2 0,-5 6 0,-3 2 0,-5 3 0,-4 1 0,5 9 0,-7-2 0,2 4 0,0 2 0,3 0 0,1 0 0,11 2 0,4 4 0,4 7-597,2 3 0,9 3 0,4 0 597,4 0 0,2-1 0,0 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height" value="0.053" units="cm"/>
      <inkml:brushProperty name="color" value="#FF0000"/>
    </inkml:brush>
  </inkml:definitions>
  <inkml:trace contextRef="#ctx0" brushRef="#br0">10036 18000 8591,'2'17'961,"5"-5"1,1-6-1,4-12-554,-5-6 1,-5 1 0,-4-1 0,-3-3 0,-1-1-1,2-3 1,2-2 0,2-2-17,0-2 0,0-2 1,0 2-1,0-6 0,0-5 1,0-1-81,0-1 1,0-5 0,0-3-1,0 0 1,0-2-110,0 0 1,0 0 0,0-4 0,0 4 0,0 0-85,0 0 0,0 7 0,0-5 0,0 2 0,0 0 0,2 3 0,2-1-58,2-2 0,1 5 0,-7-5 0,0 2 10,0-2 1,0-1 0,0-7 0,0 4 0,0 0 9,0 0 1,0 4 0,0-4 0,0 2-2,0 5 1,-7-5 0,1 0-1,2 0 1,2-2 0,2 2 48,0 1 0,0-5 0,-2 2 1,-2-2-86,-3-2 0,1-5 0,6 11 0,0-2 1,0-4 49,0-2 1,0 4 0,0 0-1,0 0 1,0 0 75,0 0 0,0 0 1,0-4-1,0 2 1,-2 2 1,-4-2 1,4-2-1,-4-3 1,3 1 0,3 0 18,0 0 1,-2 0-1,-2-1 1,-2 3-1,2 2 1,0 0-42,-3-6 1,5 8-1,-4-7 1,4 3 0,2 0-36,0-2 1,-6 0-1,-1-1 1,3 1 0,2 2-124,2 4 1,0-6 0,0 1 0,0-5 0,0 0 38,0 1 0,0 3 0,0 0 0,-2-3 0,-2-1 32,-2-2 0,-1-1 0,7 5 0,0-3-65,0-1 0,-6-1 0,0 7 1,2-2-1,2-3 0,2-1 1,0 1-1,0 3 0,-2 0 0,-3-1-38,-1 3 0,0-4 1,6 10-1,0-2 1,0 0 19,0 2 1,0 0 0,0-5 0,0 3 0,0 4-13,0 3 0,0-5 1,-2 4-1,-2 0 0,-3 2-80,3 9 0,2-3 0,2 9 0,0 0 0,0 4 0,0 4-37,0 2 0,0 0 0,0 1 0,0-1 14,0 0 1,0 1-1,2-1-98,4 0 0,-3 7 1,3-1-1,-4-2-164,-2-1 524,0 5 0,2-3 0,2 5 404,2-1 1,1 4-40,-7-7 0,0 7 0,0-6-189,0-3 0,-2-2 0,-5-1 0,-5-3 0,-5-4-270,-2-7 0,-6-3 1,-2-5-1,-2-3 1,-4-5-33,-3 0 0,-1 0 0,-1 6 0,1-2 0,-1 1 0,1-3 0,-1 4 0,3-6 0,1 0 0,3 3 0,-2-1 0,-1-4 0,3 6 0,6 0 0,4-2 0,-4 7 0,0-5 0,2 4 0,3 3 0,1 2 0,0 3 0,6-1 0,3 8 0,0 2-82,-1 2 1,7 9 0,-2 6 81,4 10 0,2 10 0,0 24 0</inkml:trace>
  <inkml:trace contextRef="#ctx0" brushRef="#br0">16583 10406 8080,'17'13'1109,"-3"-3"0,-3 1-168,-3-1 1,-10-4-1,-10 5 1,-7-3 0,-4-2-1,-2 1-440,2-1 1,-6 0 0,-2-6 0,-5 0 0,-1 0-1,-1 0 80,1 0 1,-7 0 0,-2 0 0,-2 0-1,-2 0-485,2 0 0,-6 2 0,4 2 0,-4 3 1,-3-1 85,1 2 1,0-6 0,-1 4-1,1-3 1,0-1 155,0 4 0,-3-2 1,-1 6-1,-3 1-30,3-1 1,-7-3 0,0 3 0,-1-2 0,-1-4 389,-2-1-531,-2 5 0,-2-6 0,0 6 0,0-2 0,0 3-4,0 1 1,-4 1 0,-1 3-1,3-1 1,-4-1 0,2 1-164,2-1 0,-7 1 0,13 3 0,1-1 0,-3-2 0,0-1 0,0 5 0,2-3 0,2-1 0,0 1 0,3 3 0,-5 2 0,6-1 0,1-1 0,-1-4 0,2 3 0,7-5 0,0-1 0,0 5 0,-1-9 0,1 2 0,-2-4 0,-3 5 0,-1 1 0,7-6 0,-3 13 0,6-4 0,0 1 0,-2 3 0,0 2 0,3-5 0,1 11 0,0-4 0,-2-2 0,-4 0 0,6-3 0,-10-1 0,3-3 0,-1 1 0,0-3 0,-3-1 0,1-7 0,-3 2 0,3 2 0,1-2 0,-3-2 0,-3-2 0,1 0 0,-1 0 0,5 0 0,-3-6 0,3 0 0,3 2 0,1 4 0,4 6 0,6-2 0,-2 11 0,2 5 0,5 12-2307,1 9 1,9 3 2306,-1 12 0,1-4 0,-6 13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context>
    <inkml:brush xml:id="br0">
      <inkml:brushProperty name="width" value="0.05292" units="cm"/>
      <inkml:brushProperty name="height" value="0.05292" units="cm"/>
      <inkml:brushProperty name="color" value="#FF0000"/>
    </inkml:brush>
  </inkml:definitions>
  <inkml:trace contextRef="#ctx0" brushRef="#br0">4877 6038 7843,'0'-19'0,"0"0"0,0 0 0,-2 0 970,-4 1 1,2 7 0,-7 3 0,1 2 0,0-1 0,-5 3 0,-2 2 0,-1 4 129,-1 5 0,2 3 0,3 9 0,1-1 0,-2 3-784,-1 4 0,3-2 0,3 6 0,2 1 0,1-3 0,1 2-108,0 0 1,0 0-1,8 5 1,2-5-1,4 0 347,3 0 0,3-4 1,9 4-1,2-2 1,0-6-187,2-6 0,-4-1 0,8-7 0,1-3 1,-1-4-370,0-7 0,-8-5 0,2-13 0,-4-4 0,-4-9 0,-5 1 0,-6-1 0,-4 1 0,-2-1 0,0 1 0,-2-1 0,-4 3 0,-6 4 0,-5 4 0,-2 6 0,0 0 0,1 2 0,-7-4 0,0 13 0,2-1 0,2 5-471,2 4 0,0 2 1,3 2-1021,3 4 0,-1 5 1,7 7-1,3 1 0,4 0 1,4 0-175,3 0 1,7 6-1,1 0 1665,8-3 0,6 8 0,8-1 0</inkml:trace>
  <inkml:trace contextRef="#ctx0" brushRef="#br0">5121 6394 9829,'0'19'1189,"0"-1"0,0-9 0,0-9-277,0-11 1,0-14-1,0-6 1,0-4 0,-2-3-1,-4 1-177,-7-1 1,5 1 0,0 1-1,1 3 1,1 4 242,2 2-1024,2 2 0,4 16 0,2 9 1,5 13-1,-1 10-409,0 8 0,5 4 1,-7 3-1,-2 1 0,-2 3-135,-2 2 529,0 0 1,0-9-1,0-2 1,0-4-1,0-1 814,0-6 0,0-1 1770,0-2-1067,0-9-940,0-1 1,0-24 0,0-6-216,0-6 0,0 2 0,0-4 0,0 0 0,0 2-301,0 0 0,2-4 0,3 6 0,3 2 0,2 2 0,5 2 0,-1-6 0,3 0 0,-2 2 0,3 2 0,3 3 0,-4 7 0,10-6 0,-8 7 0,0 0-87,-1 3 1,1 5 0,0 2-1,0 0 1,-3 4 0,-1 7-13,-3 8 0,-5 12 1,3 2-1,-2 7 1,-3 6-311,-3 2-621,-2-7 1,0 11-1,0-8 1,0-4-1,0-5-2491,0-4 0,0-14 3521,0 2 0,-9-21 0,-1 0 0</inkml:trace>
  <inkml:trace contextRef="#ctx0" brushRef="#br0">5759 6056 6886,'-12'7'563,"-1"-1"1,7 0 0,-5-4 0,1 2 0,0 5 401,-5 1 1,7-4 0,1 7 0,5 1 0,2 3 0,0 2 1413,0 0 1,9-1 0,3-1-1945,5-5 1,2-3 0,-1-9 0,3 0 0,2 0-167,2 0 1,6-15 0,-6-4 0,-2-3 0,-2-3 62,-2 0 0,-7-3 0,-1 6 0,-3-3-100,-4 2 1,-10 4 0,-6 6 0,-5 7 0,-4 4-231,-4 2 0,4 0 1,-6 2-1,2 2 1,-2 5-345,-2 1 0,0 3 1,-3 5-1,7 1 1,5 0-96,1-1 1,2 1-1,3 0 1,3 0 0,3 2 100,4 4 0,1-5 1038,3 5 0,3-4 1,1-2-1,4 0-264,3 0 0,1-1 0,9-1 1,2-2-439,2-3 0,8-6 0,-4 5 0,3-3 0,-1-4 0,0-2 0,-2-2-469,7 9 1,-15-7 0,4 4-1,-5-4 1,-1-2-2346,0 0 0,-7-6 2814,1 0 0,-1-9 0,7 5 0</inkml:trace>
  <inkml:trace contextRef="#ctx0" brushRef="#br0">6566 6038 8119,'10'-19'1399,"-6"2"1,-6 2 0,-6 5 0,-3 0 0,-3 1 5365,-3 1-6260,-2-7 0,1 13 0,-3-4 0,-2 4 0,-2 2 0,2 2 0,2 2 104,2 3 0,-1 7 0,-1-1 0,0 1 0,4 1-856,0-3 1,9 1 0,2 6-1,4-1 1,2 1-94,0 0 0,0 0 0,4-1 0,6 1 1,11 0-43,6 0 0,-2-1 0,5 1 0,-1-2 0,-2-3 0,0-3 1266,-4-3 1,-2 5 0,-5-5 0,-3 2-744,-7 5 0,-6 2 0,-6 1 0,-7 3 0,-5 2-750,-7 2 392,4 0 0,-13-6 1,7 0-1,0-3 1,-2-1-1877,0-3 0,6-1 0,-2 1 0,4-6-1297,2-3 3390,1-12 0,7-1 0,3-9 0</inkml:trace>
  <inkml:trace contextRef="#ctx0" brushRef="#br0">6603 6263 18555,'0'12'787,"0"1"1,0 1-1,0 5 1,0 4-1,0 2-578,0-2 0,0-2 0,0-3 0,0 1-956,0 0 0,7-7 0,1-1 44,2-3 1,3-2 0,3-10 702,-3-8 0,4-1 0,-7-14 0</inkml:trace>
  <inkml:trace contextRef="#ctx0" brushRef="#br0">6716 6056 7242,'0'-10'6326,"2"2"-4503,4 8 1,-2 8-1551,9 4 0,-1 5 1,7 0-1,0-3 1,0-3 233,-1-3 0,7 5 1,0-7-1,0-2 1,0-4 449,0-6 0,3-5 1,-6-7-1,3-1 1,-4 0-1080,-6 0 1,-1-6 0,-7 0 0,-3 2-315,-2 2 1,-4 5 0,-4 3 0,-7 7 0,-4 4-68,-1 2 1,-7 2 0,0 4 0,2 7 0,2 6 598,2 6 0,0-3 1,1 10-1,1-1 0,4 0 1,7 1 822,4 1 0,2-4 0,0 2 0,2 1 0,2-3-397,3-4 1,7 2 0,-1-2 0,3-2-1,3-2-492,0-3 0,0-5 0,-1-3 0,1 1 1,0-3-31,0 0 0,-1-1-855,1-7 1,8-3 0,5-5-1,3-9-1166,3-5 0,-3-10 1,-4 5-1,-6 0 2021,-4 0 0,-10 2 0,-3 6 0</inkml:trace>
  <inkml:trace contextRef="#ctx0" brushRef="#br0">7541 6169 7759,'-16'2'4827,"3"4"-3599,5-4 1,10 7 0,4-9 0,7 0-1,3 0 1,3-3 0,2-1 0,2-2 334,2 2 1,8 2 0,-2 2 0,5 0-1564,1 0 0,-1 0 0,-3 0 0,-4 0 0,-2 0 0,-4 0 0,-2 0 0,-10 0 0,-3 0 0</inkml:trace>
  <inkml:trace contextRef="#ctx0" brushRef="#br0">8460 6469 7756,'0'12'1860,"0"1"1,0-3 0,0-8-769,0-14 0,0-15 0,0-17 0,-2-6 1,-2-4-1,-4-2 0,-1-3 0,-1 1 1,0 0-307,-5 3 0,7 12 0,-1-1 0,3 4 0,0 5 0,2 4 1,2 6-4064,2 4 0,2 10 0,2 7-443,2 8 1,9 7 3719,-3 8 0,5 8 0,2 2 0</inkml:trace>
  <inkml:trace contextRef="#ctx0" brushRef="#br0">8554 6206 7756,'19'9'1479,"0"-1"0,-1 4 0,1-5-216,0-5 0,0 4 0,0 0 0,1-2-565,5-1 0,-8-10 1,6-1-1,0-2 1,-2-5-1,-2-2-367,-7-1 1,3 5 0,-9 1-1,-2-3-116,-2-2 1,-2 5 0,-2 1 0,-4 3-234,-7 4 1,-5 2 0,-5 2-1,-2 0 1,2 2-230,2 4 0,2-2 1,0 9-1,1 1 1,-1 3 87,0 2 1,7 0-52,-1-1 0,7 1 1,-5 0-1,3 2 618,4 4 0,2-5 1,2 5-1,2-4 80,4-2 1,2 2-1,7 0 1,-2 2-1,1-5 95,3-1 0,2 4 0,-1-9 1,1 3-1,0-1-317,0-1 0,1-7-826,5 7 1,-8-9-977,8 2 0,-8-6 0,8-8 1536,-4-11 0,-3 0 0,1-8 0</inkml:trace>
  <inkml:trace contextRef="#ctx0" brushRef="#br0">9361 6113 8125,'0'-19'520,"0"0"0,-8 7 0,-5 1 0,-4 3 0,-1 2 0,-1-1 0,-2 1 1,-2 2-1,-2 2 708,2 2 1,2 0 0,3 0 0,-1 0-1,0 2 1,0 2 0,3 4 0,1 1 88,2-1 1,9 7 0,-2-3-1461,4 5 0,4 2 1,6-1-1,9 1 0,8 0 20,4 0 1,-4-1 0,7-1-1,-1-2 1,-2-3 472,-4 3 0,-4 1 0,-5 3 0,-1 0 0,-4 0-306,-3-1 0,-4 1 0,-10 0 0,-7 0 0,-3-1 0,-5 1-781,-4 0 1,4 0-1,-6-3 1,2-3-1,0-5 1,2-2-2432,2 0 1,2 1-1,3-9 3168,3-5 0,-4-11 0,7-11 0</inkml:trace>
  <inkml:trace contextRef="#ctx0" brushRef="#br0">9755 6169 10582,'-2'-19'1240,"-5"0"0,-3 7 0,-9 1 0,1 3 0,-1 4-249,0 2 0,0 2 0,-2 0 0,-2 0 0,-2 0 0,3 2-281,1 4 0,4-2 1,5 9-1,5 1-866,5 3 0,2-4 0,2-3 0,5 0 1,5 1-78,5 3 0,4-3 0,1 1 0,3 1 0,0-1 24,3 1 1,-8-3 0,3 5-1,-8-3 1,-9 3-166,-4 2 1,-2 1 0,-2 1-1,-4 0-68,-7 0 1,-3-7-1,-5 1 1,-2 1-1,-4 1-1858,-2-3 1,4-3 2299,-7-9 0,-7 0 0,-9 0 0</inkml:trace>
  <inkml:trace contextRef="#ctx0" brushRef="#br0">10824 6113 9306,'19'0'0,"0"0"0,-1 0 0,1 0 1638,0 0 0,-9-3 1,-8-1-1,-10-4 0,-11-2 1,-4-3-647,-4 3 1,0 1 0,-6 9 0,2 0 0,-3 0-1,1 0 1,2 2 0,3 5-1020,1 5 1,13 5 0,-5 4 0,4 2 268,5 2 1,2 0-1,8-5 1,0 3-1,0 4 1,0 3 0,2 1-243,4-2 0,4 6 0,9-5 0,0 1 0,0 0 0,2-8 0,4 0 0,6-7 0,2-5-825,-2-3 0,5-1 1,-7-7-1,2-3 1,-1-1-9007,-3-2 9759,-2-9 0,2-3 1,2-11-1</inkml:trace>
  <inkml:trace contextRef="#ctx0" brushRef="#br0">11030 6488 7807,'7'12'1044,"-1"1"0,2-9 0,-4 0 1,3-8-1,-3-9 1413,-2-3 1,-2-12-1,0-3 1,0-6-1451,0-7 0,0-2 1,-2-6-1,-4 2 1,-5-2-1015,1-2 0,-5 4 0,7 2 0,-3 2 0,-1 6 1,1 5-1,5 6-3661,4 2 0,4 4 1474,4 10 1,7 13 0,10 15 0,2 8 2193,-2 8 0,6 5 0,0 1 0</inkml:trace>
  <inkml:trace contextRef="#ctx0" brushRef="#br0">11218 6188 9348,'-10'18'1036,"3"1"1,-1 0-1,2-1 1,2 1 0,2 0-95,2 0 1,0 6 0,2 0 0,4-2 0,4-2 0,3-3-402,-1 1 1,1-2-1,6-3 1,-1-3-1,1-3 278,0-4 1,2-2 0,2-2-1,2-2 1,-2-4-485,-3-7 1,-1-12-1,0-4 1,-2-2 0,-5 0-336,-6-3 0,-4 1 0,-2 0 0,0 4 0,-2 2 0,-4 4 0,-4 2 0,-11 4 0,-2 5 0,-2 5-337,2 5 1,-4 2 0,2 0 0,2 2 0,2 5-1189,2 5 1,3 5 0,1-1-1,5 1 1,1 0-231,5 4 1,2 1 0,4-3 0,4 0 1754,7 0 0,12 8 0,4 2 0</inkml:trace>
  <inkml:trace contextRef="#ctx0" brushRef="#br0">11631 6450 9407,'18'6'0,"1"1"1324,0-3 0,-6-4 1,-3-7-1,-2-7 1,-4-7 6,-1-4 1,-6-8 0,-1 1 0,-2-5-921,2-7 0,-7 3 1,1-7-1,-3 0 1,3-2-1,0-7-458,-1-3 0,1 4 0,-5 8 1,5 2-1,1 6 0,5 7-761,2 8 1,2 8 390,0 11 0,9 8 0,1 19 0,0 4 0,-1 4-1005,-1 0 0,-4 7 1,7-7-1,-3 2 1422,-4 0 0,7 1 0,-1 5 0</inkml:trace>
  <inkml:trace contextRef="#ctx0" brushRef="#br0">11781 6169 8504,'29'8'3711,"-2"-6"-1570,-8 4 0,-2-6 0,-7-4-669,-10-2 1,-10-6 0,-13 3 0,-7 1 0,-3 0-981,-7 3 1,-1 3 0,1 2 0,-2 0 0,-1 0-1828,1 0 1387,11 0 0,-5 0 0,7 2 0,0 3-1144,4 1 0,12 8 1,7-1-1,4 4-8739,2 1 9731,8 9 0,20 3 1,11 7-1</inkml:trace>
  <inkml:trace contextRef="#ctx0" brushRef="#br0">11893 6413 7807,'30'-7'689,"-5"1"1,-11-6 0,-3 3 0,-3-1-82,-4-5 1,-2-1 0,-2-5 0,-2-4 0,-2-7-25,-2-3 1,-9-5 0,5-1 0,-3-5-1,1-2 1,-3-2 0,0 2 979,3 4 1,-3 11-1,9 4-1567,2 2 1,2 6-1,4 15 1,2 14-1,4 13 20,3 10 0,-1 5 1,5 3-1,-5 5-21,-1 6 0,-3 4 0,-6 0 1,0-2-1,0-4 0,0 0 110,0 0 0,0-13 0,0 1 0,0-7 686,0-6 1,0-8 0,2-5-175,4-2 0,-4-10 1,7-10-1,-1-7-53,4-6-465,-3 4 1,7-6-1,-3 6 1,4-2-101,1-2 0,7 0 0,0 7 0,0-1 0,0 2-247,0 5 1,7-3 0,-5 9 0,0 2 0,0 2-994,-4 2 0,-2 2 1,-5 6-1,-3 11 1,-7 10-347,-4 6 0,-2-4 995,0 1 591,0-1 0,-8-2 0,-2-2 0</inkml:trace>
  <inkml:trace contextRef="#ctx0" brushRef="#br0">12475 6488 7772,'0'18'1925,"0"1"-833,0 0 0,0-17 0,0-11 0,0-11 1,0-12-1,-2-3 0,-2-2 0,-3-1 1,3 1-1220,2-1 1,2 9-1,0 4 1,0 4 0,0 2-2048,0 1 1,11 9 0,5 9-1,7 11 1288,0 5 1,-2 3-1,-2 0 1,-1 2 885,1 4 0,0-5 0,0 8 0</inkml:trace>
  <inkml:trace contextRef="#ctx0" brushRef="#br0">12644 6375 7772,'0'19'-433,"0"0"0,0-1 1009,0 1 0,0-6 0,0-1 1460,0 3 1,-2-7 0,-3-4 0,-1-8-1230,2-9 0,2-5 1,2-5-1,0-4 1,0 0-1,0-3 0,0 3-16,0 0 0,0 2 0,0 7 0,0-1 0,2 2-481,4 5 0,-2-5 0,9 7 0,2-1-134,1 5 0,3-2-144,0 1 1,-7 1 0,1 6 0,1 0-187,3 0 0,0 8 0,-3 5 1,-1 6-389,1 6 1,3-2 0,0 8 0,-3 0-1,-1 0 1,1-2-148,3-1 1,2-3-1,0-7 1,-1-1 0,1-5 251,0-5 1,6-5 436,0-2 0,8 0 0,-4 0 0</inkml:trace>
  <inkml:trace contextRef="#ctx0" brushRef="#br0">13300 6394 8444,'19'-13'0,"0"1"603,0-3 1,-7-1 0,-1-3 0,-3 0 0,-4 0 469,-2 1 1,-8-1 0,-2 0 0,-3 0-1,-6 3 1,-3 3-147,-5 7 0,0 4 0,6 2 0,0 2 0,0 4-615,1 7 0,1 10 1,2 2-1,5 0 1,1 0-113,5 0 1,2 6-1,4-6 1,2-2-1,7-5 1012,6-5-967,-3 4 1,13-13-1,-8 6 1,2-1-1,2-5 37,2-2 0,0-8 0,-9-3 0,-1 1-282,-2 0 0,-1-5 0,7 7-178,0 2 0,-9 4 1,-2 8-1,-1 11 1,1 10-436,2 6 1,-5 3-1,1-1 1,-4 3 0,-2 4 300,0 6 0,0 2 0,-2-2 1,-2-4-1,-5-3 175,-1 1 1,-3 0-1,-5-9 1,-1-1 0,0-5-63,0-2 1,-2-2-1,-1-9 1,-6-1-1,-1-5 11,-4-1 0,4 3 1,-3-6-1,-1-3 1,0-8 187,2-7 0,-5-13 0,7-4 0</inkml:trace>
  <inkml:trace contextRef="#ctx0" brushRef="#br0">14276 6600 12880,'19'17'0,"-1"-5"0,-1-8 1092,-5-8 0,-3-6 0,-9-9 0,0-2 1,0-4-1,0-8 0,-2-7 0,-5-3 1,-3-1-434,0-2 1,-7 0 0,7-6 0,-3 4 0,3 2 0,-1 7 0,3 3 0,0 7-3484,3 2 1,3 2 940,2 6 0,2 9 0,5 6 0,3 8-1035,0 8 0,5 1 2918,-9 6 0,9-5 0,-5 13 0</inkml:trace>
  <inkml:trace contextRef="#ctx0" brushRef="#br0">14482 6319 8542,'8'19'4695,"5"-1"1,-5-5-3092,-1-1 1,-7-8 0,-9 1 0,-7-10-1057,-7-7 0,-11-5 1,3-1-1,-4-1 0,-3 2 1,1 3-1416,-1 1 855,9 9 1,-5-11-1,9 9 1,3 2-1,1 2-2548,2 2 0,6 8 0,3 5-1529,2 3 0,1 3 4089,7 0 0,17 8 0,4 2 0</inkml:trace>
  <inkml:trace contextRef="#ctx0" brushRef="#br0">14613 6356 9901,'-12'17'0,"2"-2"1633,1-3 1,3 1 0,6 5 0,0 1-609,0 0 0,8 0 0,3-1 0,1 1-442,1 0 1,-1-7-1,7 1 1,2-1-1,2-1 1,4-5-159,2-4 1,-6-2-1,4 0 1,-2-2 0,0-4-87,-2-7 1,-2-3 0,-4-3 0,-3 0 0,-3 0-350,-3 1 0,-2-1 0,-6 0 1,-2 0-282,-4 1 1,-5 7 0,-7 3 0,-3 2 195,-4-1 1,4 1 0,-6 6 0,2 0-1,0 0 44,2 0 0,-4 0 0,2 0 0,2 0 0,2 0 0,2 0-1506,0 0 0,7 0 0,-1 0 0,1-2 1557,2-4 0,-7-13 0,6-10 0</inkml:trace>
  <inkml:trace contextRef="#ctx0" brushRef="#br0">15889 6413 7770,'10'-9'1176,"-3"-3"0,-5-5 0,-4 0 0,-5 3 0,-5 3 1,-5 1-237,-1-1 1,-1 7 0,-2 0 0,-2 6 0,-2 9 0,2 3 0,2 7 0,2 2 0,1 2-1128,-1 0 1,6 6 0,3-6-1,2-2 1,4-2 0,1-2-1,3 0 1,3-1 419,3 1 0,4-6 0,9-3 0,2-2 1,2-4 212,2-2 1,6-10 0,-4-4 0,0-7-1,0-6-267,-4-6 0,-2-7 0,-4-3 0,-5-5 1,-5-2-224,-5-4 0,4-2 0,0-3 1,-2 3-1,-2 2-44,-2 2 1,-2 8 0,-2-1 0,-2 5 0,2 7 394,2 6 0,2 4 0,0 2 461,0 1 1,0 9 0,0 9-769,0 11 0,0 7 0,0 7 0,0 5 0,0 3 0,0 4 0,6-3 0,2 12 0,3-3 0,3 1 0,-3 8 0,1-4 0,3 2 0,1-2 0,3-2-692,0-5 0,2-3 0,2-7 0,4-6 47,2-4 0,-4-4 0,4-5 0,0-6 1,-2-3-1,3-6 242,-1-3 0,-6-4 0,2-9 0,-4 0 326,-3 1 1,-5-7 0,-3 0-1,-1 2 1,-5 2 0,-2 0 255,-2-4 1,0 4 0,-2-4 0,-2 4 231,-3 3 1,-11-1-1,1 0 1,-2 0-1,-4 3 1,2 3 217,1 7 0,-5 4 1,0 2-1,2 0-296,2 0 1,4 10 0,2 7-1,5 8 1,2 4 0,4 4-84,1 3 0,3-3 0,0 3 0,3 1-564,3-4 1,0 5 0,9-9 0,3 0 0,1-4 0,6-4-1188,2-2 1,-2-3 0,4-3 0,1-7 606,-1-4 1,2-2 0,5 0-1,-3-2 1,-2-4 0,0-5-880,-1 1 1,-1-7 0,-6 5 0,2-5 1581,-2-1 0,-3 5 0,-1 0 1,-2-1-1,-2-3 0,-5-1 946,-2-1 1,5 0 0,-7 0-225,-2 1 1,-2-1 0,-2 0-1,-2 2 1,-4 3 0,-7 3 781,-3 3 1,3-5 0,1 7 0,-5 2-800,-6 2 0,2 2 0,-4 0 1,4 2-1,5 4 0,1 9-13,3 8 0,5 0 0,-3 8 0,2 2-368,3 3 0,3-5 1,2 0-1,0 1 1,2-1-103,5 0 0,1-8 1,7 0-1,-3-7 1,3-5-162,1-3 1,3-2 0,0-6 0,0-2 14,-1-4 1,1-4-1,0-9 1,-2-2-1,-5-2 1,-3-4-319,-1-2 1,-6 4-1,4-4 1,-2 4-1,1 6-264,1 5 1,0 7 900,-6-5 1,2 10-1,4 4-45,7 14 1,-3 3 0,1 6 0,-1-4 0,-2 0-1,1 2-110,-5 2 0,4-6 69,-1-7 0,7-8 0,-1 0 0,1-10 335,-1-13 1,1-2 0,-5-12 0,-1-6 83,0-9 0,1 0-316,-3-2 0,-4 0 0,6-6 0,-1-1 24,-1 1 1,0 0 0,-6 2-1,0 2 101,0 2 0,6 8 0,1 0 0,-3 9 1,-2 8 635,-2 4-982,0 2 0,0 11 0,0 10 0,0 13 0,0 10 0,0 4 0,0 2 0,0 9 0,2 3 0,4 7 0,-4-2 0,5 2 0,-5 2 0,-2 3-454,0 1 0,0-2 0,0-4 0,0-6 0,2-7-1256,4-6 1,-4-3-1,6-12 1,-1-5-5290,-1-11 6999,0-17 0,3-12 0,1-9 0</inkml:trace>
  <inkml:trace contextRef="#ctx0" brushRef="#br0">17727 6300 8943,'-6'-12'0,"-2"1"1638,-3 3 0,5 2 1,-6 8-1,-1 4 0,3 6 1,4 5-970,3 2 1,3 0-1,0 1 1,0 3-1,0 4 1,0 0-1,0 1-231,0-6 0,3 6 1,3-4-1,6-1 1,5-2-84,2-2 0,2-6 1,1-3-1,4-2-89,-4-4 1,-1-4-1,-2-4 1,0-4-1,0-5 1,-3-5-267,-3-5 0,1-8 0,-7 3 0,-1-1-286,2-4 1,-6 4 0,5-2 0,-5-1 0,-2 3 0,0 4-1055,0 4 1,0 9 993,0-1 0,2 11 1,2 2 149,2 11 0,7 12 0,-5 4 1,0 2-1,3 2-81,-1-2 0,-6 4 60,3-7 1,1-1-1,-2-7 300,-2 1 0,7 0 0,-1 0 1171,1-1 0,5-7 364,-3-5 1,3-6-1296,3-6 0,-8-7 0,-5-10 0,-4-2 1,-2 0-324,0-2 0,0-2 0,0-8 0,0 1 0,0 3-273,0 1 0,-6 10 0,-1-3 0,3 4 1,2 2-1330,2 0 1,2 11-223,5 8 1,-3 8-1,6 11 1,-2 0 1823,-3-1 0,13 10 0,3 1 0</inkml:trace>
  <inkml:trace contextRef="#ctx0" brushRef="#br0">18365 6600 7862,'19'10'3276,"0"-3"1,-9-16 0,-4-7-2864,-3-7 0,-3-4 0,0 2 0,0-5 0,0-1-522,0 0 0,0 8 0,0-2 0,0 4-970,0 3 1,0 5 0,2 3 182,4 1 1,2 5 0,7 8-1,-5 5 1,1 1-270,-1 5 1,-4 1 0,7 3-1,-1 2 1165,-1 4 0,3-4 0,-5 4 0,-1-4 0,2-5 0,-1-1 499,-1-3 0,5-6 0,-5 5 1283,2-3 0,-3-1-1081,5-7 1,-8-9 0,3-3 0,-5-7 64,-2-6 0,0-4 0,0-9 1,0 1-1,0-3 0,-2-1-378,-5-3 1,3-6 0,-6 4-1,-1 0-234,1 0 0,6 3 0,-5 5 0,3 3 0,0 3 0,2 7-195,2 5 1,2 7 0,2 5-237,4 6 0,-2 4 0,7 12 0,-1 1-1140,0 6 0,-3-3 0,3 7 0,-2-2 0,-1 0-442,1 2 1,-4 7-1,7-5 1859,-3 2 0,7 2 0,-5 7 0</inkml:trace>
  <inkml:trace contextRef="#ctx0" brushRef="#br0">18759 6281 7393,'13'7'0,"-1"-1"0,1 0 2889,-3 2 0,7-6-232,-5 5 1,-5-5-1,-7-2-1431,-11 0 0,-14 0 0,-6 0 1,-5-2-1,-3-2-994,-5-3 1,2-5 0,-6 6 0,3 1 0,3 1 0,4 0-1679,7-2 0,-2 0 0,8 6 0,2 0-139,2 0 0,11 8 0,3 4 1,7 5-2873,7 2 4457,3 0 0,17 8 0,2 2 0</inkml:trace>
  <inkml:trace contextRef="#ctx0" brushRef="#br0">18816 6544 7862,'29'-2'611,"-4"-5"1,-13-3 0,-3-11-1,-3-2 1,0-4 914,-2-2 1,-2-8-1,-2-7 1,-2 0-843,-4-2 0,4 5 0,-6-7 0,1 0 0,-1 2 0,0 0-183,-1 4 0,1 5 0,4 6 0,-2 6 408,1 4 1,3 8-1,4 5-896,5 6 0,-3 14 1,6 20-1,1 3 0,-3 5 1,0 3-539,-4 7 1,-1 0 0,-3 5 0,0 3 49,0 0 1,0-6 0,0-4 0,0-2 363,0-4 1,-3-9 0,-1-4 0,-2-2 0,2-4 1602,2-2 1,4-11-951,4-3 0,-2-5 0,7-4 0,-1-5 0,-2-5 0,1-5-283,-5-1 0,4-3 0,1-2 1,-1-2-260,0 2 0,5 2 0,-7 2 0,7 1 0,-5 1 0,2 2 0,5 3 0,-5 5 0,3-3 0,1 2 0,3 4 0,-4 2 0,-1 2 0,3 0 0,1 2 0,3 4 0,-6 11 0,-3 10 0,-2 0 0,-3 0 0,-3-2-1506,-2 2 1,0-13 0,-2 3 0,-7-7 1505,-9-5 0,-10-20 0,-9-6 0</inkml:trace>
  <inkml:trace contextRef="#ctx0" brushRef="#br0">18159 6038 7906,'19'29'4320,"-1"-4"-4799,1-5 0,0-7 479,0 0 0,8-9 0,2 4 0</inkml:trace>
  <inkml:trace contextRef="#ctx0" brushRef="#br0">4709 8325 7741,'0'13'2171,"0"-1"0,2 3-533,4 1 0,-4-7 1,4-9-1,-4-13 0,-2-10 1,0-8-674,0-4 0,0-5 1,0-2-1,-2-4 1,-2-1-1,-4-3 1,-3 0-966,-3 0 0,3 10 0,1 0 0,2 9 0,3 4 0,3 4 0,2 9-2057,0 1 1,0 11 0,0 2 0,0 10-2860,0 7 1,7 8 4858,-1 0 0,17 8 1,-2-3-1</inkml:trace>
  <inkml:trace contextRef="#ctx0" brushRef="#br0">5046 8344 7803,'0'12'1966,"0"1"0,-2-9 0,-2 0 0,-2-8 0,2-9 491,1-3 1,3-9-1,-2-2 1,-2-2-2257,-2-5 0,0 5 1,4-2-1,-3-1 0,-1 3 1,2 4-633,2 5 0,2 1 0,0 0 0,0 0-4935,0 0 4046,0 1 1320,0 7 0,8 11 0,3 11 0</inkml:trace>
  <inkml:trace contextRef="#ctx0" brushRef="#br0">5234 7950 7803,'8'-17'1348,"5"5"0,1-5 1,1 5-1,-3-3 1306,3 3 0,-5-3 1,1 7 1101,-3-3 0,-2 9-3756,-6 2 0,0 0 0,-6 17 0,-2-5 0,-3 7 0,-3 4 0,-3 2 0,-4 2 0,-2-4 0,-2 2 0,2-2-862,3-2 1,-1 2 0,-2-3 0,-2-3 0,2 0-8531,2-1 8608,2 3 1,7-8 0,1-3 783,3 0 0,-7 3 0,5 8 0</inkml:trace>
  <inkml:trace contextRef="#ctx0" brushRef="#br0">5253 8269 7803,'8'12'0,"4"-1"3333,5-3 1,2-2-877,0-6 1,-9-8-1,-4-5 1,-4-3-1730,-2-3 1,-8 6-1,-4 3 1,-5 0-1,-4 1 1,-2 1-729,-2 4 0,-2 2 0,4 0 0,-4-2 0,0-3-1538,0 3 0,2 0 0,6 0 0,0-5 0,0 1 1538,1 0 0,-1-7 0,0 5 0</inkml:trace>
  <inkml:trace contextRef="#ctx0" brushRef="#br0">5571 8325 7862,'13'0'4726,"-3"-2"-3498,-1-4 1,-3-7 0,-6-10 0,0-4-1,0 0 1,0 0 0,0 2 0,0 0-292,0 0 1,-2-6-1,-2 4 1,-5 0 0,1-1-2239,0 6 0,-5-5 0,5 4 0,0 4-6226,-1 4 7527,-5 3 0,12 1 0,-7 3 0</inkml:trace>
  <inkml:trace contextRef="#ctx0" brushRef="#br0">5834 7838 7862,'25'0'0,"0"0"2457,-2 0 1,-8 0-1,-3 0 1,3 0 2457,1 0 0,1-3-4751,-4-3 0,-5 2 0,-10-6 0,-4 1 0,-7 5 0,-4 0 1,-3 0-165,-5-2 0,4-1 0,-6 7 0,0 0 0,-5 0 0,-3 0 0,-1 0 0,3 0 0,2 0 0,-3 0 0,1 2 0,0 3 0,4 1 0,1 0-1506,6 2 1,1-6-2783,2 5 2263,0 3 0,9-6 0,6 7 0,8-1 806,8 1 1,7-5 0,6 6 1218,6 3 0,5 10 0,1 4 0</inkml:trace>
  <inkml:trace contextRef="#ctx0" brushRef="#br0">5928 7988 9838,'29'16'1065,"-4"-3"1,-6-3-1,-5-6 3785,-1 2 1,-9 3-3862,2-3 0,-6-4 1,-6 4-1,-6-4 0,-7-2 1,-4 0-990,-2 0 0,-2 0 0,2 0 0,-4 0 0,-3 0 0,1 0 0,-2 0 0,-1 0 0,1 0 0,4 0 0,2 0 0,-4 3 0,6 1 0,2 4 0,2 0-1742,2 1 1,9 5-78,3-1 0,14 1 0,5 1 0,7-2 0,6-1 898,6-2 1,5 7 0,-1-6 920,-4-1 0,13 15 0,-4-4 0</inkml:trace>
  <inkml:trace contextRef="#ctx0" brushRef="#br0">5947 8269 7862,'18'19'0,"1"-9"0,-2-2 0,-3-1 0,-1 1 1495,2 2 1,-5-6 0,2 3 761,3-5 0,-9-2 0,-6 0 0,-10 0-1042,-7 0 1,-2 0 0,-1 0-1,-3 0 1,-4 0 0,-3 0-1216,-3 0 0,-2 0 0,-3 2 0,3 4 0,3 7 0,-3-3 0,4 3 0,-3 1 0,1 3 0,4 2 0,2-1 0,2-1 0,6-2 0,0-5 0,0-2-2674,1-4 0,5 5 1,3-5 2673,1-6 0,3-6 0,6-11 0</inkml:trace>
  <inkml:trace contextRef="#ctx0" brushRef="#br0">6003 8288 7807,'6'18'1376,"3"-1"-148,1-5 1,-6-5 0,2-14 0,-1-5-1,-1-5 1,2-4 0,-2-4 0,-2-4 360,-2 0 1,6-6 0,1 3 0,-3-3 0,0-2 0,0-1-1576,2 0 1,3 7 0,-5 2 0,4 2 0,1 2 0,1 0 0,-2 0 0,3 2-15,-1 2 0,1 3 0,3-1 0,-1 0 0,1 0 0,-3 3 0,1 3 0,1-2 0,3 11 0,-3 6 0,-3 7 0,-5 12 0,1 2 0,-2 2 0,4 2 0,-1-2 0,-1 6 0,0 4 0,0 3 0,9-1 0,-3 3 0,3 1 0,0 5 0,-3 2 0,1-4 0,5 4 0,1 0 0,-2-4-287,-5-5 0,5 1 0,-4-15 0,3-4 1,1-9-9545,-5-12 9467,5-8 0,-15-28 0,6-3 1</inkml:trace>
  <inkml:trace contextRef="#ctx0" brushRef="#br0">6584 8119 8856,'-18'2'1838,"-1"4"0,9-2 1,1 7-1,1-1 1,-5 1-872,-3 3 1,-3-3 0,0-1 0,0-2 0,-1-4 188,-5-1 1,2-3 0,-7 0 0,1-3 0,0-1-2096,-4-2 1,-1-9-1,1 3 1,4-3-1,0 1 939,-1 1 0,8 1 0,-6-7 0</inkml:trace>
  <inkml:trace contextRef="#ctx0" brushRef="#br0">7297 8269 8939,'0'19'1638,"0"-11"0,0-8 1,0-11-1,0-5 0,-2-5 1,-2-4 327,-2-6 0,-7-5 0,5-3 0,-2-3 0,-3-4-1952,3-2 0,-7-2 1,4-4-1,-1 4 1,-1 4-15,3 0 0,6 7 0,-5-3 0,3 7 0,4 6 0,2 2 0,4 2 0,4 6 0,6 0 0,5 2 0,2 5 0,0 4 0,1 8 0,3 0 0,4 0 0,3 0 0,-7 2 0,2 4 0,-3 4 0,-1 3-2513,-2-1 0,2-5 1,-15 5-5980,-2 3 8492,-2 1 0,-10 11 0,-2 3 0</inkml:trace>
  <inkml:trace contextRef="#ctx0" brushRef="#br0">7466 7894 7571,'19'2'1323,"0"4"1,-7-4 8506,1 4-7675,-1-3 1,-12-3 0,-10 0 0,-11 0-2156,-2 0 0,-6 0 0,-2 2 0,-5 2 0,-1 2 0,-1 0 0,1 3 0,1-5 0,3 8 0,2 1 0,-1-1-902,3 1 1,0-7 0,6 4-6381,-2-1 7282,0 5 0,6-12 0,0 7 0</inkml:trace>
  <inkml:trace contextRef="#ctx0" brushRef="#br0">7635 7913 10475,'0'18'1638,"0"1"0,0 0 1,0-1-1,0 1 0,0 0 1,0 2-1024,0 4 1,0-4-1,2 6 1,2-2-1,5 0 1,1-2 0,5-2-1,1-3 137,3 1 1,6-9 0,0-3 0,-2-7-646,-2-7 1,-4-3 0,-5-9 0,-4 1-108,1-1 0,-7 0 0,4 0 0,-4 1 0,-2-1 0,0 0 0,0 0 0,0 1 0,0-1 0,0 0-189,0 0 0,0 7-308,0-1 0,0 11 0,2 2 0,4 13 0,7 10-196,4 8 1,1 4-1,1 1 1,0-3-1353,0-2 1,-3-8 0,-1 0 1899,-3-8 1,-5-7 0,3-10 921,-2-4 0,-1 1 1,-5-5-1,2 0 0,2-1 787,-2-3 0,-2-3 0,-2-4 0,0-2 0,0-2-1071,0 2-493,0-6 0,0 2 0,0-6 0,0 4 0,0 1 0,0 4 0,3 7-49,3 4 0,4 5 0,9 8 0,0 2-1479,0 4 0,-1-2 0,1 11 0,-2 4 1528,-5 4 0,5 10 0,-7-4 0</inkml:trace>
  <inkml:trace contextRef="#ctx0" brushRef="#br0">8254 8175 7797,'0'13'-1087,"2"-3"3257,4-2 0,-1-1 0,5-10 0,0-3-534,1-6 1,-7-11 0,2-2 0,-2 0 0,1 0-1003,1 0 0,0-7 1,-6 5-1,0 0 1,2 0-1,2 4-413,3 3 1,1 3 0,-4 2 0,4 5-121,3 2 0,1 1 0,7 7 0,0 0-101,0 0 0,-1 9 0,1 3 0,-2 7 0,-3 4 0,-1 2 0,-3 8 0,3-2 0,-7 3 0,-2-1 0,3-2 0,-5-8 0,4 2 0,-4-4-9831,-2-2 3191,0-9 6640,8-1 0,3-18 0,7-1 0</inkml:trace>
  <inkml:trace contextRef="#ctx0" brushRef="#br0">8948 8269 9420,'8'19'8661,"1"-11"-7576,3-8 0,-3-8 1,-9-11-1,0 0 1,0-2-592,0-4 1,-2 4 0,-3-4-1,-1 5 1,0 1 0,0 0-1265,-1 0-1906,1 1 1,6 5-1225,0 0 0,0 11 3900,0 2 0,0 9 0,0 9 0</inkml:trace>
  <inkml:trace contextRef="#ctx0" brushRef="#br0">9117 8250 8667,'17'-2'1957,"-5"-4"1,-3-1 0,-9-9 0,2-5 1199,4 0-2667,-4-8 1,6-2-1,-10-11 1,-2-2-194,-2 3 0,-9-1 0,5 0 0,-3 1 0,1 3-880,-3 5 0,5 10 1,-1-2-1,3 4 1,4 2-951,2 1 1,4 7 0,4 7 346,7 8 0,3 9 0,1 10 0,-3 4-307,-1 2 0,-3 2 1493,3 7 0,4-1 0,-7 1 0</inkml:trace>
  <inkml:trace contextRef="#ctx0" brushRef="#br0">9398 8175 7842,'19'19'1442,"0"0"1,-7-7-1,1-2 255,1-1 0,-5-5 0,-3-10-952,-4-7 1,-2-3 0,0-3 0,0-2 0,0-2 0,0-4 410,0-2 0,-2 4 0,-2-7 0,-2-1 0,1-2 0,3-3-1156,2 1 0,-6-1 0,0 1 0,0-1 0,-3 1 0,7 5 0,-6 3 0,2 0 0,-1 2-593,3 0 1,0 2-1,0 6-2951,-2 1 0,-1 9 1857,7 9 0,0 9 0,0 11-3186,0 5 4873,0-4 0,9 15 0,1-7 0</inkml:trace>
  <inkml:trace contextRef="#ctx0" brushRef="#br0">9511 7838 7867,'19'12'283,"-1"-2"1,1 1 1892,0-1 1,0-6-1,-1 3 6273,1-5-7135,0-2 1,-11 0 0,-8 0 0,-10 0-1315,-7 0 0,-2 2 0,-1 2 0,-3 2 0,-2-2 0,-9-1 0,11-1 0,-6 2 0,0 2 0,0-2 0,-4-2 0,3-2 0,1 0 0,2 0 0,2 2 0,-2 5 0,6-5 0,-4 4 0,6-2 0,5 0-962,1 3 0,7 5-8224,-7-6 9186,9 0 0,-4-14 0,8-2 0</inkml:trace>
  <inkml:trace contextRef="#ctx0" brushRef="#br0">9717 7950 8341,'0'-19'2457,"-2"9"1,-2 6-1,-4 8 1,-1 8-1780,1 5 1,2 4 0,6 2 0,0 4 0,0 0 0,0 2 0,0 0-748,0 5 0,2-5 0,4 2 1,5 0-50,-1-2 0,7-1 0,-7-10 0,3-1 272,-1-5 1,1-3-1,5-9 177,1 0 0,-6-2 0,-3-5 0,0-3 0,-1-2 128,-1-1 0,5 7 1,-7-7-1,0 1-221,2 1 0,-5 1 0,5 6 0,-2-5 1,0-1-283,-1-5 1,-3 5-1,0 0 1,2-1-335,2 1 1,0 4 0,-6-7 216,0-2 1,0 5-1,2 0 1,3-1 130,1 1 0,0-3 1,-6-5-1,0-1 248,0 0 0,0 0 0,0 0 0,0 1 0,-2-1 248,-4 0 1,4 7-119,-5-1 0,5 11 0,4 0 1,3 8-349,1 5 0,6 1 0,-5 7 0,-1 2 0,2 4 0,-6-4 0,5 6 0,-3-2-130,2 0 0,-4 2 1,4-4-1,-4 2 1,-2-2-1,3-2 342,3-3 0,-4 1 0,4 0-141,-4 0 0,0-9-71,5-4 0,-5-6 0,4-6 0,-4-7 0,-2-3 0,0-3 0,0 0 0,2-2 0,2-1 0,2-3 0,1-7 0,-7 7 0,0 2 0,2 3 0,4 1 0,-2 2 0,7 2 0,-1 5 0,0 2 0,5 4 0,2-5 0,2 3 0,-1 2 0,3 4 0,4 6 0,-2-2 0,6 9 0,0-1 0,1 1 0,3-1 0,-4-1 0,0 3 0,0-3 0,-1-1 0,-1 0 0,4-5 0,-6 1 0,0-6 0,0-8-138,0-11 0,-2-2 0,-8-8 0,-5 0 63,-2 0 1,-1 3 0,-7-3-1,0 2 1,-3 6 215,-3 7 0,2-1 0,-8 11 0,-3 6 0,-2 11 0,-4 8-122,-4 3 1,11 12-1,-5-1 1,2 7-20,1 0 0,3-3 0,3-1 0,1-1 0,5-1 0,2-5 0,2 2 0,0-8 0,0-2 0,2-2 0,5-2 0,5 0 0,5-1 0,1-7 0,1-3 0,0-2 0,0 1 0,-1-1 0,1-6 0,0 0 0,2-2 0,2-5-708,2-5 1,0 2 0,-9-3-1,-1-2 1,-2-1 707,1-3 0,-6-8 0,1-2 0</inkml:trace>
  <inkml:trace contextRef="#ctx0" brushRef="#br0">5403 12188 7701,'12'0'656,"-1"-3"1,-3-3-1,-4-6 1,-2-5 0,-2-2 669,0 1 1,-2 5-1,-4 3 1,-7-1 0,-3 3-1,-3-1 1,0 5-194,0 2 0,-6 4 0,0 5 1,0 7-1,0 7 0,-2 6-849,-2 2 1,6-4-1,-2 7 1,6 1-1,5 2-254,1 3 0,9-1 0,-2 1 0,4-1 0,2 1 0,2-3-30,4-4 0,7 5 0,10-5 0,2 5 0,2-5 0,-4-2 0,2-4 0,-2-6 0,-3-5 0,-1-10 0,2 3 0,2-5 0,2-2 0,-4-2-1093,-7-5 0,3 3 0,-7-8 0,3-1 0,-1 1-2184,3-1 0,-5 3 0,1-5 3007,-3 3 0,7-1 1,-5-5-1</inkml:trace>
  <inkml:trace contextRef="#ctx0" brushRef="#br0">5703 12638 7707,'2'-11'2336,"4"5"1,-2-2-1,7-1-665,-3-1 0,-2-3 1,-6-5-1,0-1-966,0 0 0,-2-6 1,-2-2-1,-4-2 0,-3-5 1,-3-1-418,-3-2 0,-2-1 0,1 0 0,-1 3 0,0 4-1679,0 6 1,9 4 0,1 2 0,3 1-1152,0-1 1,2 10 0,10 7 864,7 6 1,1 11 1676,-1-2 0,12 3 0,-4 3 0</inkml:trace>
  <inkml:trace contextRef="#ctx0" brushRef="#br0">5928 12263 7708,'-13'-1'2768,"3"4"-1383,2 3 1,-1-2-1,5 9 1,-2 1 0,2 3-1,2 4-604,2 4 0,0-3 1,0 8-1,0-1 0,0 0 1354,0 4-1715,0-6 1,6 3-1,2-10 1,3 1 0,3-4-74,3 0 1,2-9-1,-1-2 1,1-4 0,0-2-348,0 0 0,-1-2 0,1-6 0,-2-9 0,-5-8 0,-5-4 0,3-2 0,-8-7 0,4-1 0,-6-3 0,-6-2 0,-6 3 0,-5 7 0,-4 5 0,-2 0 0,-2 4 0,2 4 0,-4 0 0,0 15 0,0 2 0,0 2-1427,4 2 581,2 0 0,9 2 0,1 4 0,3 7-301,4 3 0,2-1 0,2 2 0,2 3 0,4 1-1099,6 0 0,7 0 0,4 2 2246,2 2 0,17 8 0,-3-4 0</inkml:trace>
  <inkml:trace contextRef="#ctx0" brushRef="#br0">6303 12488 7716,'19'0'575,"-2"2"1,-3 4 2903,-1 6 1,-9-1 123,2 1 1,-4-10-2894,-2-2 1,-2-8 0,-2-11 0,-4-2 0,-1-4 0,-1-6-437,-1-4 1,5-3-1,-6 1 1,-1-3 0,1-1-517,-1-3 0,1 0 1,-7 9-1,2 1 1,3 5-1159,1 2 1,3 2-1,-3 6 1,5 3-5120,-1 3 5729,7 5 0,0 10 0,11 4 0,-1 7 790,0 3 0,7 3 0,-5 0 0</inkml:trace>
  <inkml:trace contextRef="#ctx0" brushRef="#br0">6491 12131 8653,'18'13'2313,"1"-1"0,-6-8 1,-3 5 143,-2-1 1,-3-4-1,-12 7 1,-7-3-1917,-9-4 0,0 5 1,-8-3-1,-5 0 0,-3 0 1,-7 3-542,-2 1 0,6-6 0,-6 11 0,7-7 0,-3 0 0,2 1-1167,2-5 1,9 0 0,2 0 0,2 2-1616,4-1 1,10-1 0,9 0 551,8 2 0,9 7 2230,12-7 0,21 9 0,12-5 0</inkml:trace>
  <inkml:trace contextRef="#ctx0" brushRef="#br0">6584 12375 7766,'7'12'4,"1"-1"3559,3-3 1,-7-6-2353,2-14 1,-4-3-1,-2-16 1,-2-2-1,-4-5 1,-5-3-1,-1-5-456,-1-2 0,1-2 0,-5-4 1,2 2-1,3 4-649,-3 2 1,5 10-1,0 11 1,1 5-898,5 1 0,4 13 1,6 12-1,7 17 395,3 10 0,-3 13 0,-1 4 0,1 4 0,-1 0 650,1-4 1,-7 4-1,5-6 1,-3 0-1,-4-4 421,-2-4-284,7-11 1,-7 4-1,4-8 1,-2-4 969,2-7 0,-1-5-1361,7-9 0,1-9 0,3-3 0,-3-5 0,-7-1 0,4-1 0,-5 2 0,7 2 0,1 3 0,-3-3 0,7 5 0,-5 0 0,5-1 0,4 3 0,2-1-393,2 5 0,2 2 0,-4 2 1,2 2-266,-2 5 0,-3 9 0,-3 11 0,-2 2 0,-5 5 1,-2 1-1574,-3 3 1,-3-3 0,-2-4 2230,0-6 0,-9-4 0,-1-2 0</inkml:trace>
  <inkml:trace contextRef="#ctx0" brushRef="#br0">7185 12206 10476,'0'-18'2457,"0"-1"1,0 6-1,-2 3 1,-2-1-1263,-3 1 0,1 8 0,4 0 0,-2 8 0,-2 7 0,1 5 0,3 7-1195,2 5 0,0 1 0,2 6 0,3 1 0,1-1 0,-2 1 0,-2-1 0,4-8 0,3-1 0,1-3-2044,5 0 0,-5-9 0,3-10 2044,1-3 0,3-12 0,2-1 0</inkml:trace>
  <inkml:trace contextRef="#ctx0" brushRef="#br0">7335 12431 7845,'0'19'2200,"0"0"1,0 0 3813,0-1-5239,0-7 1,0-5 0,0-12 0,0-7-588,0-3 1,0-3 0,0 0-1,-2 0 1,-2 1 0,-3-1 17,3 0 0,2 0 1,2 1-1,0-1-2,0 0 1,0 0-1,0 0 1,2 3-87,4 3 0,-1-3 1,7 3-1,3-3 1,1-1 145,3 4 0,0 3 0,0 6 0,-1-2 0,1 1 0,0 3 64,0 2 1,-1 9-1,1 3-476,0 5 0,0 8 0,-3 2 0,-3 0 0,-5 2-931,1 0 0,-5 0 0,6 5 0,-1-5 1079,-5-2 0,6 6 0,1-3 0</inkml:trace>
  <inkml:trace contextRef="#ctx0" brushRef="#br0">8085 12263 9000,'11'-9'3040,"-3"5"1,-8-8-1,-2-1-2149,-4 3 1,-5-5 0,-8 7 0,-1-1 0,-3 1 2,-2 4 0,-2 2 0,4 2 0,-2 2 1,2 4-336,2 7-519,-6 3 1,12 3 0,-4 0 0,5-1 0,1 1 130,1 0 0,8 0 1,-3 0-1,7-1 1,7-1-172,5-5 0,5 5 0,2-6 0,1-1 0,5-4 0,7-4 0,-5-10 0,0-2 0,-2-3 0,0 0 0,-2-1 0,-9-1 0,-1 1 0,2 3 0,1 3 0,-3 4 0,-3 10 0,-2 7 0,-3 3 0,3 11 0,-2 5 0,-2 3 0,-1 3 0,-3-1 0,0 1 0,0 1 0,-3 3 0,-1 2 0,-2-3 0,-7-1 0,7-3 0,0-1 0,0-3 0,-1-4 0,3-2 0,-4 4 0,0-5 0,-1-4 0,-1-1 0,-1-2 0,5 0 0,-6 0 0,-3-3 0,1-1 0,-1-3 0,2 3 0,1 2 0,-7-1 0,-2-1 0,-4-3 0,4-5 0,-4 3 0,3-2 0,-1-4-776,-2-1 0,0-3 776,6 0 0,-8-9 0,-2-1 0</inkml:trace>
  <inkml:trace contextRef="#ctx0" brushRef="#br0">9192 11944 7801,'-2'-17'1019,"-2"3"1,-5 1-1,-1 1 1,-5 1-1,-1 7 1,-3 8-1,-2 9 209,-4 3 1,4 9 0,-6 2 0,2 3-1,0 3 1,2 0 0,2 0 0,3-1-253,-1 1 0,2-4 0,3 0 0,3 1-976,3-1 0,2-4 0,8 4 0,2 0 0,6-2 0,7 0 0,0-4 0,14-8 0,2-5 0,3-1-1246,1-5 0,1-11 0,1-7 1,3-7-1,0-6-243,-7-2 0,1 4 0,-11-4 1,-3-1-1,-3 3 512,-6 0 0,1 2 0,-7 7 0,-3-1 351,-2 0 1,-2 7 1720,0-1 1,-2 9 1291,-4-2 1,-3 6 0,-5 6 0,3 6-1082,3 5 0,2 2 0,6 2 0,0 2 0,0 4-1166,0 2 0,0-4 0,2 4 0,4-2-140,6-4 0,-1-2 0,1-5 0,3-3 0,4-7 0,4-4 0,2-2 0,0-4 0,-5-6 0,3-11 0,2-6 0,0-4 0,-6-9 0,-2-2 0,-5-4 0,-5-1 0,-5 5 0,-2-2 0,-2 7 0,-5 5 0,-5 7 0,-7 5 0,-4 1 0,-4 2 0,0 5 0,0 5 0,-4 5 0,6 4 0,2 5 0,2 5-403,2 5 1,2 2-1,5 1 1,6 5-1066,4 7 0,2-3 1,2 2-1,2 2 1468,2 3 0,17 1 0,-2 1 0</inkml:trace>
  <inkml:trace contextRef="#ctx0" brushRef="#br0">9642 12394 10845,'9'19'4192,"-7"-11"0,4-8-3353,-4-11 0,-2-12 1,0-2-1,0 1-635,0-4 1,0 5 0,2-6 0,2 2 0,3 4 0,-1 3-208,2 1 0,3 0 1,7 0-1,1 3 1,0 1-49,0 3 0,-1 7 0,1-1 0,0 8-170,0 11 1,-7 1 0,-1 18 0,-3 1 0,-4 2 50,-2 3 1,-2-3 0,0-1-1,0-5 1,0-2-86,0-4 1,0-2 1146,0-3 0,6-9-210,1-9 0,-1-2 0,-6-11 1,0-4-1,0-4-215,0-4 0,0 1 0,0 5 0,2 0 0,2 0-467,2 0 0,1 1 0,-7-1 0,6 0 0,2 1 0,3-1 0,-1 0 0,5 0 0,-3 1 0,3-1 0,1 0 0,3 6 0,0 3 0,0 2 0,-1 4 0,-1 4 0,-2 6 0,-5 6 0,1 7 0,-1 6 0,-6-2 0,2 8 0,-3-2 0,-1 5 0,4-3 0,-4-6 0,4 4 0,-4-2 0,-2-4-1998,0-2 1,7-2-1550,-1 0 3547,0-9 0,-6-18 0,0-13 0</inkml:trace>
  <inkml:trace contextRef="#ctx0" brushRef="#br0">10355 12075 7877,'-6'19'703,"0"0"1,1-1-1,3 1 1,2 0-1,0 0 525,0-1 1,7 1 0,1 0 0,0-1-1,3-1 1,-1-2 0,5-5 0,1-2-369,3-3 0,0-3 0,0-2 0,1-2 0,3-5 0,5-7 0,-1-7 1,-2-4-720,-9 2 1,3 2-1,-9 0 1,1-1-290,-5-3 1,-6 0 0,-6 6 0,-7 2 0,-3 5-226,-3 5 1,0-1 0,0 2 0,-1 2 276,-5 2 0,4 2 1,-4 2-1,4 2 1,2 4 290,0 2 1,1-3 0,-1 5 0,2 3 0,5 2 137,5 1 0,5 1 0,2 0 0,0 0 0,0 1-319,0 5 1,2-2 0,5 6 0,5-1-15,5-6 0,2 1 0,-1 0 0,3 2 0,2-2 0,4-4-2041,2-7 1,-6 3 0,2-7-1,-2 1-2941,2-1 4982,-4-2 0,6-6 0,-8 0 0</inkml:trace>
  <inkml:trace contextRef="#ctx0" brushRef="#br0">10899 12094 7855,'11'-2'8518,"-7"-3"-5242,-8-1 1,-1 0 0,-7 6-2784,-3 0 1,-1 6-1,-1 3 1,2-1 0,5 2-494,2 1 0,1 1 0,7 7 0,0 0-412,0 0 0,9 1 127,3 5 1,5-4-1,2 4 1,-1-4 432,1-2 0,-2 0 0,-5-1 0,-5 3 0,-5 2 37,-2 2 0,0 0 0,-5-6 0,-5 0 0,-9-3-1173,-2-3 0,-1 1 0,-1-5 1,-5-1-1,1 0-732,0-4 1,-4 1-1,4-1 1,0 2 1719,0-2 0,-7-10 0,5-4 0</inkml:trace>
  <inkml:trace contextRef="#ctx0" brushRef="#br0">11912 12056 23125,'11'9'693,"-5"3"0,-4 5 0,-2 4 1,0 2-1,0 1 0,0 2 0,0-1 1,0 0-1678,0-3 0,0 5 1,0-1-1,2-4 1,2-1-1,4-4 1,3-5-8848,3-5 9807,-5-5 0,16-11 0,-4-1 1</inkml:trace>
  <inkml:trace contextRef="#ctx0" brushRef="#br0">12081 12356 8350,'8'11'1661,"-4"-5"1,7-12-1,-3-7 1,-4-6-290,-2-6 0,-2 2 0,0-6 0,0 2 0,-2 2-1056,-4-2 1,4 6-1,-4-4 1,4 5-905,2 1 0,0 6-639,0 1 1,0 18-1,2 4 1,2 13-1,4 4 630,3 0 1,-5 7 0,4-5 0,-1 2 0,-5-2 518,-2-1 1,-2-3-1,0-7 1,0 1 1898,0 0 0,0-7 3609,0 1-4876,0-9 1,0-4-1,0-13 1,0-3 1076,0-3-1291,-8 0 0,6-6 0,-5-2 0,5 0-64,2 0 1,0 2 0,2 6 0,5 1 0,3-1-181,0 0 1,7 2 0,-2 3 0,6 3 0,4 1-97,-3 0 0,6 3 0,-1-3 0,2 1 0,2 5 0,-2 2 0,7 4 0,-7 5 0,0 7 0,-4 9-404,-4 8 1,-4 5-1,-3 1 1,-3 1 0,-3-1-9428,-4 1 9788,-2-1 1,-10 1 0,-3-1 0</inkml:trace>
  <inkml:trace contextRef="#ctx0" brushRef="#br0">13769 11944 7900,'-2'-19'1204,"-2"0"24,-2 1 1,-9 1 0,3 2 0,-5 3-1,-4-1 1,-2 1 0,-4 1 0,-2 3-12,-4 4 0,3 2 0,-1 2 0,0 0 0,0 0 0,1 2 0,3 4 1,4 5-1218,3-1 0,3 7 0,4-5 0,7 5 0,4-5 0,4 1 0,4 1 0,9 3 0,8 2 0,6 2 0,11 2 0,3 4 0,5 0 0,0 0 0,-2 4 0,-8-4 0,-3 0 0,-6 2 0,-10 1 0,-2-5 0,-11 6 0,-8 0 0,-11 4 0,-5-3-433,-7-7 1,-5-4 0,-7-5 0,-3-3-1,-1-7-1243,-3-4 1,2-2-1,9-2 1,4-4 1675,2-7 0,2-12 0,6-4 0</inkml:trace>
  <inkml:trace contextRef="#ctx0" brushRef="#br0">14107 11719 13708,'19'-19'0,"-1"0"0,1 1 0,0-1 0,-2 0 0,-3 0 2457,-1 0 1,-9 11-1,0 8 1,-8 13-1817,-9 10 1,-3 8-1,-3 10 1,0 7 0,0 5-1,-1 7 1,-3 5 0,-2 3-642,2-1 0,2-2 0,2-9 0,0-2-660,1-4 0,5-4 0,3-11 1,1-4-1,3-6-5788,-2-4 5494,6-2 954,2-9 0,10-10 0,9-10 0</inkml:trace>
  <inkml:trace contextRef="#ctx0" brushRef="#br0">14163 12319 8850,'13'29'3276,"-1"-4"1,-6-13 0,5-7-1673,-3-10 1,-2-5 0,-6-11-1,0-2-1213,0-2 0,0-2 0,0 2 0,3-4 0,1-2 1,2 2-170,-2 2-246,7-7 1,-7 11-1,8-6 1,1 2-19,-3 4 0,13 2 1,-4 3-1,2-1 1,0 2-390,-3 5 0,1-3 0,0 9 0,0 2 0,-1 4-101,1 6 0,-6 4 1,-3 11-1,-2 4 0,-3 6-320,-3 5 1,4 7 632,0 1 1,0 2-1,-6-4 1,0-1 292,0-5 0,0-1 1,0-10-1,0-2 1076,0-2 425,0-11 1,0-3 0,0-14-315,0-5 1,0-5-1262,0-1 0,0-3 0,0-2 0,0-2 0,2 0 0,3 6 0,1-2 0,0-2 0,3-2 0,-5-2 0,6 4 0,1-2 0,-1 2 0,5 3 0,-5-5 0,2 0 0,3 2 0,2 2 0,1 2 0,1 9 0,0 3 0,0 5 0,0 2 0,-1 2 0,1 5 0,-6 5 0,-1 13 0,1 8-121,-3 9 0,-2-2 1,-6 3-1,3-3-1320,1-3 1,0-1 0,-8-5 0,-2-6 0,-5-4-4528,-1-2 5968,-2-9 0,-16-10 0,-1-10 0</inkml:trace>
  <inkml:trace contextRef="#ctx0" brushRef="#br0">15364 11569 7923,'0'-19'2098,"0"0"0,2 3 0,2 1-132,2 2 0,1 11 0,-7 4 0,0 15 0,-3 12-1388,-3 7 0,-2 10 0,-7 4 0,3 6 0,-1 4 0,1 5 0,1-1 0,1 1-578,0-5 0,5-1 0,-3-3 0,2-2 0,0-4-521,1-6 1,3-7 0,2-5-1,0-7 1,2-4-1938,5-3 0,-3-9 1,8-9-1,5-11 1635,6-5 0,-2-20 0,6-3 0</inkml:trace>
  <inkml:trace contextRef="#ctx0" brushRef="#br0">15608 11738 9857,'12'-7'0,"1"1"3276,1 2 1,-3 2 0,-1 4-1665,-2 4 1,5 5 0,-7 7 0,-2 3-1,-2 2-1428,-2 2 0,-2 2 0,-2-2 0,-4 4 1,0 3-185,-1-1 0,3 0 0,-2 7 0,-3-1 0,1 1 0,1-3 0,1-4 0,4 3 0,-6-9 0,1-3 0,5-1 0,2-2 0,2 0 0,2-9 0,4-4 0,7-3 0,3-6 0,5-1 0,4-2 0,-2-6 0,8 3 0,3-1 0,1-5 0,3 5 0,-1-3 0,3-1 0,2-3 0,-1-4 0,-5-4 0,-9 4 0,-15-6 0,-5 0 0,-14 6 0,-3-6 0</inkml:trace>
  <inkml:trace contextRef="#ctx0" brushRef="#br0">5534 14044 9398,'0'-19'0,"0"0"0,-2 3 1092,-4 3 0,-5 5 0,-8 8 0,1 0 1,-1 0-1,0 2 0,0 2 0,1 4 1,-1 3-364,0 3 1,0 5-1,3 4 1,1 2-1,5 0 1,1 0-1,5 2 1,2 0-1,2 2-595,0 1 1,8-8-1,5 5 1,4-2 0,3 3 306,5 1 0,5-13 0,7 3 0,1-4 0,-1-5-689,1-4 0,-7-4 0,0-2 0,1 0 0,-3 0-9583,-4 0 9672,-13 0 0,5-8 0,-7-2 0</inkml:trace>
  <inkml:trace contextRef="#ctx0" brushRef="#br0">6209 14138 7761,'0'-19'801,"0"-2"0,-2 0 1,-4 0-1,-4 5 1,-3 1-1,1 3 1,-3 1-1,-2 3 1,-1 4 553,-1 2 0,6 4 1,1 4-1,-3 4 0,1 3 1,-1-1-1,5 3-1411,1 2 1,-3 1 0,5 3 0,3 2 407,2 2 1,2 0 0,0-4-1,0 2 1,2 4 0,5 0 225,5 0 1,9 4 0,2-6 0,-2-2-579,2-2 0,0-11 0,-5-3 0,1-5 0,0-2 0,0 0 0,-9-11 0,-4-7 0,-4-9 0,-2-5 0,0 3 0,0 2 0,0 2 0,0 6 0,0 1 0,-2-1-806,-4 0 0,4 7 380,-4-1 0,6 3 0,6-3-119,6 7 394,5 12 0,-2 2 1,1 7-1,5 0-10,0 5 1,0-1 0,-2 6 0,-1-4 0,1-2-1,-2-1 67,-5 1 1,3-6 0,-7-1 616,3 3 1,1-7 3606,7-2-4110,0-3 1,-9-6-1,-4-3 1,-4-6 0,-2-7-21,0-6 0,-2 2 0,-2-8 0,-4-3 0,-3-1 0,-3-2 0,-3-7 0,-2-2 0,-1 0 0,-3 0 0,-2 5 0,2 1 0,8 5 0,3 1 0,-1 5-268,3 2 0,-1 4 1,7 8-1283,-2 3 1,2 8-1,8 0 1,4 8-313,3 8 1,-5 5-1,4 2 1,1-1-1,-1 1 1862,5 0 0,1 8 0,3 2 0</inkml:trace>
  <inkml:trace contextRef="#ctx0" brushRef="#br0">6547 13988 7761,'19'0'1114,"-1"0"0,1 0 0,0 0 1343,0 0 1,-3-3-1,-3-3 1,-7-6-1169,-4-5 1,-10 5 0,-7-1-1,-5-2 1,-10-1 0,-3-3-1290,-7 0 0,-1 7 0,1 1 0,-2 3 0,-1 4 0,1 2-728,2 2 1,9 6-1,2 2 1,2 3-1,4 3-843,2 3 0,9 2 0,1 0 0,3-1 1571,4 1 0,18 8 0,7 2 0</inkml:trace>
  <inkml:trace contextRef="#ctx0" brushRef="#br0">6603 14063 7761,'0'18'991,"0"1"0,7-6 0,1-3 1,0 0 186,1 1 1,5-7-1,-1 4 1,3-1-1,3-1-584,0-2 0,0-2 0,1-4 0,5-2 0,5-5 0,-1-1 511,-4-5 0,-4 5 0,-3-2 0,1-3-169,0-2 0,-11-1 0,-8 1-884,-10 4 0,-13 5 0,-4 6 0,0-2 1,-2-2-53,-1 1 0,5 5 0,-4 5 0,2 3 0,4 2 0,2 5 0,3 2 0,1-5 0,4 0 0,7 5 0,4 4 0,2 4 0,0 0 0,0-6 0,2 0 0,4 1 0,7 5 0,4-4 0,3 2 0,3-6 0,2-7 0,0-2 0,2-3 0,1-3 0,5-2 0,-2 0 0,2 0 0,3-9 0,-1-3 0,-3-5-9831,-7-2 9820,-5 1 1,-9 7-1,-3 3 1</inkml:trace>
  <inkml:trace contextRef="#ctx0" brushRef="#br0">7522 14025 7934,'-6'-19'780,"-2"3"0,-3 1 0,-3 3 0,-3-1 1,1 1-1,1 1 0,2 1 0,-1 1 0,-3 1 1186,-2 4 0,1 2 0,-1 4 0,0 4 0,2 7-1319,5 3 1,-3 3 0,7 0-1,0 0 1,-1 1 0,5 3-648,2 2 0,2 0 0,0 0 0,2 2 0,4 0 0,7 0 0,4-1 0,3-10 0,3-1 0,2-5 0,-2-1 0,6-3 0,1-8 0,-1-5 0,-4-5 0,-4-5 0,-3-1 0,-1-1 0,-4 0 0,-7 0 0,-6 1 0,-6-1 0,-5 0 0,-8 2 0,1 3 0,-3 3 0,-4 3 0,2 2 0,-6 6 0,2 0 0,2 0-2826,-2 0 1,6 0 0,-4 0-4544,4 0 7369,10 0 0,-5 16 0,5 5 0</inkml:trace>
  <inkml:trace contextRef="#ctx0" brushRef="#br0">7447 14100 7723,'0'-19'2457,"9"3"1,3 3-1,5 9 1,0 8-1054,-5 9 0,3 3 0,-9 5 1,0 4-1,0 6 0,3 5 1,-1 1-1148,0 1 1,-1 8-1,-5 2 1,2 2 0,2-3-258,-2-1 0,-2 4 0,-4-6 0,-2-2 0,-4-3 0,-3-3 0,-3-5 0,-3-4 0,-2-8 0,1 0 0,-1-1 0,0-5 0,0-3 0,-1-1 0,-3-5 0,-2-2 0,0-2 0,6-2 0,2-5 0,3-5-1484,1-5 1,3-4-1,-3-4 1,7-6 1483,4-4 0,10-11 0,3-2 0</inkml:trace>
  <inkml:trace contextRef="#ctx0" brushRef="#br0">7673 14100 8821,'2'-10'4915,"2"5"0,4 7-3423,3 5 0,-7 7 0,4-1 0,-2 4-892,1 1 1,7 3-1,-3 2 1,1 2-1,1-4-425,1-7 0,3 1 0,2-9 0,-1-2 0,1-2 0,2-2-175,4 0 0,-4-8 0,4-6 0,-6-7 0,-5-4 0,-1 2 0,-9-6 0,2 0 0,-4-3 0,-2 1 0,-2 6 0,-4-4 0,-7 2 0,-5 4 0,-7 2 0,2 2 0,-9 1 0,-1 1 0,-2 2 0,-3 3 0,7 8 0,0-3 0,8 5 0,-2 4-599,4 5 0,10 3 0,5 9 0,4 0 0,2 1-4317,0 5 1,2-2 4523,4 9 1,13-1 0,10 6 0</inkml:trace>
  <inkml:trace contextRef="#ctx0" brushRef="#br0">8142 14213 7889,'12'-7'823,"1"1"1513,1 2 1,-6 0 0,-1-3 0,-5-7-1274,-2-9 1,-2 0-1,-5-8 1,-3 0-1,0-1 231,3 1 0,-1 2 1,2-2-1,0 6-1176,-3 4-118,7 10 0,2 26 0,11 16 0,1 7-310,1 1 1,-9-1 0,2-1-1,-4-1 1,-2-3-295,0-2 1,0 0 0,0 5 0,0-5 926,0-6 0,0-4 1,0-2 672,0 0 1,2-11 0,2-8-997,3-11 0,1-5 0,-4-5 0,4-2 0,3-4 0,3-2 0,1-2 0,0-5 0,-3 3 0,3 4 0,1 2 0,1-5 0,-4 7 0,-7 2 0,-4 3 0,-2 1 0,0 0 0</inkml:trace>
  <inkml:trace contextRef="#ctx0" brushRef="#br0">8498 14194 13355,'12'19'1966,"1"-1"0,-9-9 0,2-9 0,-4-11 0,-4-8-1281,-4-6 1,2 3 0,-6-8 0,-1 1-1,3 2 1,-3-2 0,3 2 0,-2 0-686,-1 4 0,7 2-3946,-2 2 0,4 11-1669,2 8 5615,8 8 0,2 11 0,9 0 0</inkml:trace>
  <inkml:trace contextRef="#ctx0" brushRef="#br0">8667 13913 9161,'12'-9'2548,"1"-3"-91,1-5 1,-3 5-1,1 1 1,3 1-675,2-1 0,1 5 0,1-4 0,-2 3-1783,-5 9 0,-3 1 0,-9 11 0,0 5 0,0 6 0,0 4 0,-9 0 0,-3 5 0,-5-3 0,-2 0-723,1-2 1,-1 4 0,2-8 0,5-2-1,3-2 1626,1-2 0,6 0 0,-4 0 0,6-3-903,6-3 0,-2-3 0,9-6 0,1 3 0,3-3 0,8 0 0,0 2 0,2-4 0,-4 4 0,2-4 0,-2-2 0,4 0 0,-2 0 0,-2 0-1896,-2 0 0,-9-2 1,1-2-1,-1-4 1896,-1-2 0,5-11 0,-5-8 0</inkml:trace>
  <inkml:trace contextRef="#ctx0" brushRef="#br0">9098 14044 7918,'19'0'1587,"0"0"0,0 0 0,1 0-45,5 0 1,-4 0 0,4-2 0,-4-5 0,-2-5-388,0-5 1,-1-1 0,1-3 0,0-2 0,-2-4 0,-3 0 0,-3 0-1094,-3 4 0,-2 2 1,-8 4-63,-4 5 0,-5 3 0,-7 9 0,-3 0 0,-2 2 0,-2 5 0,-6 5 0,3 11 0,1 2 0,0 0 0,4 2 0,3-6 0,1 6 0,2-2 0,2 0 0,3-2 0,8 0 0,-2 0 0,6 2 0,4-2 0,2-3 0,9-1 0,-3-2 0,5-2 0,4-5 0,4-2 0,-5-1 0,8-7 0,-1 0 0,2 0-25,0 0 1,6-3-1,-3-1 1,3-6-1,3-5-5744,-1-6 5769,-8-1 0,-2 3 0,-8 0 0</inkml:trace>
  <inkml:trace contextRef="#ctx0" brushRef="#br0">10468 14044 9554,'6'12'1228,"0"1"1,0-11 0,-6-2 0,0-11-1,0-7 1,-2-7 0,-2-7 0,-4-3-198,-3-2 1,-1-1 0,-5-2 0,3-1 0,1-5 0,1 0 0,1 0 0,5 5 0,4 1-1032,2 3 0,0-1 0,0 3 0,2 1 0,4 3 0,5 2 0,7-2 0,3 6 0,2 4 0,2 2 0,6 9 0,-3 3 0,-1 5 0,2 2 0,-2 2 0,0 5 0,-2-3 0,-6 8 0,-3 3-779,-3 2 0,-5 1 0,-8 1 0,0 0 0,-2 0 779,-4-1 0,-4 9 0,-9 3 0</inkml:trace>
  <inkml:trace contextRef="#ctx0" brushRef="#br0">10674 13725 9188,'13'17'0,"-3"-3"8110,-2-1-6724,7-9 0,-23 4 0,-5-10 1,-14-4-1,-9-7 0,-1-3-775,-1-3 0,-5 6 0,-1 3 0,2 2 1,3 4-993,1 2 1,3 2 0,1 0-1,5 2 1,2 4 0,6 6-4234,7 5 0,5 2 4614,9 0 0,9 8 0,1 2 0</inkml:trace>
  <inkml:trace contextRef="#ctx0" brushRef="#br0">10712 13875 8107,'-11'8'2039,"3"-3"1,10 7 0,4 3-98,7 1 0,-3-3 0,3-1 0,3 3-1143,7 2 0,-2 8 0,6 0 0,0-3 0,2-1 0,3-2 1084,-1 0-1883,-8-9 0,4 5 0,-6-9 0,2-2 0,2-2 0,-2-10 0,-9-7 0,-3-8 0,-1-8 0,0-4 0,-5-3 0,1 3 0,-6 2 0,-6 1 0,-7-1 0,-6 0 0,-6 1 0,-4 5 0,-4 4 0,-5 5 0,9-3 0,-10 14 0,1 3 0,5 2 0,-1 2 0,5 0 0,2 9 0,10 3 0,3 7-1423,1 6 1,9-2 0,-2 6 0,6 0 630,6 0 1,5 3 791,7 5 0,18 1 0,3-1 0</inkml:trace>
  <inkml:trace contextRef="#ctx0" brushRef="#br0">11293 13969 9818,'-19'0'3863,"7"0"0,-1-2-1629,-1-5 0,5 7 0,3 0-1643,4 11 1,2 12-1,0 2 1,2-2 0,4 0 859,7 2-1447,-5-5 0,9 8 0,-5-10 0,5-1-4,2-5 0,0-3 0,-1-9 0,3 0 0,2-2 0,2-5 0,0-3 0,-6-9 0,0-2 0,-3-1 0,-1-3 0,-3 2 0,-7 2 0,1 2 0,-4 0 0,-2 1 0,-8 5 0,-5 1 0,-4 1 0,-1-1 0,-3 3-249,-4 1 0,4 6 1,-6-4-1,2 4 0,0 2-44,2 0 0,2 0 1,4 2-1,3 2 0,3 4-441,3 3 1,2 1 0,6 7 0,2 2-1,4 2-586,7 2 0,3 0 1,5-7-1,2 1 1,2-2-1,0-3-124,2-1 1,0-9 0,9 2 0,-3-4 0,3-2 1443,-3 0 0,2-2 0,7-2 0,2-4-94,-3-3 0,-3 5 0,-5-4 1,-4 1-1,-1 3 4306,-5-2-3423,-3 6 0,-18-7 0,-8 9 0,-8-2 0,-5-2 2173,0-2-2290,0 0 1,1 6-1,-1 2 1,2 4-100,5 6 0,3 5 0,9 2 0,0 0-184,0-1 0,0 1 1,0 0-1,0 0-175,0-1 0,9-7 0,3-5 0,5-4 0,-1-4-98,-3-4 0,4-7 0,-5-12 1,7-8-1,2-7 0,0-8 388,-5-6 0,-1 4 0,2-8 0,-3 4-397,-1-5 0,-7 9 1,4-4-1,-1 8 1,-5 9-108,-2 4 0,-2 3 0,0-1 0,-2 6 0,-4 4 0,3 3 0,-13 7 0,3 5 0,-1 6 0,1 6 0,7 7 0,4 12 0,2 6 0,0 6 0,2 5 0,4 2 0,-4 8 0,7-2 0,-3 4 0,0 2 0,-2 1 0,0-1 0,1-2 0,1-4 0,-2-8 0,-2-9-1116,-2-8 1,2-6-597,4-7 1,-3-6 1711,3-12 0,-21-4 0,-6-9 0</inkml:trace>
  <inkml:trace contextRef="#ctx0" brushRef="#br0">13207 14006 7947,'16'-18'-945,"-1"-1"2037,-3 0 0,-8-6 0,3 0 0,-5 0 1,-4 0-1,-5-2 0,-7 0 0,-7 0 1,-4 4 311,2 2 0,-4 2 0,0 3 1,0 3-1,-2 7 0,1 6 1,1 6-1004,4 7 1,1 5 0,1 7 0,0 7 0,4 3-402,1 3 0,7-1 0,3 0 0,4 1 0,2-3 0,0-1 0,0-3 0,0-8 0,2 2 0,4-6 0,7-7 0,3-6 0,9-3 0,2-3 0,1-3 0,-1-3 0,-4-6 0,-3-5 0,-1-4 0,-2-2 0,-5-2 0,-5 2 0,-3 3 0,0 1 0,2 0 0,-2 0 0,-2 11 0,-2 8 0,0 10 0,3 15 0,1 7 0,2 5 0,-2 7 0,4 4 0,-1 6 0,-1 0 0,0 0 0,0 5 0,1 7 0,-7-3 0,0-3 0,-2-1 0,-5-3 0,3-8 0,-8-5 0,-3-3 0,-2-2 0,-1-9 0,-1-4 0,0-7 0,0-5 0,1-7-542,-1-4 1,6-4 0,1-4 0,-3-9 0,1-5-1917,1-5 0,5-15 1,8 0-1,0-5 2293,0-8 0,8-1 1,3-2-1</inkml:trace>
  <inkml:trace contextRef="#ctx0" brushRef="#br0">13338 14269 7947,'10'-2'2072,"-4"-5"1,-3-5-256,-3-5 1,-9-10 0,-1-4-1,-3-7 1,1-3-1034,-3-3 1,5 2 0,-1 11 0,1 6 0,2 4-38,-1 3-789,3 7 1,6 5-1,0 14-218,0 11 0,0 2 0,2 10 0,2 2 1,5 3 70,1 1 1,-6-1-1,5-3 1,-3-4 0,0-2 654,-2-4 0,-2-2 1,0-4-1,3-3 641,1-1 0,0-11 0,-6-2-1107,0-11 0,0-5 0,2-5 0,2-2 0,3-4 0,-3-2 0,-2-2 0,-2-5 0,0 3 0,0 4 0,0 2 0,0 2 0,2 6 0,4 2 0,7 5 0,3-3 0,3 9 0,0 2 0,0 2-1658,-1 2 1,7 0 0,0 2-1,0 2 1,0 4 92,0 3 0,0 1 0,-6 7 0,0-3 0,-2-1 461,-5-2 761,5-9 0,-15 6 1930,4-4 1,-4-1 702,-2 7 1,2 1-1,2 5-1132,3 1 1,1 0 0,-4 0 0,5-1 0,1-1-747,5-5 0,-5 3 1,3-9-1,1-2 1,3-1-413,2-3 0,-1-3 0,1-3 0,6-6 0,0-11 0,-2-4 0,-2-3 0,-2-3 0,-3-8 0,-1-3 0,-3 2 0,-7 3 0,1 3 0,-4 5 0,-4 6 0,-4 4 0,-7 4 0,-10 3 0,-4 3 0,-2 3 0,-4 4 0,-9 12 0,-2 11 0,0 2 0,7 10 0,-1 2 0,1 3 0,8 3 0,6 1 0,6 0-1756,4-5 1,9-2-1,-2 3 1,6-5-1,6-8-6119,7-9 7875,3 3 0,20-15 0,3 7 0</inkml:trace>
  <inkml:trace contextRef="#ctx0" brushRef="#br0">14051 13913 7947,'0'-19'6542,"2"8"-5532,4 5 1,-4 12-1,4 7 1,-4 6-324,-2 6 0,7-2 1,-1 6-1,-2 0 0,0-2 176,3 0 1,-5 4 0,6-6 0,0-2-765,5-2 1,3-11 0,3-3 184,0-5 1,0-4 0,-3-5-1,-1-5 1,-5-5 0,-1-4-287,-5-4 1,4-4 0,-1-6 0,-3 2-9,-2 1 1,0 7-1,2-4 1,2 2 0,-2 4 440,-1 2 0,3 3 1,2 1-432,3 4 0,-7 5 0,6 8 0,-6 2 0,3 4 0,-3 7 0,-2 4 0,0 8 0,2 2 0,2 0-499,-2 0 1,-1 4-1,-3-6 1,0-2 0,0-2-4418,0-2 1,2-3 3410,4-3 1,2-13 0,7-15 0,-5-6 0,1-4-1,-3 2 1290,0 3 1,-1 1-1,-5 2 1,2 3 2415,2 1 1537,0 9 1,1-2-2182,-1 12 0,0-2 0,-6 9 0,0 3 0,2 7-1095,4 8 0,-3 5 1,5 3-1,-2 5 0,2 6-561,3 4 1,-5 9 0,5-1 0,-1 1 0,-2-3-180,1-4 1,5 3 0,-3-15-1,-1-3 1,-2-3 86,1-7 0,-5-4 1,6-8-1,-1 0 768,-5-1-79,-2-7 0,-2-13 0,-2-15 0,-2-10 0,-3-9-97,3-9 0,-4-10 1,2-9-1,-1-7 1,1-6-402,0-2 0,0 8 0,4-6 0,-3 8 0,-1 5 0,0 3 0,6 11 0,2-2 0,2 8 0,5 3 0,1 1 0,2 3 0,9-1 0,2 1 0,2-1 0,2 0 0,-2 3 0,5 6 0,1 8 0,-2 9 0,-2 3 0,0 5 0,-6 10 0,0 9 0,-4 8 0,-11 6 0,0 8 0,-4 9 0,-4 2 0,-6 2 0,-11 0 0,-2-6 0,-8 4 0,0-4-1103,0-9 0,4 1 0,-5-11 1,3-5-1,4-3 0,2-7-5610,3-1 5586,-1-3 1127,0-6 0,9-8 0,1-3 0</inkml:trace>
  <inkml:trace contextRef="#ctx0" brushRef="#br0">15364 13575 12664,'19'-12'0,"-3"-1"3763,-3-2 1,-5-7-2351,-8-3 0,-8 2 1,-5 10-1,-6 9 0,-3 8 1,-6 9-1414,-1 3 0,4 9 0,-4 2 0,2 3 0,4 1 0,2 0 0,2 0 0,9-8 0,4 4 0,4-2 0,2 0 0,2 0 0,4-6 0,9 0 0,5 0 0,5-1 0,-2-5 0,-8-1 0,-5 3 0,1 2 0,-1 1 0,-6 1 0,1 0 0,-10-3 0,-7-3 0,-7 4-954,-6-5 0,0-4 0,-8-1 0,-5-3-5350,-1 2 6304,3-4 0,-18 23 0,6-4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7B952A-3D5F-4248-A7D7-0927D94F24C5}" type="datetimeFigureOut">
              <a:rPr lang="en-US" smtClean="0"/>
              <a:t>1/6/20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82365F-5840-4130-93AC-D231A8FCF9EF}" type="slidenum">
              <a:rPr lang="en-US" smtClean="0"/>
              <a:t>‹#›</a:t>
            </a:fld>
            <a:endParaRPr lang="en-US"/>
          </a:p>
        </p:txBody>
      </p:sp>
    </p:spTree>
    <p:extLst>
      <p:ext uri="{BB962C8B-B14F-4D97-AF65-F5344CB8AC3E}">
        <p14:creationId xmlns:p14="http://schemas.microsoft.com/office/powerpoint/2010/main" val="3245129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r>
              <a:rPr lang="en-US" dirty="0"/>
              <a:t>Hello &amp; welcome!</a:t>
            </a:r>
          </a:p>
          <a:p>
            <a:endParaRPr lang="en-US" dirty="0"/>
          </a:p>
          <a:p>
            <a:r>
              <a:rPr lang="en-US" dirty="0"/>
              <a:t>At the beginning of each lecture, I’ll find an article about “CS in the news” with something relevant to the lecture/course/or at least something that I think is interesting</a:t>
            </a:r>
          </a:p>
        </p:txBody>
      </p:sp>
      <p:sp>
        <p:nvSpPr>
          <p:cNvPr id="51204" name="Slide Number Placeholder 3"/>
          <p:cNvSpPr>
            <a:spLocks noGrp="1"/>
          </p:cNvSpPr>
          <p:nvPr>
            <p:ph type="sldNum" sz="quarter" idx="5"/>
          </p:nvPr>
        </p:nvSpPr>
        <p:spPr>
          <a:noFill/>
        </p:spPr>
        <p:txBody>
          <a:bodyPr/>
          <a:lstStyle/>
          <a:p>
            <a:fld id="{7F803353-72E2-470C-8E67-87750F01FAF1}" type="slidenum">
              <a:rPr lang="en-US"/>
              <a:pPr/>
              <a:t>1</a:t>
            </a:fld>
            <a:endParaRPr lang="en-US"/>
          </a:p>
        </p:txBody>
      </p:sp>
    </p:spTree>
    <p:extLst>
      <p:ext uri="{BB962C8B-B14F-4D97-AF65-F5344CB8AC3E}">
        <p14:creationId xmlns:p14="http://schemas.microsoft.com/office/powerpoint/2010/main" val="1976519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use Processing for this course</a:t>
            </a:r>
          </a:p>
          <a:p>
            <a:pPr marL="171450" indent="-171450">
              <a:buFontTx/>
              <a:buChar char="-"/>
            </a:pPr>
            <a:r>
              <a:rPr lang="en-US" dirty="0"/>
              <a:t>Syntax is based on Java (like 142) but we’re primarily using it because it’s specifically designed to create visual &amp; interactive programs</a:t>
            </a:r>
          </a:p>
          <a:p>
            <a:pPr marL="171450" indent="-171450">
              <a:buFontTx/>
              <a:buChar char="-"/>
            </a:pPr>
            <a:r>
              <a:rPr lang="en-US" dirty="0"/>
              <a:t>But, like I’ve been saying, the language doesn’t really matter in general</a:t>
            </a:r>
          </a:p>
          <a:p>
            <a:endParaRPr lang="en-US" dirty="0"/>
          </a:p>
          <a:p>
            <a:r>
              <a:rPr lang="en-US" dirty="0"/>
              <a:t>Here are some cool things you’ll create during this course!</a:t>
            </a:r>
          </a:p>
        </p:txBody>
      </p:sp>
      <p:sp>
        <p:nvSpPr>
          <p:cNvPr id="4" name="Slide Number Placeholder 3"/>
          <p:cNvSpPr>
            <a:spLocks noGrp="1"/>
          </p:cNvSpPr>
          <p:nvPr>
            <p:ph type="sldNum" sz="quarter" idx="5"/>
          </p:nvPr>
        </p:nvSpPr>
        <p:spPr/>
        <p:txBody>
          <a:bodyPr/>
          <a:lstStyle/>
          <a:p>
            <a:fld id="{5F82365F-5840-4130-93AC-D231A8FCF9EF}" type="slidenum">
              <a:rPr lang="en-US" smtClean="0"/>
              <a:t>10</a:t>
            </a:fld>
            <a:endParaRPr lang="en-US"/>
          </a:p>
        </p:txBody>
      </p:sp>
    </p:spTree>
    <p:extLst>
      <p:ext uri="{BB962C8B-B14F-4D97-AF65-F5344CB8AC3E}">
        <p14:creationId xmlns:p14="http://schemas.microsoft.com/office/powerpoint/2010/main" val="1891310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piece: programming is only a small piece of computer science – all driven by big ideas!</a:t>
            </a:r>
          </a:p>
          <a:p>
            <a:endParaRPr lang="en-US" dirty="0"/>
          </a:p>
          <a:p>
            <a:r>
              <a:rPr lang="en-US" dirty="0"/>
              <a:t>Examples:</a:t>
            </a:r>
          </a:p>
          <a:p>
            <a:pPr marL="171450" indent="-171450">
              <a:buFontTx/>
              <a:buChar char="-"/>
            </a:pPr>
            <a:r>
              <a:rPr lang="en-US" dirty="0"/>
              <a:t>Artificial intelligence</a:t>
            </a:r>
          </a:p>
          <a:p>
            <a:pPr marL="171450" indent="-171450">
              <a:buFontTx/>
              <a:buChar char="-"/>
            </a:pPr>
            <a:r>
              <a:rPr lang="en-US" dirty="0"/>
              <a:t>Privacy</a:t>
            </a:r>
          </a:p>
          <a:p>
            <a:pPr marL="171450" indent="-171450">
              <a:buFontTx/>
              <a:buChar char="-"/>
            </a:pPr>
            <a:r>
              <a:rPr lang="en-US" dirty="0"/>
              <a:t>Algorithms</a:t>
            </a:r>
          </a:p>
          <a:p>
            <a:pPr marL="171450" indent="-171450">
              <a:buFontTx/>
              <a:buChar char="-"/>
            </a:pPr>
            <a:endParaRPr lang="en-US" dirty="0"/>
          </a:p>
          <a:p>
            <a:pPr marL="171450" indent="-171450">
              <a:buFontTx/>
              <a:buChar char="-"/>
            </a:pPr>
            <a:r>
              <a:rPr lang="en-US" dirty="0"/>
              <a:t>These lectures should be particularly fun – will cover a wide range of interesting topics, some will be given by guest lecturers</a:t>
            </a:r>
          </a:p>
          <a:p>
            <a:pPr marL="628650" lvl="1" indent="-171450">
              <a:buFontTx/>
              <a:buChar char="-"/>
            </a:pPr>
            <a:r>
              <a:rPr lang="en-US" dirty="0"/>
              <a:t>Goal: understand how new computing innovations will affect your life!</a:t>
            </a:r>
          </a:p>
          <a:p>
            <a:pPr marL="628650" lvl="1" indent="-171450">
              <a:buFontTx/>
              <a:buChar char="-"/>
            </a:pPr>
            <a:r>
              <a:rPr lang="en-US" dirty="0"/>
              <a:t>Because of that, we’ll ask you to explore computing innovations</a:t>
            </a:r>
          </a:p>
        </p:txBody>
      </p:sp>
      <p:sp>
        <p:nvSpPr>
          <p:cNvPr id="4" name="Slide Number Placeholder 3"/>
          <p:cNvSpPr>
            <a:spLocks noGrp="1"/>
          </p:cNvSpPr>
          <p:nvPr>
            <p:ph type="sldNum" sz="quarter" idx="5"/>
          </p:nvPr>
        </p:nvSpPr>
        <p:spPr/>
        <p:txBody>
          <a:bodyPr/>
          <a:lstStyle/>
          <a:p>
            <a:fld id="{5F82365F-5840-4130-93AC-D231A8FCF9EF}" type="slidenum">
              <a:rPr lang="en-US" smtClean="0"/>
              <a:t>11</a:t>
            </a:fld>
            <a:endParaRPr lang="en-US"/>
          </a:p>
        </p:txBody>
      </p:sp>
    </p:spTree>
    <p:extLst>
      <p:ext uri="{BB962C8B-B14F-4D97-AF65-F5344CB8AC3E}">
        <p14:creationId xmlns:p14="http://schemas.microsoft.com/office/powerpoint/2010/main" val="274192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Boring policy stuff…should all be on the course website as well</a:t>
            </a:r>
          </a:p>
        </p:txBody>
      </p:sp>
      <p:sp>
        <p:nvSpPr>
          <p:cNvPr id="4" name="Slide Number Placeholder 3"/>
          <p:cNvSpPr>
            <a:spLocks noGrp="1"/>
          </p:cNvSpPr>
          <p:nvPr>
            <p:ph type="sldNum" sz="quarter" idx="5"/>
          </p:nvPr>
        </p:nvSpPr>
        <p:spPr/>
        <p:txBody>
          <a:bodyPr/>
          <a:lstStyle/>
          <a:p>
            <a:fld id="{5F82365F-5840-4130-93AC-D231A8FCF9EF}" type="slidenum">
              <a:rPr lang="en-US" smtClean="0"/>
              <a:t>12</a:t>
            </a:fld>
            <a:endParaRPr lang="en-US"/>
          </a:p>
        </p:txBody>
      </p:sp>
    </p:spTree>
    <p:extLst>
      <p:ext uri="{BB962C8B-B14F-4D97-AF65-F5344CB8AC3E}">
        <p14:creationId xmlns:p14="http://schemas.microsoft.com/office/powerpoint/2010/main" val="3146253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Most information will be posted on our course website (bookmark it!)</a:t>
            </a:r>
          </a:p>
          <a:p>
            <a:pPr marL="171450" indent="-171450">
              <a:buFontTx/>
              <a:buChar char="-"/>
            </a:pPr>
            <a:r>
              <a:rPr lang="en-US" dirty="0"/>
              <a:t>Discussions will be on Piazza – you can ask questions, and they can be answered by course staff or by fellow students</a:t>
            </a:r>
          </a:p>
          <a:p>
            <a:pPr marL="628650" lvl="1" indent="-171450">
              <a:buFontTx/>
              <a:buChar char="-"/>
            </a:pPr>
            <a:r>
              <a:rPr lang="en-US" dirty="0"/>
              <a:t>Please don’t email us unless you have an unusual situation – you’ll get a faster response on the discussion board. You can make a private post to JUST the course staff if you are posting something that might give away an answer.</a:t>
            </a:r>
          </a:p>
          <a:p>
            <a:pPr marL="171450" lvl="0" indent="-171450">
              <a:buFontTx/>
              <a:buChar char="-"/>
            </a:pPr>
            <a:endParaRPr lang="en-US" dirty="0"/>
          </a:p>
        </p:txBody>
      </p:sp>
      <p:sp>
        <p:nvSpPr>
          <p:cNvPr id="4" name="Slide Number Placeholder 3"/>
          <p:cNvSpPr>
            <a:spLocks noGrp="1"/>
          </p:cNvSpPr>
          <p:nvPr>
            <p:ph type="sldNum" sz="quarter" idx="5"/>
          </p:nvPr>
        </p:nvSpPr>
        <p:spPr/>
        <p:txBody>
          <a:bodyPr/>
          <a:lstStyle/>
          <a:p>
            <a:fld id="{5F82365F-5840-4130-93AC-D231A8FCF9EF}" type="slidenum">
              <a:rPr lang="en-US" smtClean="0"/>
              <a:t>13</a:t>
            </a:fld>
            <a:endParaRPr lang="en-US"/>
          </a:p>
        </p:txBody>
      </p:sp>
    </p:spTree>
    <p:extLst>
      <p:ext uri="{BB962C8B-B14F-4D97-AF65-F5344CB8AC3E}">
        <p14:creationId xmlns:p14="http://schemas.microsoft.com/office/powerpoint/2010/main" val="32236612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lectures per week, two lab sections</a:t>
            </a:r>
          </a:p>
          <a:p>
            <a:r>
              <a:rPr lang="en-US" dirty="0"/>
              <a:t>Friday lectures primary big ideas, should be fun, will include some guest lecturers</a:t>
            </a:r>
          </a:p>
          <a:p>
            <a:r>
              <a:rPr lang="en-US" dirty="0"/>
              <a:t>Weekly readings before each Thursday section and small reading check assignment on Canvas due before lab</a:t>
            </a:r>
          </a:p>
          <a:p>
            <a:r>
              <a:rPr lang="en-US" dirty="0"/>
              <a:t>Labs are time to work on projects, get extra help from TAs, discuss and present readings</a:t>
            </a:r>
          </a:p>
          <a:p>
            <a:endParaRPr lang="en-US" dirty="0"/>
          </a:p>
          <a:p>
            <a:r>
              <a:rPr lang="en-US" dirty="0"/>
              <a:t>Pull up course calendar.</a:t>
            </a:r>
          </a:p>
        </p:txBody>
      </p:sp>
      <p:sp>
        <p:nvSpPr>
          <p:cNvPr id="4" name="Slide Number Placeholder 3"/>
          <p:cNvSpPr>
            <a:spLocks noGrp="1"/>
          </p:cNvSpPr>
          <p:nvPr>
            <p:ph type="sldNum" sz="quarter" idx="10"/>
          </p:nvPr>
        </p:nvSpPr>
        <p:spPr/>
        <p:txBody>
          <a:bodyPr/>
          <a:lstStyle/>
          <a:p>
            <a:fld id="{5F82365F-5840-4130-93AC-D231A8FCF9EF}" type="slidenum">
              <a:rPr lang="en-US" smtClean="0"/>
              <a:t>14</a:t>
            </a:fld>
            <a:endParaRPr lang="en-US"/>
          </a:p>
        </p:txBody>
      </p:sp>
    </p:spTree>
    <p:extLst>
      <p:ext uri="{BB962C8B-B14F-4D97-AF65-F5344CB8AC3E}">
        <p14:creationId xmlns:p14="http://schemas.microsoft.com/office/powerpoint/2010/main" val="3146941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Personally if I’m sitting in class and on my computer, I’ll look up after a few minutes and realize I have no idea what’s going on</a:t>
            </a:r>
          </a:p>
          <a:p>
            <a:r>
              <a:rPr lang="en-US" dirty="0"/>
              <a:t>I’m not your parent, and you’re adults, so do what you want – but just know that research suggests you should minimize usage </a:t>
            </a:r>
            <a:r>
              <a:rPr lang="en-US" dirty="0">
                <a:sym typeface="Wingdings" pitchFamily="2" charset="2"/>
              </a:rPr>
              <a:t> </a:t>
            </a:r>
          </a:p>
          <a:p>
            <a:r>
              <a:rPr lang="en-US" dirty="0">
                <a:sym typeface="Wingdings" pitchFamily="2" charset="2"/>
              </a:rPr>
              <a:t>If you insist, please just make sure you’re not disrupting others</a:t>
            </a:r>
          </a:p>
          <a:p>
            <a:endParaRPr lang="en-US" dirty="0">
              <a:sym typeface="Wingdings" pitchFamily="2" charset="2"/>
            </a:endParaRPr>
          </a:p>
          <a:p>
            <a:r>
              <a:rPr lang="en-US" dirty="0">
                <a:sym typeface="Wingdings" pitchFamily="2" charset="2"/>
              </a:rPr>
              <a:t>Some lectures will include programming – will be marked with :computer: on calendar</a:t>
            </a:r>
            <a:endParaRPr lang="en-US" dirty="0"/>
          </a:p>
          <a:p>
            <a:r>
              <a:rPr lang="en-US" dirty="0"/>
              <a:t>NPR</a:t>
            </a:r>
            <a:r>
              <a:rPr lang="en-US" baseline="0" dirty="0"/>
              <a:t> segment:  play until 2:28</a:t>
            </a:r>
            <a:endParaRPr lang="en-US" dirty="0"/>
          </a:p>
        </p:txBody>
      </p:sp>
      <p:sp>
        <p:nvSpPr>
          <p:cNvPr id="4" name="Slide Number Placeholder 3"/>
          <p:cNvSpPr>
            <a:spLocks noGrp="1"/>
          </p:cNvSpPr>
          <p:nvPr>
            <p:ph type="sldNum" sz="quarter" idx="10"/>
          </p:nvPr>
        </p:nvSpPr>
        <p:spPr/>
        <p:txBody>
          <a:bodyPr/>
          <a:lstStyle/>
          <a:p>
            <a:fld id="{5F82365F-5840-4130-93AC-D231A8FCF9EF}" type="slidenum">
              <a:rPr lang="en-US" smtClean="0"/>
              <a:t>15</a:t>
            </a:fld>
            <a:endParaRPr lang="en-US"/>
          </a:p>
        </p:txBody>
      </p:sp>
    </p:spTree>
    <p:extLst>
      <p:ext uri="{BB962C8B-B14F-4D97-AF65-F5344CB8AC3E}">
        <p14:creationId xmlns:p14="http://schemas.microsoft.com/office/powerpoint/2010/main" val="1127810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just a programming course – also includes reading, writing, etc.</a:t>
            </a:r>
          </a:p>
          <a:p>
            <a:r>
              <a:rPr lang="en-US" dirty="0"/>
              <a:t>We’ll also have a final project that you can choose!</a:t>
            </a:r>
          </a:p>
          <a:p>
            <a:r>
              <a:rPr lang="en-US" dirty="0"/>
              <a:t>Quizzes: fairly low-stakes and non-cumulative, but will help us make sure you’re understanding everything</a:t>
            </a:r>
          </a:p>
          <a:p>
            <a:r>
              <a:rPr lang="en-US" dirty="0"/>
              <a:t>EPA: participation by showing up, contributing on discussion board, helping other students</a:t>
            </a:r>
          </a:p>
          <a:p>
            <a:r>
              <a:rPr lang="en-US" dirty="0"/>
              <a:t>More details available on the syllabus</a:t>
            </a:r>
          </a:p>
        </p:txBody>
      </p:sp>
      <p:sp>
        <p:nvSpPr>
          <p:cNvPr id="4" name="Slide Number Placeholder 3"/>
          <p:cNvSpPr>
            <a:spLocks noGrp="1"/>
          </p:cNvSpPr>
          <p:nvPr>
            <p:ph type="sldNum" sz="quarter" idx="10"/>
          </p:nvPr>
        </p:nvSpPr>
        <p:spPr/>
        <p:txBody>
          <a:bodyPr/>
          <a:lstStyle/>
          <a:p>
            <a:fld id="{5F82365F-5840-4130-93AC-D231A8FCF9EF}" type="slidenum">
              <a:rPr lang="en-US" smtClean="0"/>
              <a:t>16</a:t>
            </a:fld>
            <a:endParaRPr lang="en-US"/>
          </a:p>
        </p:txBody>
      </p:sp>
    </p:spTree>
    <p:extLst>
      <p:ext uri="{BB962C8B-B14F-4D97-AF65-F5344CB8AC3E}">
        <p14:creationId xmlns:p14="http://schemas.microsoft.com/office/powerpoint/2010/main" val="250528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questions????</a:t>
            </a:r>
          </a:p>
          <a:p>
            <a:endParaRPr lang="en-US" dirty="0"/>
          </a:p>
          <a:p>
            <a:r>
              <a:rPr lang="en-US" dirty="0"/>
              <a:t>Abstraction: somewhat difficult to describe, has anyone heard of this or used it some way before?</a:t>
            </a:r>
          </a:p>
          <a:p>
            <a:pPr marL="171450" indent="-171450">
              <a:buFontTx/>
              <a:buChar char="-"/>
            </a:pPr>
            <a:r>
              <a:rPr lang="en-US" dirty="0"/>
              <a:t>Research paper: starts with abstract (short summary)</a:t>
            </a:r>
          </a:p>
          <a:p>
            <a:pPr marL="171450" indent="-171450">
              <a:buFontTx/>
              <a:buChar char="-"/>
            </a:pPr>
            <a:endParaRPr lang="en-US" dirty="0"/>
          </a:p>
          <a:p>
            <a:pPr marL="171450" indent="-171450">
              <a:buFontTx/>
              <a:buChar char="-"/>
            </a:pPr>
            <a:r>
              <a:rPr lang="en-US" dirty="0"/>
              <a:t>So, what is the goal of abstraction?</a:t>
            </a:r>
          </a:p>
        </p:txBody>
      </p:sp>
      <p:sp>
        <p:nvSpPr>
          <p:cNvPr id="4" name="Slide Number Placeholder 3"/>
          <p:cNvSpPr>
            <a:spLocks noGrp="1"/>
          </p:cNvSpPr>
          <p:nvPr>
            <p:ph type="sldNum" sz="quarter" idx="5"/>
          </p:nvPr>
        </p:nvSpPr>
        <p:spPr/>
        <p:txBody>
          <a:bodyPr/>
          <a:lstStyle/>
          <a:p>
            <a:fld id="{5F82365F-5840-4130-93AC-D231A8FCF9EF}" type="slidenum">
              <a:rPr lang="en-US" smtClean="0"/>
              <a:t>18</a:t>
            </a:fld>
            <a:endParaRPr lang="en-US"/>
          </a:p>
        </p:txBody>
      </p:sp>
    </p:spTree>
    <p:extLst>
      <p:ext uri="{BB962C8B-B14F-4D97-AF65-F5344CB8AC3E}">
        <p14:creationId xmlns:p14="http://schemas.microsoft.com/office/powerpoint/2010/main" val="1075425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deal with complexity. </a:t>
            </a:r>
          </a:p>
          <a:p>
            <a:endParaRPr lang="en-US" dirty="0"/>
          </a:p>
          <a:p>
            <a:r>
              <a:rPr lang="en-US" dirty="0"/>
              <a:t>If you just want to draw a few things, it’s fairly straightforward. But as it gets more complex, there’s a lot more “stuff” that you need to contend with.</a:t>
            </a:r>
          </a:p>
          <a:p>
            <a:endParaRPr lang="en-US" dirty="0"/>
          </a:p>
          <a:p>
            <a:pPr marL="171450" indent="-171450">
              <a:buFontTx/>
              <a:buChar char="-"/>
            </a:pPr>
            <a:r>
              <a:rPr lang="en-US" dirty="0"/>
              <a:t>Detail removal: only expose the parts that are necessary for the task at hand</a:t>
            </a:r>
          </a:p>
          <a:p>
            <a:pPr marL="171450" indent="-171450">
              <a:buFontTx/>
              <a:buChar char="-"/>
            </a:pPr>
            <a:r>
              <a:rPr lang="en-US" dirty="0"/>
              <a:t>Generalization: don’t reinvent the wheel, try to apply existing tools to similar but new problems</a:t>
            </a:r>
          </a:p>
          <a:p>
            <a:pPr marL="171450" indent="-171450">
              <a:buFontTx/>
              <a:buChar char="-"/>
            </a:pPr>
            <a:endParaRPr lang="en-US" dirty="0"/>
          </a:p>
          <a:p>
            <a:pPr marL="171450" indent="-171450">
              <a:buFontTx/>
              <a:buChar char="-"/>
            </a:pPr>
            <a:r>
              <a:rPr lang="en-US" dirty="0"/>
              <a:t>What is the most appropriate abstraction that allows you to solve a problem?</a:t>
            </a:r>
          </a:p>
          <a:p>
            <a:pPr marL="171450" indent="-171450">
              <a:buFontTx/>
              <a:buChar char="-"/>
            </a:pPr>
            <a:endParaRPr lang="en-US" dirty="0"/>
          </a:p>
          <a:p>
            <a:pPr marL="171450" indent="-171450">
              <a:buFontTx/>
              <a:buChar char="-"/>
            </a:pPr>
            <a:r>
              <a:rPr lang="en-US" dirty="0"/>
              <a:t>We’ll start with detail removal.</a:t>
            </a:r>
          </a:p>
        </p:txBody>
      </p:sp>
      <p:sp>
        <p:nvSpPr>
          <p:cNvPr id="4" name="Slide Number Placeholder 3"/>
          <p:cNvSpPr>
            <a:spLocks noGrp="1"/>
          </p:cNvSpPr>
          <p:nvPr>
            <p:ph type="sldNum" sz="quarter" idx="5"/>
          </p:nvPr>
        </p:nvSpPr>
        <p:spPr/>
        <p:txBody>
          <a:bodyPr/>
          <a:lstStyle/>
          <a:p>
            <a:fld id="{5F82365F-5840-4130-93AC-D231A8FCF9EF}" type="slidenum">
              <a:rPr lang="en-US" smtClean="0"/>
              <a:t>19</a:t>
            </a:fld>
            <a:endParaRPr lang="en-US"/>
          </a:p>
        </p:txBody>
      </p:sp>
    </p:spTree>
    <p:extLst>
      <p:ext uri="{BB962C8B-B14F-4D97-AF65-F5344CB8AC3E}">
        <p14:creationId xmlns:p14="http://schemas.microsoft.com/office/powerpoint/2010/main" val="205349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out quote</a:t>
            </a:r>
          </a:p>
          <a:p>
            <a:endParaRPr lang="en-US" dirty="0"/>
          </a:p>
          <a:p>
            <a:r>
              <a:rPr lang="en-US" dirty="0"/>
              <a:t>What is missing from each of these examples?</a:t>
            </a:r>
          </a:p>
          <a:p>
            <a:endParaRPr lang="en-US" dirty="0"/>
          </a:p>
          <a:p>
            <a:r>
              <a:rPr lang="en-US" dirty="0"/>
              <a:t>1: missing features – how can tell that it’s a person? Has legs, head, etc., even though missing details that a real person would have</a:t>
            </a:r>
          </a:p>
          <a:p>
            <a:r>
              <a:rPr lang="en-US" dirty="0"/>
              <a:t>2: missing trees/buildings/people/etc. (not necessary for purpose)</a:t>
            </a:r>
          </a:p>
          <a:p>
            <a:r>
              <a:rPr lang="en-US" dirty="0"/>
              <a:t>3: missing small streets (what if google maps is down – how much detail can we remove and still solve the problem at hand? Don’t even need most of the streets)</a:t>
            </a:r>
          </a:p>
        </p:txBody>
      </p:sp>
      <p:sp>
        <p:nvSpPr>
          <p:cNvPr id="4" name="Slide Number Placeholder 3"/>
          <p:cNvSpPr>
            <a:spLocks noGrp="1"/>
          </p:cNvSpPr>
          <p:nvPr>
            <p:ph type="sldNum" sz="quarter" idx="5"/>
          </p:nvPr>
        </p:nvSpPr>
        <p:spPr/>
        <p:txBody>
          <a:bodyPr/>
          <a:lstStyle/>
          <a:p>
            <a:fld id="{5F82365F-5840-4130-93AC-D231A8FCF9EF}" type="slidenum">
              <a:rPr lang="en-US" smtClean="0"/>
              <a:t>20</a:t>
            </a:fld>
            <a:endParaRPr lang="en-US"/>
          </a:p>
        </p:txBody>
      </p:sp>
    </p:spTree>
    <p:extLst>
      <p:ext uri="{BB962C8B-B14F-4D97-AF65-F5344CB8AC3E}">
        <p14:creationId xmlns:p14="http://schemas.microsoft.com/office/powerpoint/2010/main" val="139679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 excited to teach CSE principles because I think it’s a super interesting course and something that deserves more attention in an increasingly computer-centric world.</a:t>
            </a:r>
          </a:p>
          <a:p>
            <a:r>
              <a:rPr lang="en-US" dirty="0"/>
              <a:t>Your TAs and I will hold office hours, answer questions on our discussion board, etc. We’re here to help you, so get to know us!</a:t>
            </a:r>
          </a:p>
          <a:p>
            <a:r>
              <a:rPr lang="en-US" dirty="0"/>
              <a:t>This is a fairly small lecture, so we should all be able to get to know one another.</a:t>
            </a:r>
          </a:p>
          <a:p>
            <a:endParaRPr lang="en-US" dirty="0"/>
          </a:p>
          <a:p>
            <a:r>
              <a:rPr lang="en-US" dirty="0"/>
              <a:t>We have an awesome staff of TAs this quarter who collectively have lots of experience with teaching in general, and with CSE 120 in particular!</a:t>
            </a:r>
          </a:p>
          <a:p>
            <a:r>
              <a:rPr lang="en-US" dirty="0"/>
              <a:t>Here to help you succeed, let us know if you are having trouble.</a:t>
            </a:r>
          </a:p>
          <a:p>
            <a:endParaRPr lang="en-US" dirty="0"/>
          </a:p>
          <a:p>
            <a:r>
              <a:rPr lang="en-US" dirty="0"/>
              <a:t>TODO add TAs</a:t>
            </a:r>
          </a:p>
        </p:txBody>
      </p:sp>
      <p:sp>
        <p:nvSpPr>
          <p:cNvPr id="4" name="Slide Number Placeholder 3"/>
          <p:cNvSpPr>
            <a:spLocks noGrp="1"/>
          </p:cNvSpPr>
          <p:nvPr>
            <p:ph type="sldNum" sz="quarter" idx="10"/>
          </p:nvPr>
        </p:nvSpPr>
        <p:spPr/>
        <p:txBody>
          <a:bodyPr/>
          <a:lstStyle/>
          <a:p>
            <a:pPr>
              <a:defRPr/>
            </a:pPr>
            <a:fld id="{40F64717-A5A5-4C4E-9291-2F18B7410B06}" type="slidenum">
              <a:rPr lang="en-US" smtClean="0"/>
              <a:pPr>
                <a:defRPr/>
              </a:pPr>
              <a:t>2</a:t>
            </a:fld>
            <a:endParaRPr lang="en-US"/>
          </a:p>
        </p:txBody>
      </p:sp>
    </p:spTree>
    <p:extLst>
      <p:ext uri="{BB962C8B-B14F-4D97-AF65-F5344CB8AC3E}">
        <p14:creationId xmlns:p14="http://schemas.microsoft.com/office/powerpoint/2010/main" val="646031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User interface stays the same even as the underlying technology changes: pedals and steering wheel, shape is generally the same, position is the same</a:t>
            </a:r>
          </a:p>
          <a:p>
            <a:pPr marL="171450" indent="-171450">
              <a:buFontTx/>
              <a:buChar char="-"/>
            </a:pPr>
            <a:r>
              <a:rPr lang="en-US" dirty="0"/>
              <a:t>don’t need to know what’s going on under the hood as long as you understand the interface – it’s all abstracted away!</a:t>
            </a:r>
          </a:p>
          <a:p>
            <a:pPr marL="628650" lvl="1" indent="-171450">
              <a:buFontTx/>
              <a:buChar char="-"/>
            </a:pPr>
            <a:r>
              <a:rPr lang="en-US" dirty="0"/>
              <a:t>Nowadays, the pedals don’t even directly control systems, just sends a signal to a computer</a:t>
            </a:r>
          </a:p>
        </p:txBody>
      </p:sp>
      <p:sp>
        <p:nvSpPr>
          <p:cNvPr id="4" name="Slide Number Placeholder 3"/>
          <p:cNvSpPr>
            <a:spLocks noGrp="1"/>
          </p:cNvSpPr>
          <p:nvPr>
            <p:ph type="sldNum" sz="quarter" idx="5"/>
          </p:nvPr>
        </p:nvSpPr>
        <p:spPr/>
        <p:txBody>
          <a:bodyPr/>
          <a:lstStyle/>
          <a:p>
            <a:fld id="{5F82365F-5840-4130-93AC-D231A8FCF9EF}" type="slidenum">
              <a:rPr lang="en-US" smtClean="0"/>
              <a:t>21</a:t>
            </a:fld>
            <a:endParaRPr lang="en-US"/>
          </a:p>
        </p:txBody>
      </p:sp>
    </p:spTree>
    <p:extLst>
      <p:ext uri="{BB962C8B-B14F-4D97-AF65-F5344CB8AC3E}">
        <p14:creationId xmlns:p14="http://schemas.microsoft.com/office/powerpoint/2010/main" val="3249741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 removal also applies to how the car is designed</a:t>
            </a:r>
          </a:p>
          <a:p>
            <a:r>
              <a:rPr lang="en-US" dirty="0"/>
              <a:t>People who design accelerator pedal don’t even need to know the people who design the piece that actually sends fuel to the engine</a:t>
            </a:r>
          </a:p>
          <a:p>
            <a:r>
              <a:rPr lang="en-US" dirty="0"/>
              <a:t>“abstraction barrier” between accelerator and throttle body – don’t need to understand details of each other</a:t>
            </a:r>
          </a:p>
          <a:p>
            <a:endParaRPr lang="en-US" dirty="0"/>
          </a:p>
        </p:txBody>
      </p:sp>
      <p:sp>
        <p:nvSpPr>
          <p:cNvPr id="4" name="Slide Number Placeholder 3"/>
          <p:cNvSpPr>
            <a:spLocks noGrp="1"/>
          </p:cNvSpPr>
          <p:nvPr>
            <p:ph type="sldNum" sz="quarter" idx="5"/>
          </p:nvPr>
        </p:nvSpPr>
        <p:spPr/>
        <p:txBody>
          <a:bodyPr/>
          <a:lstStyle/>
          <a:p>
            <a:fld id="{5F82365F-5840-4130-93AC-D231A8FCF9EF}" type="slidenum">
              <a:rPr lang="en-US" smtClean="0"/>
              <a:t>22</a:t>
            </a:fld>
            <a:endParaRPr lang="en-US"/>
          </a:p>
        </p:txBody>
      </p:sp>
    </p:spTree>
    <p:extLst>
      <p:ext uri="{BB962C8B-B14F-4D97-AF65-F5344CB8AC3E}">
        <p14:creationId xmlns:p14="http://schemas.microsoft.com/office/powerpoint/2010/main" val="3892460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ECM serves as “abstraction barrier” between accelerator and throttle – designer of each part isn’t concerned with how the other ones work, as long as it can send/receive data to/from them. </a:t>
            </a:r>
          </a:p>
        </p:txBody>
      </p:sp>
      <p:sp>
        <p:nvSpPr>
          <p:cNvPr id="4" name="Slide Number Placeholder 3"/>
          <p:cNvSpPr>
            <a:spLocks noGrp="1"/>
          </p:cNvSpPr>
          <p:nvPr>
            <p:ph type="sldNum" sz="quarter" idx="5"/>
          </p:nvPr>
        </p:nvSpPr>
        <p:spPr/>
        <p:txBody>
          <a:bodyPr/>
          <a:lstStyle/>
          <a:p>
            <a:fld id="{5F82365F-5840-4130-93AC-D231A8FCF9EF}" type="slidenum">
              <a:rPr lang="en-US" smtClean="0"/>
              <a:t>23</a:t>
            </a:fld>
            <a:endParaRPr lang="en-US"/>
          </a:p>
        </p:txBody>
      </p:sp>
    </p:spTree>
    <p:extLst>
      <p:ext uri="{BB962C8B-B14F-4D97-AF65-F5344CB8AC3E}">
        <p14:creationId xmlns:p14="http://schemas.microsoft.com/office/powerpoint/2010/main" val="32355353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quote</a:t>
            </a:r>
          </a:p>
          <a:p>
            <a:endParaRPr lang="en-US" dirty="0"/>
          </a:p>
          <a:p>
            <a:r>
              <a:rPr lang="en-US" dirty="0"/>
              <a:t>Shower rods: not every bathroom same size, but instead of building a rod for every single bathroom, just make one that’s extendable</a:t>
            </a:r>
          </a:p>
          <a:p>
            <a:pPr marL="171450" indent="-171450">
              <a:buFontTx/>
              <a:buChar char="-"/>
            </a:pPr>
            <a:r>
              <a:rPr lang="en-US" dirty="0"/>
              <a:t>Same for hats/belts</a:t>
            </a:r>
          </a:p>
          <a:p>
            <a:pPr marL="171450" indent="-171450">
              <a:buFontTx/>
              <a:buChar char="-"/>
            </a:pPr>
            <a:endParaRPr lang="en-US" dirty="0"/>
          </a:p>
          <a:p>
            <a:pPr marL="0" indent="0">
              <a:buFontTx/>
              <a:buNone/>
            </a:pPr>
            <a:r>
              <a:rPr lang="en-US" dirty="0"/>
              <a:t>Dealing with situations: when making recipes, can substitute ingredients like fruit while keeping the majority of the recipe the same</a:t>
            </a:r>
          </a:p>
          <a:p>
            <a:pPr marL="171450" indent="-171450">
              <a:buFontTx/>
              <a:buChar char="-"/>
            </a:pPr>
            <a:r>
              <a:rPr lang="en-US" dirty="0"/>
              <a:t>Feeding animals: just substitute animal name for each food type</a:t>
            </a:r>
          </a:p>
          <a:p>
            <a:pPr marL="171450" indent="-171450">
              <a:buFontTx/>
              <a:buChar char="-"/>
            </a:pPr>
            <a:r>
              <a:rPr lang="en-US" dirty="0"/>
              <a:t>One generalizable solution for all situations</a:t>
            </a:r>
          </a:p>
        </p:txBody>
      </p:sp>
      <p:sp>
        <p:nvSpPr>
          <p:cNvPr id="4" name="Slide Number Placeholder 3"/>
          <p:cNvSpPr>
            <a:spLocks noGrp="1"/>
          </p:cNvSpPr>
          <p:nvPr>
            <p:ph type="sldNum" sz="quarter" idx="5"/>
          </p:nvPr>
        </p:nvSpPr>
        <p:spPr/>
        <p:txBody>
          <a:bodyPr/>
          <a:lstStyle/>
          <a:p>
            <a:fld id="{5F82365F-5840-4130-93AC-D231A8FCF9EF}" type="slidenum">
              <a:rPr lang="en-US" smtClean="0"/>
              <a:t>24</a:t>
            </a:fld>
            <a:endParaRPr lang="en-US"/>
          </a:p>
        </p:txBody>
      </p:sp>
    </p:spTree>
    <p:extLst>
      <p:ext uri="{BB962C8B-B14F-4D97-AF65-F5344CB8AC3E}">
        <p14:creationId xmlns:p14="http://schemas.microsoft.com/office/powerpoint/2010/main" val="699783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Detail removal:</a:t>
            </a:r>
          </a:p>
          <a:p>
            <a:pPr lvl="1"/>
            <a:r>
              <a:rPr lang="en-US" dirty="0">
                <a:solidFill>
                  <a:schemeClr val="bg1">
                    <a:lumMod val="50000"/>
                  </a:schemeClr>
                </a:solidFill>
              </a:rPr>
              <a:t>Flying an airplane (autopilot)</a:t>
            </a:r>
          </a:p>
          <a:p>
            <a:pPr lvl="1"/>
            <a:r>
              <a:rPr lang="en-US" dirty="0">
                <a:solidFill>
                  <a:schemeClr val="bg1">
                    <a:lumMod val="50000"/>
                  </a:schemeClr>
                </a:solidFill>
              </a:rPr>
              <a:t>Using a computer (press button)</a:t>
            </a:r>
          </a:p>
          <a:p>
            <a:pPr lvl="1"/>
            <a:r>
              <a:rPr lang="en-US" dirty="0">
                <a:solidFill>
                  <a:schemeClr val="bg1">
                    <a:lumMod val="50000"/>
                  </a:schemeClr>
                </a:solidFill>
              </a:rPr>
              <a:t>Light switches</a:t>
            </a:r>
          </a:p>
          <a:p>
            <a:endParaRPr lang="en-US" dirty="0"/>
          </a:p>
          <a:p>
            <a:r>
              <a:rPr lang="en-US" dirty="0"/>
              <a:t>Generalization</a:t>
            </a:r>
          </a:p>
          <a:p>
            <a:pPr lvl="1"/>
            <a:r>
              <a:rPr lang="en-US" dirty="0">
                <a:solidFill>
                  <a:schemeClr val="bg1">
                    <a:lumMod val="50000"/>
                  </a:schemeClr>
                </a:solidFill>
              </a:rPr>
              <a:t>Writing programmed formula</a:t>
            </a:r>
          </a:p>
          <a:p>
            <a:pPr lvl="1"/>
            <a:r>
              <a:rPr lang="en-US" dirty="0">
                <a:solidFill>
                  <a:schemeClr val="bg1">
                    <a:lumMod val="50000"/>
                  </a:schemeClr>
                </a:solidFill>
              </a:rPr>
              <a:t>General sizing in clothing (S/M/L) instead of exact measurements</a:t>
            </a:r>
          </a:p>
          <a:p>
            <a:endParaRPr lang="en-US" dirty="0"/>
          </a:p>
        </p:txBody>
      </p:sp>
      <p:sp>
        <p:nvSpPr>
          <p:cNvPr id="4" name="Slide Number Placeholder 3"/>
          <p:cNvSpPr>
            <a:spLocks noGrp="1"/>
          </p:cNvSpPr>
          <p:nvPr>
            <p:ph type="sldNum" sz="quarter" idx="5"/>
          </p:nvPr>
        </p:nvSpPr>
        <p:spPr/>
        <p:txBody>
          <a:bodyPr/>
          <a:lstStyle/>
          <a:p>
            <a:fld id="{5F82365F-5840-4130-93AC-D231A8FCF9EF}" type="slidenum">
              <a:rPr lang="en-US" smtClean="0"/>
              <a:t>25</a:t>
            </a:fld>
            <a:endParaRPr lang="en-US"/>
          </a:p>
        </p:txBody>
      </p:sp>
    </p:spTree>
    <p:extLst>
      <p:ext uri="{BB962C8B-B14F-4D97-AF65-F5344CB8AC3E}">
        <p14:creationId xmlns:p14="http://schemas.microsoft.com/office/powerpoint/2010/main" val="22220141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82365F-5840-4130-93AC-D231A8FCF9EF}" type="slidenum">
              <a:rPr lang="en-US" smtClean="0"/>
              <a:t>26</a:t>
            </a:fld>
            <a:endParaRPr lang="en-US"/>
          </a:p>
        </p:txBody>
      </p:sp>
    </p:spTree>
    <p:extLst>
      <p:ext uri="{BB962C8B-B14F-4D97-AF65-F5344CB8AC3E}">
        <p14:creationId xmlns:p14="http://schemas.microsoft.com/office/powerpoint/2010/main" val="1554582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You’ll also be interacting a lot with your fellow students!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Lots of students from different majors here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This course is really intended for students with no prior programming experience (talk to me if you aren’t sure whether this is the right course for you)</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Designed to be lower-pressure than many other (intro) CSE courses, you’ll be doing a lot of work with other students who all have lots of diverse experiences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2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t>Pre-course survey on Canvas – staff bios are on the course website (or will be soon) – click our faces!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If you have taken APCS, or a previous text-based programming course, this is not the right class for you—consider enrolling in CSE142 instead.</a:t>
            </a:r>
          </a:p>
        </p:txBody>
      </p:sp>
      <p:sp>
        <p:nvSpPr>
          <p:cNvPr id="4" name="Slide Number Placeholder 3"/>
          <p:cNvSpPr>
            <a:spLocks noGrp="1"/>
          </p:cNvSpPr>
          <p:nvPr>
            <p:ph type="sldNum" sz="quarter" idx="10"/>
          </p:nvPr>
        </p:nvSpPr>
        <p:spPr/>
        <p:txBody>
          <a:bodyPr/>
          <a:lstStyle/>
          <a:p>
            <a:fld id="{5F82365F-5840-4130-93AC-D231A8FCF9EF}" type="slidenum">
              <a:rPr lang="en-US" smtClean="0"/>
              <a:t>3</a:t>
            </a:fld>
            <a:endParaRPr lang="en-US"/>
          </a:p>
        </p:txBody>
      </p:sp>
    </p:spTree>
    <p:extLst>
      <p:ext uri="{BB962C8B-B14F-4D97-AF65-F5344CB8AC3E}">
        <p14:creationId xmlns:p14="http://schemas.microsoft.com/office/powerpoint/2010/main" val="1436571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it’s not your focus, it has a massive impact on society</a:t>
            </a:r>
          </a:p>
          <a:p>
            <a:r>
              <a:rPr lang="en-US" dirty="0"/>
              <a:t>Also tends to be useful for lots of disparate fields</a:t>
            </a:r>
          </a:p>
          <a:p>
            <a:endParaRPr lang="en-US" dirty="0"/>
          </a:p>
          <a:p>
            <a:r>
              <a:rPr lang="en-US" b="1" dirty="0"/>
              <a:t>Audience: </a:t>
            </a:r>
            <a:r>
              <a:rPr lang="en-US" b="0" i="0" dirty="0"/>
              <a:t>break into groups, </a:t>
            </a:r>
            <a:r>
              <a:rPr lang="en-US" b="0" dirty="0"/>
              <a:t>g</a:t>
            </a:r>
            <a:r>
              <a:rPr lang="en-US" dirty="0"/>
              <a:t>et </a:t>
            </a:r>
            <a:r>
              <a:rPr lang="en-US" baseline="0" dirty="0"/>
              <a:t>responses for careers they think don’t involve any computing.</a:t>
            </a:r>
            <a:endParaRPr lang="en-US" dirty="0"/>
          </a:p>
        </p:txBody>
      </p:sp>
      <p:sp>
        <p:nvSpPr>
          <p:cNvPr id="4" name="Slide Number Placeholder 3"/>
          <p:cNvSpPr>
            <a:spLocks noGrp="1"/>
          </p:cNvSpPr>
          <p:nvPr>
            <p:ph type="sldNum" sz="quarter" idx="10"/>
          </p:nvPr>
        </p:nvSpPr>
        <p:spPr/>
        <p:txBody>
          <a:bodyPr/>
          <a:lstStyle/>
          <a:p>
            <a:fld id="{5F82365F-5840-4130-93AC-D231A8FCF9EF}" type="slidenum">
              <a:rPr lang="en-US" smtClean="0"/>
              <a:t>4</a:t>
            </a:fld>
            <a:endParaRPr lang="en-US"/>
          </a:p>
        </p:txBody>
      </p:sp>
    </p:spTree>
    <p:extLst>
      <p:ext uri="{BB962C8B-B14F-4D97-AF65-F5344CB8AC3E}">
        <p14:creationId xmlns:p14="http://schemas.microsoft.com/office/powerpoint/2010/main" val="3422417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try to convince you that computing is inescapable (unless you want to live in the woods, but even then…) (whether or not this is a good thing is it’s own topic entirely, but we’ll save that for a later lecture)</a:t>
            </a:r>
          </a:p>
          <a:p>
            <a:endParaRPr lang="en-US" dirty="0"/>
          </a:p>
          <a:p>
            <a:r>
              <a:rPr lang="en-US" dirty="0"/>
              <a:t>Computing is important for every jobs: creating and processing data</a:t>
            </a:r>
          </a:p>
          <a:p>
            <a:endParaRPr lang="en-US" dirty="0"/>
          </a:p>
          <a:p>
            <a:r>
              <a:rPr lang="en-US" dirty="0"/>
              <a:t>We don’t have enough time to make you super skilled programmers, but we do want you to have a sense of how CS impacts you and how you can be actively understand it – even if you never take another CS course. Fair enough?</a:t>
            </a:r>
          </a:p>
          <a:p>
            <a:pPr marL="171450" indent="-171450">
              <a:buFontTx/>
              <a:buChar char="-"/>
            </a:pPr>
            <a:r>
              <a:rPr lang="en-US" dirty="0"/>
              <a:t>And maybe some of you will decide you want to continue with CS – that’s great!</a:t>
            </a:r>
          </a:p>
          <a:p>
            <a:pPr marL="171450" indent="-171450">
              <a:buFontTx/>
              <a:buChar char="-"/>
            </a:pPr>
            <a:r>
              <a:rPr lang="en-US" dirty="0"/>
              <a:t>And some of you won’t – that’s fine too! But you’ll make the informed decision and you’ll know more about how it affects you</a:t>
            </a:r>
          </a:p>
        </p:txBody>
      </p:sp>
      <p:sp>
        <p:nvSpPr>
          <p:cNvPr id="4" name="Slide Number Placeholder 3"/>
          <p:cNvSpPr>
            <a:spLocks noGrp="1"/>
          </p:cNvSpPr>
          <p:nvPr>
            <p:ph type="sldNum" sz="quarter" idx="5"/>
          </p:nvPr>
        </p:nvSpPr>
        <p:spPr/>
        <p:txBody>
          <a:bodyPr/>
          <a:lstStyle/>
          <a:p>
            <a:fld id="{5F82365F-5840-4130-93AC-D231A8FCF9EF}" type="slidenum">
              <a:rPr lang="en-US" smtClean="0"/>
              <a:t>5</a:t>
            </a:fld>
            <a:endParaRPr lang="en-US"/>
          </a:p>
        </p:txBody>
      </p:sp>
    </p:spTree>
    <p:extLst>
      <p:ext uri="{BB962C8B-B14F-4D97-AF65-F5344CB8AC3E}">
        <p14:creationId xmlns:p14="http://schemas.microsoft.com/office/powerpoint/2010/main" val="259844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Tx/>
              <a:buChar char="-"/>
            </a:pPr>
            <a:r>
              <a:rPr lang="en-US" dirty="0"/>
              <a:t>How has computing affected our society?</a:t>
            </a:r>
          </a:p>
          <a:p>
            <a:pPr marL="628650" lvl="1" indent="-171450">
              <a:buFontTx/>
              <a:buChar char="-"/>
            </a:pPr>
            <a:r>
              <a:rPr lang="en-US" dirty="0"/>
              <a:t>Telecommuting is something that computing has enabled, for better or for worse – when are you really “off the clock”?</a:t>
            </a:r>
          </a:p>
          <a:p>
            <a:pPr marL="628650" lvl="1" indent="-171450">
              <a:buFontTx/>
              <a:buChar char="-"/>
            </a:pPr>
            <a:r>
              <a:rPr lang="en-US" dirty="0"/>
              <a:t>Have you looked up info about someone instead of asking them directly? (employers do this now too…)</a:t>
            </a:r>
          </a:p>
          <a:p>
            <a:pPr marL="628650" lvl="1" indent="-171450">
              <a:buFontTx/>
              <a:buChar char="-"/>
            </a:pPr>
            <a:r>
              <a:rPr lang="en-US" dirty="0"/>
              <a:t>I know I use lots of emojis instead of words – a whole new way to communicate &amp; express emotions </a:t>
            </a:r>
          </a:p>
          <a:p>
            <a:pPr marL="628650" lvl="1" indent="-171450">
              <a:buFontTx/>
              <a:buChar char="-"/>
            </a:pPr>
            <a:r>
              <a:rPr lang="en-US" dirty="0"/>
              <a:t>Interactions between digital &amp; physical world – anyone have a newer example of this?</a:t>
            </a:r>
          </a:p>
          <a:p>
            <a:pPr marL="628650" lvl="1" indent="-171450">
              <a:buFontTx/>
              <a:buChar char="-"/>
            </a:pPr>
            <a:r>
              <a:rPr lang="en-US" dirty="0"/>
              <a:t>New ways to enable theft</a:t>
            </a:r>
          </a:p>
          <a:p>
            <a:pPr marL="628650" lvl="1" indent="-171450">
              <a:buFontTx/>
              <a:buChar char="-"/>
            </a:pPr>
            <a:r>
              <a:rPr lang="en-US" dirty="0"/>
              <a:t>Change interactions with children &amp; how we raise them</a:t>
            </a:r>
          </a:p>
          <a:p>
            <a:pPr marL="171450" lvl="0" indent="-171450">
              <a:buFontTx/>
              <a:buChar char="-"/>
            </a:pPr>
            <a:r>
              <a:rPr lang="en-US" dirty="0"/>
              <a:t>Lots of ways that they interact!</a:t>
            </a:r>
          </a:p>
        </p:txBody>
      </p:sp>
      <p:sp>
        <p:nvSpPr>
          <p:cNvPr id="4" name="Slide Number Placeholder 3"/>
          <p:cNvSpPr>
            <a:spLocks noGrp="1"/>
          </p:cNvSpPr>
          <p:nvPr>
            <p:ph type="sldNum" sz="quarter" idx="5"/>
          </p:nvPr>
        </p:nvSpPr>
        <p:spPr/>
        <p:txBody>
          <a:bodyPr/>
          <a:lstStyle/>
          <a:p>
            <a:fld id="{5F82365F-5840-4130-93AC-D231A8FCF9EF}" type="slidenum">
              <a:rPr lang="en-US" smtClean="0"/>
              <a:t>6</a:t>
            </a:fld>
            <a:endParaRPr lang="en-US"/>
          </a:p>
        </p:txBody>
      </p:sp>
    </p:spTree>
    <p:extLst>
      <p:ext uri="{BB962C8B-B14F-4D97-AF65-F5344CB8AC3E}">
        <p14:creationId xmlns:p14="http://schemas.microsoft.com/office/powerpoint/2010/main" val="3601240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Split into two parts:</a:t>
            </a:r>
          </a:p>
          <a:p>
            <a:endParaRPr lang="en-US" dirty="0"/>
          </a:p>
          <a:p>
            <a:r>
              <a:rPr lang="en-US" dirty="0"/>
              <a:t>CT is more of the thinking process of generally what types of problems that you could use a computer to solve, and how you would solve them – programming will enable you to actually do the problem-solving</a:t>
            </a:r>
          </a:p>
          <a:p>
            <a:pPr marL="171450" indent="-171450">
              <a:buFontTx/>
              <a:buChar char="-"/>
            </a:pPr>
            <a:r>
              <a:rPr lang="en-US" dirty="0"/>
              <a:t>Programming as a means to express CT</a:t>
            </a:r>
          </a:p>
          <a:p>
            <a:pPr marL="0" indent="0">
              <a:buFontTx/>
              <a:buNone/>
            </a:pPr>
            <a:endParaRPr lang="en-US" dirty="0"/>
          </a:p>
          <a:p>
            <a:pPr marL="0" indent="0">
              <a:buFontTx/>
              <a:buNone/>
            </a:pPr>
            <a:r>
              <a:rPr lang="en-US" dirty="0"/>
              <a:t>Principles: a survey of relevant and interesting topics in CSE that we think everyone should be aware of </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F82365F-5840-4130-93AC-D231A8FCF9EF}" type="slidenum">
              <a:rPr lang="en-US" smtClean="0"/>
              <a:t>7</a:t>
            </a:fld>
            <a:endParaRPr lang="en-US"/>
          </a:p>
        </p:txBody>
      </p:sp>
    </p:spTree>
    <p:extLst>
      <p:ext uri="{BB962C8B-B14F-4D97-AF65-F5344CB8AC3E}">
        <p14:creationId xmlns:p14="http://schemas.microsoft.com/office/powerpoint/2010/main" val="4287994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intended to prepare you for 142 – purely a programming course focused on concepts</a:t>
            </a:r>
          </a:p>
          <a:p>
            <a:pPr marL="171450" indent="-171450">
              <a:buFontTx/>
              <a:buChar char="-"/>
            </a:pPr>
            <a:r>
              <a:rPr lang="en-US" dirty="0"/>
              <a:t>here, we don’t expect you to master them – but if you want to go on to take 142, that’s great</a:t>
            </a:r>
          </a:p>
          <a:p>
            <a:pPr marL="171450" indent="-171450">
              <a:buFontTx/>
              <a:buChar char="-"/>
            </a:pPr>
            <a:endParaRPr lang="en-US" dirty="0"/>
          </a:p>
          <a:p>
            <a:pPr marL="171450" indent="-171450">
              <a:buFontTx/>
              <a:buChar char="-"/>
            </a:pPr>
            <a:r>
              <a:rPr lang="en-US" dirty="0"/>
              <a:t>Not trivial: will teach you lots of new (&amp; hopefully interesting) things</a:t>
            </a:r>
          </a:p>
          <a:p>
            <a:pPr marL="171450" indent="-171450">
              <a:buFontTx/>
              <a:buChar char="-"/>
            </a:pPr>
            <a:endParaRPr lang="en-US" dirty="0"/>
          </a:p>
          <a:p>
            <a:pPr marL="171450" indent="-171450">
              <a:buFontTx/>
              <a:buChar char="-"/>
            </a:pPr>
            <a:r>
              <a:rPr lang="en-US" dirty="0"/>
              <a:t>Not boring: we really want you to enjoy what you’re learning and the work you’re doing, and we want you to find it interesting</a:t>
            </a:r>
          </a:p>
          <a:p>
            <a:pPr marL="628650" lvl="1" indent="-171450">
              <a:buFontTx/>
              <a:buChar char="-"/>
            </a:pPr>
            <a:r>
              <a:rPr lang="en-US" dirty="0"/>
              <a:t>Feedback welcome </a:t>
            </a:r>
            <a:r>
              <a:rPr lang="en-US" dirty="0">
                <a:sym typeface="Wingdings" pitchFamily="2" charset="2"/>
              </a:rPr>
              <a:t> </a:t>
            </a:r>
            <a:endParaRPr lang="en-US" dirty="0"/>
          </a:p>
        </p:txBody>
      </p:sp>
      <p:sp>
        <p:nvSpPr>
          <p:cNvPr id="4" name="Slide Number Placeholder 3"/>
          <p:cNvSpPr>
            <a:spLocks noGrp="1"/>
          </p:cNvSpPr>
          <p:nvPr>
            <p:ph type="sldNum" sz="quarter" idx="5"/>
          </p:nvPr>
        </p:nvSpPr>
        <p:spPr/>
        <p:txBody>
          <a:bodyPr/>
          <a:lstStyle/>
          <a:p>
            <a:fld id="{5F82365F-5840-4130-93AC-D231A8FCF9EF}" type="slidenum">
              <a:rPr lang="en-US" smtClean="0"/>
              <a:t>8</a:t>
            </a:fld>
            <a:endParaRPr lang="en-US"/>
          </a:p>
        </p:txBody>
      </p:sp>
    </p:spTree>
    <p:extLst>
      <p:ext uri="{BB962C8B-B14F-4D97-AF65-F5344CB8AC3E}">
        <p14:creationId xmlns:p14="http://schemas.microsoft.com/office/powerpoint/2010/main" val="2646916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not just here to teach you programming, we have a broader goal</a:t>
            </a:r>
          </a:p>
          <a:p>
            <a:r>
              <a:rPr lang="en-US" dirty="0"/>
              <a:t>Programming is just a way to express CT, but is not the most important part of computer science</a:t>
            </a:r>
          </a:p>
          <a:p>
            <a:pPr marL="171450" indent="-171450">
              <a:buFontTx/>
              <a:buChar char="-"/>
            </a:pPr>
            <a:r>
              <a:rPr lang="en-US" dirty="0"/>
              <a:t>Programming like learning a language – once you have a generalized idea of what you’re trying to solve, the details of the specific language are less important</a:t>
            </a:r>
          </a:p>
          <a:p>
            <a:pPr marL="171450" indent="-171450">
              <a:buFontTx/>
              <a:buChar char="-"/>
            </a:pPr>
            <a:r>
              <a:rPr lang="en-US" dirty="0"/>
              <a:t>In this course we’re focusing more on CT, but using programming to teach it</a:t>
            </a:r>
          </a:p>
          <a:p>
            <a:pPr marL="171450" indent="-171450">
              <a:buFontTx/>
              <a:buChar char="-"/>
            </a:pPr>
            <a:endParaRPr lang="en-US" dirty="0"/>
          </a:p>
          <a:p>
            <a:pPr marL="171450" indent="-171450">
              <a:buFontTx/>
              <a:buChar char="-"/>
            </a:pPr>
            <a:r>
              <a:rPr lang="en-US" dirty="0"/>
              <a:t>CT is something that might be scary &amp; foreign at first, but it’s not impossible – just another skill to learn</a:t>
            </a:r>
          </a:p>
        </p:txBody>
      </p:sp>
      <p:sp>
        <p:nvSpPr>
          <p:cNvPr id="4" name="Slide Number Placeholder 3"/>
          <p:cNvSpPr>
            <a:spLocks noGrp="1"/>
          </p:cNvSpPr>
          <p:nvPr>
            <p:ph type="sldNum" sz="quarter" idx="10"/>
          </p:nvPr>
        </p:nvSpPr>
        <p:spPr/>
        <p:txBody>
          <a:bodyPr/>
          <a:lstStyle/>
          <a:p>
            <a:fld id="{5F82365F-5840-4130-93AC-D231A8FCF9EF}" type="slidenum">
              <a:rPr lang="en-US" smtClean="0"/>
              <a:t>9</a:t>
            </a:fld>
            <a:endParaRPr lang="en-US"/>
          </a:p>
        </p:txBody>
      </p:sp>
    </p:spTree>
    <p:extLst>
      <p:ext uri="{BB962C8B-B14F-4D97-AF65-F5344CB8AC3E}">
        <p14:creationId xmlns:p14="http://schemas.microsoft.com/office/powerpoint/2010/main" val="3441338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31520"/>
            <a:ext cx="7772400" cy="1470025"/>
          </a:xfrm>
          <a:effectLst>
            <a:outerShdw blurRad="50800" dist="38100" dir="2700000" algn="tl" rotWithShape="0">
              <a:prstClr val="black">
                <a:alpha val="40000"/>
              </a:prstClr>
            </a:outerShdw>
          </a:effectLst>
        </p:spPr>
        <p:txBody>
          <a:bodyPr/>
          <a:lstStyle>
            <a:lvl1pPr>
              <a:lnSpc>
                <a:spcPct val="80000"/>
              </a:lnSpc>
              <a:defRPr>
                <a:latin typeface="Nunito Sans" pitchFamily="2" charset="77"/>
                <a:ea typeface="CMU Sans Serif Medium" panose="02000603000000000000" pitchFamily="2" charset="0"/>
                <a:cs typeface="CMU Sans Serif Medium" panose="02000603000000000000" pitchFamily="2" charset="0"/>
              </a:defRPr>
            </a:lvl1pPr>
          </a:lstStyle>
          <a:p>
            <a:r>
              <a:rPr lang="en-US" dirty="0"/>
              <a:t>Click to edit Master title style</a:t>
            </a:r>
          </a:p>
        </p:txBody>
      </p:sp>
      <p:sp>
        <p:nvSpPr>
          <p:cNvPr id="3" name="Subtitle 2"/>
          <p:cNvSpPr>
            <a:spLocks noGrp="1"/>
          </p:cNvSpPr>
          <p:nvPr>
            <p:ph type="subTitle" idx="1"/>
          </p:nvPr>
        </p:nvSpPr>
        <p:spPr>
          <a:xfrm>
            <a:off x="685800" y="2377440"/>
            <a:ext cx="7772400" cy="1752600"/>
          </a:xfrm>
        </p:spPr>
        <p:txBody>
          <a:bodyPr/>
          <a:lstStyle>
            <a:lvl1pPr marL="0" indent="0" algn="r">
              <a:buNone/>
              <a:defRPr sz="3200" b="0">
                <a:latin typeface="Nunito Sans" pitchFamily="2" charset="77"/>
                <a:ea typeface="CMU Sans Serif Medium" panose="02000603000000000000" pitchFamily="2" charset="0"/>
                <a:cs typeface="CMU Sans Serif Medium" panose="02000603000000000000" pitchFamily="2"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Slide Number Placeholder 3"/>
          <p:cNvSpPr>
            <a:spLocks noGrp="1"/>
          </p:cNvSpPr>
          <p:nvPr>
            <p:ph type="sldNum" sz="quarter" idx="10"/>
          </p:nvPr>
        </p:nvSpPr>
        <p:spPr/>
        <p:txBody>
          <a:bodyPr/>
          <a:lstStyle/>
          <a:p>
            <a:fld id="{5DB3064C-9D47-47A0-9DF7-65782A21555E}" type="slidenum">
              <a:rPr lang="en-US" smtClean="0"/>
              <a:t>‹#›</a:t>
            </a:fld>
            <a:endParaRPr lang="en-US"/>
          </a:p>
        </p:txBody>
      </p:sp>
    </p:spTree>
    <p:extLst>
      <p:ext uri="{BB962C8B-B14F-4D97-AF65-F5344CB8AC3E}">
        <p14:creationId xmlns:p14="http://schemas.microsoft.com/office/powerpoint/2010/main" val="1646789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18" y="435678"/>
            <a:ext cx="8405982" cy="762000"/>
          </a:xfrm>
        </p:spPr>
        <p:txBody>
          <a:bodyPr/>
          <a:lstStyle/>
          <a:p>
            <a:r>
              <a:rPr lang="en-US"/>
              <a:t>Click to edit Master title style</a:t>
            </a:r>
            <a:endParaRPr lang="en-US" dirty="0"/>
          </a:p>
        </p:txBody>
      </p:sp>
      <p:sp>
        <p:nvSpPr>
          <p:cNvPr id="3" name="Content Placeholder 2"/>
          <p:cNvSpPr>
            <a:spLocks noGrp="1"/>
          </p:cNvSpPr>
          <p:nvPr>
            <p:ph idx="1"/>
          </p:nvPr>
        </p:nvSpPr>
        <p:spPr>
          <a:xfrm>
            <a:off x="396875" y="1362075"/>
            <a:ext cx="8366125" cy="4972050"/>
          </a:xfrm>
        </p:spPr>
        <p:txBody>
          <a:bodyPr/>
          <a:lstStyle>
            <a:lvl1pPr>
              <a:defRPr sz="2400" b="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p:cNvSpPr>
            <a:spLocks noGrp="1"/>
          </p:cNvSpPr>
          <p:nvPr>
            <p:ph type="sldNum" sz="quarter" idx="10"/>
          </p:nvPr>
        </p:nvSpPr>
        <p:spPr>
          <a:xfrm>
            <a:off x="8534400" y="6492240"/>
            <a:ext cx="609600" cy="365125"/>
          </a:xfrm>
        </p:spPr>
        <p:txBody>
          <a:bodyPr/>
          <a:lstStyle>
            <a:lvl1pPr algn="ctr">
              <a:defRPr sz="1200">
                <a:solidFill>
                  <a:srgbClr val="4B2A85"/>
                </a:solidFill>
              </a:defRPr>
            </a:lvl1pPr>
          </a:lstStyle>
          <a:p>
            <a:fld id="{5DB3064C-9D47-47A0-9DF7-65782A21555E}" type="slidenum">
              <a:rPr lang="en-US" smtClean="0"/>
              <a:t>‹#›</a:t>
            </a:fld>
            <a:endParaRPr lang="en-US"/>
          </a:p>
        </p:txBody>
      </p:sp>
    </p:spTree>
    <p:extLst>
      <p:ext uri="{BB962C8B-B14F-4D97-AF65-F5344CB8AC3E}">
        <p14:creationId xmlns:p14="http://schemas.microsoft.com/office/powerpoint/2010/main" val="3255845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57018" y="435678"/>
            <a:ext cx="8405982" cy="762000"/>
          </a:xfrm>
        </p:spPr>
        <p:txBody>
          <a:bodyPr/>
          <a:lstStyle/>
          <a:p>
            <a:r>
              <a:rPr lang="en-US"/>
              <a:t>Click to edit Master title style</a:t>
            </a:r>
            <a:endParaRPr lang="en-US" dirty="0"/>
          </a:p>
        </p:txBody>
      </p:sp>
      <p:sp>
        <p:nvSpPr>
          <p:cNvPr id="3" name="Content Placeholder 2"/>
          <p:cNvSpPr>
            <a:spLocks noGrp="1"/>
          </p:cNvSpPr>
          <p:nvPr>
            <p:ph idx="1"/>
          </p:nvPr>
        </p:nvSpPr>
        <p:spPr>
          <a:xfrm>
            <a:off x="357018" y="1362075"/>
            <a:ext cx="4114800" cy="4972050"/>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a:xfrm>
            <a:off x="8534400" y="6492240"/>
            <a:ext cx="609600" cy="365125"/>
          </a:xfrm>
        </p:spPr>
        <p:txBody>
          <a:bodyPr/>
          <a:lstStyle>
            <a:lvl1pPr algn="ctr">
              <a:defRPr sz="1200">
                <a:solidFill>
                  <a:srgbClr val="4B2A85"/>
                </a:solidFill>
              </a:defRPr>
            </a:lvl1pPr>
          </a:lstStyle>
          <a:p>
            <a:fld id="{5DB3064C-9D47-47A0-9DF7-65782A21555E}" type="slidenum">
              <a:rPr lang="en-US" smtClean="0"/>
              <a:t>‹#›</a:t>
            </a:fld>
            <a:endParaRPr lang="en-US"/>
          </a:p>
        </p:txBody>
      </p:sp>
      <p:sp>
        <p:nvSpPr>
          <p:cNvPr id="5" name="Content Placeholder 2"/>
          <p:cNvSpPr>
            <a:spLocks noGrp="1"/>
          </p:cNvSpPr>
          <p:nvPr>
            <p:ph idx="11"/>
          </p:nvPr>
        </p:nvSpPr>
        <p:spPr>
          <a:xfrm>
            <a:off x="4648200" y="1362075"/>
            <a:ext cx="4114800" cy="4972050"/>
          </a:xfrm>
        </p:spPr>
        <p:txBody>
          <a:bodyPr/>
          <a:lstStyle>
            <a:lvl1pPr>
              <a:defRPr sz="2800" b="0"/>
            </a:lvl1pPr>
            <a:lvl2pPr>
              <a:defRPr sz="2400"/>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4946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57762" y="438912"/>
            <a:ext cx="8405238" cy="762000"/>
          </a:xfrm>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5DB3064C-9D47-47A0-9DF7-65782A21555E}" type="slidenum">
              <a:rPr lang="en-US" smtClean="0"/>
              <a:t>‹#›</a:t>
            </a:fld>
            <a:endParaRPr lang="en-US"/>
          </a:p>
        </p:txBody>
      </p:sp>
    </p:spTree>
    <p:extLst>
      <p:ext uri="{BB962C8B-B14F-4D97-AF65-F5344CB8AC3E}">
        <p14:creationId xmlns:p14="http://schemas.microsoft.com/office/powerpoint/2010/main" val="4083209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5DB3064C-9D47-47A0-9DF7-65782A21555E}" type="slidenum">
              <a:rPr lang="en-US" smtClean="0"/>
              <a:t>‹#›</a:t>
            </a:fld>
            <a:endParaRPr lang="en-US"/>
          </a:p>
        </p:txBody>
      </p:sp>
    </p:spTree>
    <p:extLst>
      <p:ext uri="{BB962C8B-B14F-4D97-AF65-F5344CB8AC3E}">
        <p14:creationId xmlns:p14="http://schemas.microsoft.com/office/powerpoint/2010/main" val="9062591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374090" y="371182"/>
            <a:ext cx="838891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p:cNvSpPr>
            <a:spLocks noGrp="1" noChangeArrowheads="1"/>
          </p:cNvSpPr>
          <p:nvPr>
            <p:ph type="body" idx="1"/>
          </p:nvPr>
        </p:nvSpPr>
        <p:spPr bwMode="auto">
          <a:xfrm>
            <a:off x="396875" y="1362075"/>
            <a:ext cx="8366125" cy="49720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10"/>
          <p:cNvSpPr>
            <a:spLocks noGrp="1"/>
          </p:cNvSpPr>
          <p:nvPr>
            <p:ph type="sldNum" sz="quarter" idx="4"/>
          </p:nvPr>
        </p:nvSpPr>
        <p:spPr>
          <a:xfrm>
            <a:off x="8534400" y="6492875"/>
            <a:ext cx="609600" cy="365125"/>
          </a:xfrm>
          <a:prstGeom prst="rect">
            <a:avLst/>
          </a:prstGeom>
        </p:spPr>
        <p:txBody>
          <a:bodyPr vert="horz" lIns="91440" tIns="45720" rIns="91440" bIns="45720" rtlCol="0" anchor="ctr"/>
          <a:lstStyle>
            <a:lvl1pPr algn="ctr">
              <a:defRPr sz="1200" b="1">
                <a:solidFill>
                  <a:srgbClr val="4B2A85"/>
                </a:solidFill>
                <a:latin typeface="Calibri" pitchFamily="34" charset="0"/>
                <a:cs typeface="Calibri" pitchFamily="34" charset="0"/>
              </a:defRPr>
            </a:lvl1pPr>
          </a:lstStyle>
          <a:p>
            <a:fld id="{5DB3064C-9D47-47A0-9DF7-65782A21555E}" type="slidenum">
              <a:rPr lang="en-US" smtClean="0"/>
              <a:t>‹#›</a:t>
            </a:fld>
            <a:endParaRPr lang="en-US"/>
          </a:p>
        </p:txBody>
      </p:sp>
      <p:sp>
        <p:nvSpPr>
          <p:cNvPr id="9" name="Rectangle 8"/>
          <p:cNvSpPr>
            <a:spLocks noChangeArrowheads="1"/>
          </p:cNvSpPr>
          <p:nvPr userDrawn="1"/>
        </p:nvSpPr>
        <p:spPr bwMode="auto">
          <a:xfrm>
            <a:off x="0" y="0"/>
            <a:ext cx="9144000" cy="228600"/>
          </a:xfrm>
          <a:prstGeom prst="rect">
            <a:avLst/>
          </a:prstGeom>
          <a:solidFill>
            <a:srgbClr val="4B2A85"/>
          </a:solidFill>
          <a:ln w="9525">
            <a:noFill/>
            <a:miter lim="800000"/>
            <a:headEnd/>
            <a:tailEnd/>
          </a:ln>
          <a:effectLst/>
        </p:spPr>
        <p:txBody>
          <a:bodyPr wrap="none" anchor="ctr"/>
          <a:lstStyle/>
          <a:p>
            <a:pPr algn="ctr">
              <a:defRPr/>
            </a:pPr>
            <a:endParaRPr lang="en-US" b="0" dirty="0">
              <a:latin typeface="Times New Roman" pitchFamily="18" charset="0"/>
            </a:endParaRPr>
          </a:p>
        </p:txBody>
      </p:sp>
      <p:pic>
        <p:nvPicPr>
          <p:cNvPr id="12" name="Picture 11"/>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6376" y="25342"/>
            <a:ext cx="2150721" cy="169037"/>
          </a:xfrm>
          <a:prstGeom prst="rect">
            <a:avLst/>
          </a:prstGeom>
        </p:spPr>
      </p:pic>
      <p:sp>
        <p:nvSpPr>
          <p:cNvPr id="13" name="TextBox 12"/>
          <p:cNvSpPr txBox="1"/>
          <p:nvPr/>
        </p:nvSpPr>
        <p:spPr>
          <a:xfrm>
            <a:off x="7859673" y="-2231"/>
            <a:ext cx="1284327" cy="230832"/>
          </a:xfrm>
          <a:prstGeom prst="rect">
            <a:avLst/>
          </a:prstGeom>
          <a:noFill/>
        </p:spPr>
        <p:txBody>
          <a:bodyPr wrap="none" rtlCol="0">
            <a:spAutoFit/>
          </a:bodyPr>
          <a:lstStyle/>
          <a:p>
            <a:pPr algn="r"/>
            <a:r>
              <a:rPr lang="en-US" sz="900" b="0" i="0" dirty="0">
                <a:solidFill>
                  <a:schemeClr val="bg1"/>
                </a:solidFill>
                <a:latin typeface="Roboto Regular" charset="0"/>
                <a:ea typeface="Roboto Regular" charset="0"/>
                <a:cs typeface="Roboto Regular" charset="0"/>
              </a:rPr>
              <a:t>CSE 120</a:t>
            </a:r>
            <a:r>
              <a:rPr lang="en-US" sz="900" b="0" i="0" baseline="0" dirty="0">
                <a:solidFill>
                  <a:schemeClr val="bg1"/>
                </a:solidFill>
                <a:latin typeface="Roboto Regular" charset="0"/>
                <a:ea typeface="Roboto Regular" charset="0"/>
                <a:cs typeface="Roboto Regular" charset="0"/>
              </a:rPr>
              <a:t>, </a:t>
            </a:r>
            <a:r>
              <a:rPr lang="en-US" sz="900" b="0" i="0" dirty="0">
                <a:solidFill>
                  <a:schemeClr val="bg1"/>
                </a:solidFill>
                <a:latin typeface="Roboto Regular" charset="0"/>
                <a:ea typeface="Roboto Regular" charset="0"/>
                <a:cs typeface="Roboto Regular" charset="0"/>
              </a:rPr>
              <a:t>Winter 2020</a:t>
            </a:r>
          </a:p>
        </p:txBody>
      </p:sp>
      <p:sp>
        <p:nvSpPr>
          <p:cNvPr id="17" name="TextBox 16"/>
          <p:cNvSpPr txBox="1"/>
          <p:nvPr/>
        </p:nvSpPr>
        <p:spPr>
          <a:xfrm>
            <a:off x="3888169" y="-2231"/>
            <a:ext cx="1367683" cy="230832"/>
          </a:xfrm>
          <a:prstGeom prst="rect">
            <a:avLst/>
          </a:prstGeom>
          <a:noFill/>
        </p:spPr>
        <p:txBody>
          <a:bodyPr wrap="none" rtlCol="0">
            <a:spAutoFit/>
          </a:bodyPr>
          <a:lstStyle/>
          <a:p>
            <a:pPr algn="ctr"/>
            <a:r>
              <a:rPr lang="en-US" sz="900" b="0" i="0" dirty="0">
                <a:solidFill>
                  <a:schemeClr val="bg1"/>
                </a:solidFill>
                <a:latin typeface="Roboto Regular" charset="0"/>
                <a:ea typeface="Roboto Regular" charset="0"/>
                <a:cs typeface="Roboto Regular" charset="0"/>
              </a:rPr>
              <a:t>L01:  Intro, Abstraction</a:t>
            </a:r>
          </a:p>
        </p:txBody>
      </p:sp>
    </p:spTree>
    <p:extLst>
      <p:ext uri="{BB962C8B-B14F-4D97-AF65-F5344CB8AC3E}">
        <p14:creationId xmlns:p14="http://schemas.microsoft.com/office/powerpoint/2010/main" val="37452080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dt="0"/>
  <p:txStyles>
    <p:titleStyle>
      <a:lvl1pPr marL="119063" indent="-119063" algn="l" rtl="0" eaLnBrk="1" fontAlgn="base" hangingPunct="1">
        <a:spcBef>
          <a:spcPct val="0"/>
        </a:spcBef>
        <a:spcAft>
          <a:spcPct val="0"/>
        </a:spcAft>
        <a:defRPr sz="3600" b="1">
          <a:solidFill>
            <a:schemeClr val="tx1"/>
          </a:solidFill>
          <a:latin typeface="Nunito Sans" pitchFamily="2" charset="77"/>
          <a:ea typeface="CMU Sans Serif Medium" panose="02000603000000000000" pitchFamily="2" charset="0"/>
          <a:cs typeface="CMU Sans Serif Medium" panose="02000603000000000000" pitchFamily="2" charset="0"/>
        </a:defRPr>
      </a:lvl1pPr>
      <a:lvl2pPr marL="119063" indent="-119063" algn="l" rtl="0" eaLnBrk="1" fontAlgn="base" hangingPunct="1">
        <a:spcBef>
          <a:spcPct val="0"/>
        </a:spcBef>
        <a:spcAft>
          <a:spcPct val="0"/>
        </a:spcAft>
        <a:defRPr sz="3600" b="1">
          <a:solidFill>
            <a:schemeClr val="tx1"/>
          </a:solidFill>
          <a:latin typeface="Arial Narrow" pitchFamily="34" charset="0"/>
        </a:defRPr>
      </a:lvl2pPr>
      <a:lvl3pPr marL="119063" indent="-119063" algn="l" rtl="0" eaLnBrk="1" fontAlgn="base" hangingPunct="1">
        <a:spcBef>
          <a:spcPct val="0"/>
        </a:spcBef>
        <a:spcAft>
          <a:spcPct val="0"/>
        </a:spcAft>
        <a:defRPr sz="3600" b="1">
          <a:solidFill>
            <a:schemeClr val="tx1"/>
          </a:solidFill>
          <a:latin typeface="Arial Narrow" pitchFamily="34" charset="0"/>
        </a:defRPr>
      </a:lvl3pPr>
      <a:lvl4pPr marL="119063" indent="-119063" algn="l" rtl="0" eaLnBrk="1" fontAlgn="base" hangingPunct="1">
        <a:spcBef>
          <a:spcPct val="0"/>
        </a:spcBef>
        <a:spcAft>
          <a:spcPct val="0"/>
        </a:spcAft>
        <a:defRPr sz="3600" b="1">
          <a:solidFill>
            <a:schemeClr val="tx1"/>
          </a:solidFill>
          <a:latin typeface="Arial Narrow" pitchFamily="34" charset="0"/>
        </a:defRPr>
      </a:lvl4pPr>
      <a:lvl5pPr marL="119063" indent="-119063" algn="l" rtl="0" eaLnBrk="1" fontAlgn="base" hangingPunct="1">
        <a:spcBef>
          <a:spcPct val="0"/>
        </a:spcBef>
        <a:spcAft>
          <a:spcPct val="0"/>
        </a:spcAft>
        <a:defRPr sz="3600" b="1">
          <a:solidFill>
            <a:schemeClr val="tx1"/>
          </a:solidFill>
          <a:latin typeface="Arial Narrow" pitchFamily="34" charset="0"/>
        </a:defRPr>
      </a:lvl5pPr>
      <a:lvl6pPr marL="576263" algn="l" rtl="0" eaLnBrk="1" fontAlgn="base" hangingPunct="1">
        <a:spcBef>
          <a:spcPct val="0"/>
        </a:spcBef>
        <a:spcAft>
          <a:spcPct val="0"/>
        </a:spcAft>
        <a:defRPr sz="3600" b="1">
          <a:solidFill>
            <a:schemeClr val="tx1"/>
          </a:solidFill>
          <a:latin typeface="Arial Narrow" pitchFamily="34" charset="0"/>
        </a:defRPr>
      </a:lvl6pPr>
      <a:lvl7pPr marL="1033463" algn="l" rtl="0" eaLnBrk="1" fontAlgn="base" hangingPunct="1">
        <a:spcBef>
          <a:spcPct val="0"/>
        </a:spcBef>
        <a:spcAft>
          <a:spcPct val="0"/>
        </a:spcAft>
        <a:defRPr sz="3600" b="1">
          <a:solidFill>
            <a:schemeClr val="tx1"/>
          </a:solidFill>
          <a:latin typeface="Arial Narrow" pitchFamily="34" charset="0"/>
        </a:defRPr>
      </a:lvl7pPr>
      <a:lvl8pPr marL="1490663" algn="l" rtl="0" eaLnBrk="1" fontAlgn="base" hangingPunct="1">
        <a:spcBef>
          <a:spcPct val="0"/>
        </a:spcBef>
        <a:spcAft>
          <a:spcPct val="0"/>
        </a:spcAft>
        <a:defRPr sz="3600" b="1">
          <a:solidFill>
            <a:schemeClr val="tx1"/>
          </a:solidFill>
          <a:latin typeface="Arial Narrow" pitchFamily="34" charset="0"/>
        </a:defRPr>
      </a:lvl8pPr>
      <a:lvl9pPr marL="1947863" algn="l" rtl="0" eaLnBrk="1" fontAlgn="base" hangingPunct="1">
        <a:spcBef>
          <a:spcPct val="0"/>
        </a:spcBef>
        <a:spcAft>
          <a:spcPct val="0"/>
        </a:spcAft>
        <a:defRPr sz="3600" b="1">
          <a:solidFill>
            <a:schemeClr val="tx1"/>
          </a:solidFill>
          <a:latin typeface="Arial Narrow" pitchFamily="34" charset="0"/>
        </a:defRPr>
      </a:lvl9pPr>
    </p:titleStyle>
    <p:bodyStyle>
      <a:lvl1pPr marL="342900" indent="-342900" algn="l" rtl="0" eaLnBrk="1" fontAlgn="base" hangingPunct="1">
        <a:spcBef>
          <a:spcPct val="20000"/>
        </a:spcBef>
        <a:spcAft>
          <a:spcPct val="0"/>
        </a:spcAft>
        <a:buClr>
          <a:srgbClr val="4B2A85"/>
        </a:buClr>
        <a:buSzPct val="60000"/>
        <a:buFont typeface="Wingdings" panose="05000000000000000000" pitchFamily="2" charset="2"/>
        <a:buChar char="v"/>
        <a:defRPr sz="2400" b="1">
          <a:solidFill>
            <a:schemeClr val="tx1"/>
          </a:solidFill>
          <a:latin typeface="Nunito Sans" pitchFamily="2" charset="77"/>
          <a:ea typeface="CMU Sans Serif Medium" panose="02000603000000000000" pitchFamily="2" charset="0"/>
          <a:cs typeface="CMU Sans Serif Medium" panose="02000603000000000000" pitchFamily="2" charset="0"/>
        </a:defRPr>
      </a:lvl1pPr>
      <a:lvl2pPr marL="649224" indent="-285750" algn="l" rtl="0" eaLnBrk="1" fontAlgn="base" hangingPunct="1">
        <a:spcBef>
          <a:spcPct val="20000"/>
        </a:spcBef>
        <a:spcAft>
          <a:spcPct val="0"/>
        </a:spcAft>
        <a:buClr>
          <a:srgbClr val="4B2A85"/>
        </a:buClr>
        <a:buSzPct val="110000"/>
        <a:buFont typeface="Wingdings" pitchFamily="2" charset="2"/>
        <a:buChar char="§"/>
        <a:defRPr sz="2000">
          <a:solidFill>
            <a:schemeClr val="tx1"/>
          </a:solidFill>
          <a:latin typeface="Nunito Sans" pitchFamily="2" charset="77"/>
          <a:ea typeface="CMU Sans Serif Medium" panose="02000603000000000000" pitchFamily="2" charset="0"/>
          <a:cs typeface="CMU Sans Serif Medium" panose="02000603000000000000" pitchFamily="2" charset="0"/>
        </a:defRPr>
      </a:lvl2pPr>
      <a:lvl3pPr marL="914400" indent="-228600" algn="l" rtl="0" eaLnBrk="1" fontAlgn="base" hangingPunct="1">
        <a:spcBef>
          <a:spcPct val="20000"/>
        </a:spcBef>
        <a:spcAft>
          <a:spcPct val="0"/>
        </a:spcAft>
        <a:buClr>
          <a:srgbClr val="4B2A85"/>
        </a:buClr>
        <a:buSzPct val="80000"/>
        <a:buFont typeface="Arial" panose="020B0604020202020204" pitchFamily="34" charset="0"/>
        <a:buChar char="•"/>
        <a:defRPr sz="2000">
          <a:solidFill>
            <a:schemeClr val="tx1"/>
          </a:solidFill>
          <a:latin typeface="Nunito Sans" pitchFamily="2" charset="77"/>
          <a:ea typeface="CMU Sans Serif Medium" panose="02000603000000000000" pitchFamily="2" charset="0"/>
          <a:cs typeface="CMU Sans Serif Medium" panose="02000603000000000000" pitchFamily="2" charset="0"/>
        </a:defRPr>
      </a:lvl3pPr>
      <a:lvl4pPr marL="1170432" indent="-228600" algn="l" rtl="0" eaLnBrk="1" fontAlgn="base" hangingPunct="1">
        <a:spcBef>
          <a:spcPct val="20000"/>
        </a:spcBef>
        <a:spcAft>
          <a:spcPct val="0"/>
        </a:spcAft>
        <a:buClr>
          <a:srgbClr val="4B2A85"/>
        </a:buClr>
        <a:buChar char="–"/>
        <a:defRPr sz="2000">
          <a:solidFill>
            <a:schemeClr val="tx1"/>
          </a:solidFill>
          <a:latin typeface="Nunito Sans" pitchFamily="2" charset="77"/>
          <a:ea typeface="CMU Sans Serif Medium" panose="02000603000000000000" pitchFamily="2" charset="0"/>
          <a:cs typeface="CMU Sans Serif Medium" panose="02000603000000000000" pitchFamily="2" charset="0"/>
        </a:defRPr>
      </a:lvl4pPr>
      <a:lvl5pPr marL="1444752" indent="-228600" algn="l" rtl="0" eaLnBrk="1" fontAlgn="base" hangingPunct="1">
        <a:spcBef>
          <a:spcPct val="20000"/>
        </a:spcBef>
        <a:spcAft>
          <a:spcPct val="0"/>
        </a:spcAft>
        <a:buClr>
          <a:srgbClr val="4B2A85"/>
        </a:buClr>
        <a:buChar char="»"/>
        <a:defRPr sz="2000">
          <a:solidFill>
            <a:schemeClr val="tx1"/>
          </a:solidFill>
          <a:latin typeface="Nunito Sans" pitchFamily="2" charset="77"/>
          <a:ea typeface="CMU Sans Serif Medium" panose="02000603000000000000" pitchFamily="2" charset="0"/>
          <a:cs typeface="CMU Sans Serif Medium" panose="02000603000000000000" pitchFamily="2"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hyperlink" Target="https://www.theguardian.com/commentisfree/2016/oct/02/brian-krebs-ddos-attack-google-protection-cybercrime" TargetMode="External"/><Relationship Id="rId5" Type="http://schemas.openxmlformats.org/officeDocument/2006/relationships/hyperlink" Target="https://www.fastcompany.com/90374432/here-are-the-top-tech-trends-of-2020-according-to-top-experts" TargetMode="Externa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ourses.cs.washington.edu/courses/cse120/20wi/web/syllabu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cs.uw.edu/12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piazza.com/washington/winter2020/cse120/home"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npr.org/2016/04/17/474525392/attention-students-put-your-laptops-awa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cs.uw.edu/120"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4.tiff"/><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customXml" Target="../ink/ink4.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customXml" Target="../ink/ink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custDataLst>
              <p:tags r:id="rId1"/>
            </p:custDataLst>
          </p:nvPr>
        </p:nvSpPr>
        <p:spPr>
          <a:xfrm>
            <a:off x="304800" y="304800"/>
            <a:ext cx="7772400" cy="1470025"/>
          </a:xfrm>
        </p:spPr>
        <p:txBody>
          <a:bodyPr>
            <a:normAutofit/>
          </a:bodyPr>
          <a:lstStyle/>
          <a:p>
            <a:pPr marL="0" indent="0"/>
            <a:r>
              <a:rPr lang="en-US" dirty="0">
                <a:latin typeface="Nunito Sans" pitchFamily="2" charset="77"/>
              </a:rPr>
              <a:t>Computer Science Principles</a:t>
            </a:r>
            <a:br>
              <a:rPr lang="en-US" dirty="0">
                <a:latin typeface="Nunito Sans" pitchFamily="2" charset="77"/>
              </a:rPr>
            </a:br>
            <a:r>
              <a:rPr lang="en-US" sz="2000" b="0" dirty="0">
                <a:latin typeface="Nunito Sans" pitchFamily="2" charset="77"/>
              </a:rPr>
              <a:t>CSE 120, Winter 2020</a:t>
            </a:r>
          </a:p>
        </p:txBody>
      </p:sp>
      <p:sp>
        <p:nvSpPr>
          <p:cNvPr id="9219" name="Subtitle 2"/>
          <p:cNvSpPr>
            <a:spLocks noGrp="1"/>
          </p:cNvSpPr>
          <p:nvPr>
            <p:ph type="subTitle" idx="1"/>
            <p:custDataLst>
              <p:tags r:id="rId2"/>
            </p:custDataLst>
          </p:nvPr>
        </p:nvSpPr>
        <p:spPr>
          <a:xfrm>
            <a:off x="304800" y="1628558"/>
            <a:ext cx="8366760" cy="1097280"/>
          </a:xfrm>
        </p:spPr>
        <p:txBody>
          <a:bodyPr>
            <a:normAutofit/>
          </a:bodyPr>
          <a:lstStyle/>
          <a:p>
            <a:pPr algn="l"/>
            <a:r>
              <a:rPr lang="en-US" sz="2000" b="1" dirty="0"/>
              <a:t>Instructor: 	Teaching Assistants:</a:t>
            </a:r>
          </a:p>
          <a:p>
            <a:pPr algn="l"/>
            <a:r>
              <a:rPr lang="en-US" sz="2000" dirty="0"/>
              <a:t>Sam Wolfson	</a:t>
            </a:r>
            <a:r>
              <a:rPr lang="en-US" sz="2000" dirty="0" err="1"/>
              <a:t>Yae</a:t>
            </a:r>
            <a:r>
              <a:rPr lang="en-US" sz="2000" dirty="0"/>
              <a:t> Kubota	</a:t>
            </a:r>
            <a:r>
              <a:rPr lang="en-US" sz="2000" dirty="0" err="1"/>
              <a:t>Eunia</a:t>
            </a:r>
            <a:r>
              <a:rPr lang="en-US" sz="2000" dirty="0"/>
              <a:t> Lee	Erika Wolfe	</a:t>
            </a:r>
          </a:p>
          <a:p>
            <a:pPr algn="l"/>
            <a:endParaRPr lang="en-US" sz="1000" dirty="0"/>
          </a:p>
        </p:txBody>
      </p:sp>
      <p:sp>
        <p:nvSpPr>
          <p:cNvPr id="6" name="TextBox 5"/>
          <p:cNvSpPr txBox="1"/>
          <p:nvPr/>
        </p:nvSpPr>
        <p:spPr>
          <a:xfrm>
            <a:off x="304800" y="2641447"/>
            <a:ext cx="8412480" cy="3200876"/>
          </a:xfrm>
          <a:prstGeom prst="rect">
            <a:avLst/>
          </a:prstGeom>
          <a:noFill/>
        </p:spPr>
        <p:txBody>
          <a:bodyPr wrap="square" rtlCol="0">
            <a:spAutoFit/>
          </a:bodyPr>
          <a:lstStyle/>
          <a:p>
            <a:r>
              <a:rPr lang="en-US" b="1" dirty="0">
                <a:latin typeface="Nunito Sans" pitchFamily="2" charset="77"/>
                <a:ea typeface="CMU Sans Serif Medium" panose="02000603000000000000" pitchFamily="2" charset="0"/>
                <a:cs typeface="CMU Sans Serif Medium" panose="02000603000000000000" pitchFamily="2" charset="0"/>
              </a:rPr>
              <a:t>The biggest tech trends of 2020, according to top experts</a:t>
            </a:r>
            <a:endParaRPr lang="en-US" sz="1600" cap="all" dirty="0">
              <a:latin typeface="Nunito Sans" pitchFamily="2" charset="77"/>
              <a:ea typeface="CMU Sans Serif Medium" panose="02000603000000000000" pitchFamily="2" charset="0"/>
              <a:cs typeface="CMU Sans Serif Medium" panose="02000603000000000000" pitchFamily="2" charset="0"/>
            </a:endParaRPr>
          </a:p>
          <a:p>
            <a:pPr>
              <a:spcBef>
                <a:spcPts val="600"/>
              </a:spcBef>
            </a:pPr>
            <a:r>
              <a:rPr lang="en-US" sz="1400" dirty="0">
                <a:latin typeface="Nunito Sans" pitchFamily="2" charset="77"/>
                <a:ea typeface="CMU Sans Serif Medium" panose="02000603000000000000" pitchFamily="2" charset="0"/>
                <a:cs typeface="CMU Sans Serif Medium" panose="02000603000000000000" pitchFamily="2" charset="0"/>
              </a:rPr>
              <a:t>In 2020, technologies will move toward the mainstream and begin impacting daily life. The next generation of wireless network, 5G, will begin to take hold, for example, and may work as a catalyst for other things like smart cities and smarter mobile and wearable devices. Augmented reality eyewear, which places digital content in the context of the real world, will begin to appear, and may use fast 5G connections to the cloud to identify people and things for us. The role of AI will increase in business, and the public will become more aware of it.</a:t>
            </a:r>
          </a:p>
          <a:p>
            <a:pPr>
              <a:spcBef>
                <a:spcPts val="600"/>
              </a:spcBef>
            </a:pPr>
            <a:r>
              <a:rPr lang="en-US" sz="1400" dirty="0">
                <a:latin typeface="Nunito Sans" pitchFamily="2" charset="77"/>
                <a:ea typeface="CMU Sans Serif Medium" panose="02000603000000000000" pitchFamily="2" charset="0"/>
                <a:cs typeface="CMU Sans Serif Medium" panose="02000603000000000000" pitchFamily="2" charset="0"/>
              </a:rPr>
              <a:t>Next year’s tech will appear in the context of a turbulent political scene and perhaps the biggest election in U.S. history, a warming planet, an inefficient healthcare system, and a growing skepticism that tech companies will do no evil. Tech companies (and their investors) will be more aware of the public’s expectation that new products solve real, non-trivial, problems</a:t>
            </a:r>
          </a:p>
          <a:p>
            <a:pPr>
              <a:spcBef>
                <a:spcPts val="600"/>
              </a:spcBef>
            </a:pPr>
            <a:endParaRPr lang="en-US" sz="1200" dirty="0">
              <a:latin typeface="Nunito Sans" pitchFamily="2" charset="77"/>
              <a:ea typeface="CMU Sans Serif Medium" panose="02000603000000000000" pitchFamily="2" charset="0"/>
              <a:cs typeface="CMU Sans Serif Medium" panose="02000603000000000000" pitchFamily="2" charset="0"/>
              <a:hlinkClick r:id="rId5"/>
            </a:endParaRPr>
          </a:p>
          <a:p>
            <a:pPr>
              <a:spcBef>
                <a:spcPts val="600"/>
              </a:spcBef>
            </a:pPr>
            <a:r>
              <a:rPr lang="en-US" sz="1200" dirty="0">
                <a:latin typeface="Nunito Sans" pitchFamily="2" charset="77"/>
                <a:ea typeface="CMU Sans Serif Medium" panose="02000603000000000000" pitchFamily="2" charset="0"/>
                <a:cs typeface="CMU Sans Serif Medium" panose="02000603000000000000" pitchFamily="2" charset="0"/>
                <a:hlinkClick r:id="rId5"/>
              </a:rPr>
              <a:t>https://www.fastcompany.com/90374432/here-are-the-top-tech-trends-of-2020-according-to-top-experts</a:t>
            </a:r>
            <a:r>
              <a:rPr lang="en-US" sz="1200" dirty="0">
                <a:latin typeface="Nunito Sans" pitchFamily="2" charset="77"/>
                <a:ea typeface="CMU Sans Serif Medium" panose="02000603000000000000" pitchFamily="2" charset="0"/>
                <a:cs typeface="CMU Sans Serif Medium" panose="02000603000000000000" pitchFamily="2" charset="0"/>
              </a:rPr>
              <a:t> </a:t>
            </a:r>
            <a:endParaRPr lang="en-US" sz="1200" b="0" dirty="0">
              <a:latin typeface="Nunito Sans" pitchFamily="2" charset="77"/>
              <a:ea typeface="CMU Sans Serif Medium" panose="02000603000000000000" pitchFamily="2" charset="0"/>
              <a:cs typeface="CMU Sans Serif Medium" panose="02000603000000000000" pitchFamily="2" charset="0"/>
              <a:hlinkClick r:id="rId6"/>
            </a:endParaRPr>
          </a:p>
        </p:txBody>
      </p:sp>
    </p:spTree>
    <p:extLst>
      <p:ext uri="{BB962C8B-B14F-4D97-AF65-F5344CB8AC3E}">
        <p14:creationId xmlns:p14="http://schemas.microsoft.com/office/powerpoint/2010/main" val="3619123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Programming in CSE 120</a:t>
            </a:r>
          </a:p>
        </p:txBody>
      </p:sp>
      <p:sp>
        <p:nvSpPr>
          <p:cNvPr id="3" name="Content Placeholder 2"/>
          <p:cNvSpPr>
            <a:spLocks noGrp="1"/>
          </p:cNvSpPr>
          <p:nvPr>
            <p:ph idx="1"/>
          </p:nvPr>
        </p:nvSpPr>
        <p:spPr>
          <a:xfrm>
            <a:off x="396875" y="1362075"/>
            <a:ext cx="8513369" cy="4972050"/>
          </a:xfrm>
        </p:spPr>
        <p:txBody>
          <a:bodyPr/>
          <a:lstStyle/>
          <a:p>
            <a:r>
              <a:rPr lang="en-US" dirty="0"/>
              <a:t>We’ll use a language called </a:t>
            </a:r>
            <a:r>
              <a:rPr lang="en-US" dirty="0">
                <a:solidFill>
                  <a:srgbClr val="FF0000"/>
                </a:solidFill>
              </a:rPr>
              <a:t>Processing</a:t>
            </a:r>
          </a:p>
          <a:p>
            <a:pPr lvl="1"/>
            <a:r>
              <a:rPr lang="en-US" dirty="0"/>
              <a:t>Text-based language that is good for visuals and interaction</a:t>
            </a:r>
          </a:p>
          <a:p>
            <a:pPr lvl="1"/>
            <a:r>
              <a:rPr lang="en-US" dirty="0"/>
              <a:t>We will use Java syntax</a:t>
            </a:r>
          </a:p>
          <a:p>
            <a:pPr lvl="1"/>
            <a:r>
              <a:rPr lang="en-US" dirty="0"/>
              <a:t>At the end of the day, the language you use doesn’t matter as long as you develop computational thinking skills</a:t>
            </a:r>
          </a:p>
          <a:p>
            <a:pPr lvl="2"/>
            <a:endParaRPr lang="en-US" dirty="0"/>
          </a:p>
        </p:txBody>
      </p:sp>
      <p:sp>
        <p:nvSpPr>
          <p:cNvPr id="4" name="Slide Number Placeholder 3"/>
          <p:cNvSpPr>
            <a:spLocks noGrp="1"/>
          </p:cNvSpPr>
          <p:nvPr>
            <p:ph type="sldNum" sz="quarter" idx="10"/>
          </p:nvPr>
        </p:nvSpPr>
        <p:spPr/>
        <p:txBody>
          <a:bodyPr/>
          <a:lstStyle/>
          <a:p>
            <a:fld id="{5DB3064C-9D47-47A0-9DF7-65782A21555E}" type="slidenum">
              <a:rPr lang="en-US" smtClean="0"/>
              <a:t>10</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176" y="3848100"/>
            <a:ext cx="2560320" cy="25603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8845" y="3848100"/>
            <a:ext cx="3057098" cy="2560320"/>
          </a:xfrm>
          <a:prstGeom prst="rect">
            <a:avLst/>
          </a:prstGeom>
          <a:effectLst>
            <a:glow rad="63500">
              <a:schemeClr val="accent4">
                <a:satMod val="175000"/>
                <a:alpha val="40000"/>
              </a:schemeClr>
            </a:glow>
          </a:effectLst>
        </p:spPr>
      </p:pic>
    </p:spTree>
    <p:extLst>
      <p:ext uri="{BB962C8B-B14F-4D97-AF65-F5344CB8AC3E}">
        <p14:creationId xmlns:p14="http://schemas.microsoft.com/office/powerpoint/2010/main" val="424870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Ideas of Computing</a:t>
            </a:r>
          </a:p>
        </p:txBody>
      </p:sp>
      <p:sp>
        <p:nvSpPr>
          <p:cNvPr id="3" name="Content Placeholder 2"/>
          <p:cNvSpPr>
            <a:spLocks noGrp="1"/>
          </p:cNvSpPr>
          <p:nvPr>
            <p:ph idx="1"/>
          </p:nvPr>
        </p:nvSpPr>
        <p:spPr/>
        <p:txBody>
          <a:bodyPr/>
          <a:lstStyle/>
          <a:p>
            <a:r>
              <a:rPr lang="en-US" dirty="0"/>
              <a:t>Exposure to a broad range of topics in computer science</a:t>
            </a:r>
          </a:p>
          <a:p>
            <a:pPr lvl="1"/>
            <a:r>
              <a:rPr lang="en-US" dirty="0"/>
              <a:t>Not going to dive into the details</a:t>
            </a:r>
          </a:p>
          <a:p>
            <a:pPr lvl="1"/>
            <a:r>
              <a:rPr lang="en-US" dirty="0"/>
              <a:t>These are the </a:t>
            </a:r>
            <a:r>
              <a:rPr lang="en-US" b="1" dirty="0"/>
              <a:t>motivations</a:t>
            </a:r>
            <a:r>
              <a:rPr lang="en-US" dirty="0"/>
              <a:t> &amp; the </a:t>
            </a:r>
            <a:r>
              <a:rPr lang="en-US" b="1" dirty="0"/>
              <a:t>applications</a:t>
            </a:r>
            <a:r>
              <a:rPr lang="en-US" dirty="0"/>
              <a:t> for why it’s worth it to learn programming (the tool)</a:t>
            </a:r>
          </a:p>
          <a:p>
            <a:pPr lvl="1"/>
            <a:r>
              <a:rPr lang="en-US" dirty="0"/>
              <a:t>Focus on what to be aware of to navigate the digital world</a:t>
            </a:r>
          </a:p>
          <a:p>
            <a:pPr lvl="2"/>
            <a:endParaRPr lang="en-US" dirty="0"/>
          </a:p>
          <a:p>
            <a:r>
              <a:rPr lang="en-US" b="1" dirty="0">
                <a:solidFill>
                  <a:srgbClr val="FF0000"/>
                </a:solidFill>
              </a:rPr>
              <a:t>Goal:  </a:t>
            </a:r>
            <a:r>
              <a:rPr lang="en-US" dirty="0">
                <a:solidFill>
                  <a:srgbClr val="FF0000"/>
                </a:solidFill>
              </a:rPr>
              <a:t>become “literate” in computing </a:t>
            </a:r>
          </a:p>
          <a:p>
            <a:pPr lvl="1"/>
            <a:r>
              <a:rPr lang="en-US" dirty="0"/>
              <a:t>As new innovations arise, can you read about it, understand its consequences, and form your own opinion?</a:t>
            </a:r>
          </a:p>
          <a:p>
            <a:pPr lvl="1"/>
            <a:r>
              <a:rPr lang="en-US" dirty="0"/>
              <a:t>This course will ask you to </a:t>
            </a:r>
            <a:r>
              <a:rPr lang="en-US" i="1" dirty="0"/>
              <a:t>read</a:t>
            </a:r>
            <a:r>
              <a:rPr lang="en-US" dirty="0"/>
              <a:t>, </a:t>
            </a:r>
            <a:r>
              <a:rPr lang="en-US" i="1" dirty="0"/>
              <a:t>discuss</a:t>
            </a:r>
            <a:r>
              <a:rPr lang="en-US" dirty="0"/>
              <a:t>, </a:t>
            </a:r>
            <a:r>
              <a:rPr lang="en-US" i="1" dirty="0"/>
              <a:t>present</a:t>
            </a:r>
            <a:r>
              <a:rPr lang="en-US" dirty="0"/>
              <a:t>, and </a:t>
            </a:r>
            <a:r>
              <a:rPr lang="en-US" i="1" dirty="0"/>
              <a:t>write</a:t>
            </a:r>
            <a:r>
              <a:rPr lang="en-US" dirty="0"/>
              <a:t> about computing innovations</a:t>
            </a:r>
          </a:p>
        </p:txBody>
      </p:sp>
      <p:sp>
        <p:nvSpPr>
          <p:cNvPr id="4" name="Slide Number Placeholder 3"/>
          <p:cNvSpPr>
            <a:spLocks noGrp="1"/>
          </p:cNvSpPr>
          <p:nvPr>
            <p:ph type="sldNum" sz="quarter" idx="10"/>
          </p:nvPr>
        </p:nvSpPr>
        <p:spPr/>
        <p:txBody>
          <a:bodyPr/>
          <a:lstStyle/>
          <a:p>
            <a:fld id="{5DB3064C-9D47-47A0-9DF7-65782A21555E}" type="slidenum">
              <a:rPr lang="en-US" smtClean="0"/>
              <a:t>11</a:t>
            </a:fld>
            <a:endParaRPr lang="en-US"/>
          </a:p>
        </p:txBody>
      </p:sp>
    </p:spTree>
    <p:extLst>
      <p:ext uri="{BB962C8B-B14F-4D97-AF65-F5344CB8AC3E}">
        <p14:creationId xmlns:p14="http://schemas.microsoft.com/office/powerpoint/2010/main" val="142843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p:txBody>
          <a:bodyPr/>
          <a:lstStyle/>
          <a:p>
            <a:r>
              <a:rPr lang="en-US" dirty="0"/>
              <a:t>Course Introduction</a:t>
            </a:r>
          </a:p>
          <a:p>
            <a:r>
              <a:rPr lang="en-US" b="1" dirty="0">
                <a:solidFill>
                  <a:srgbClr val="4B2A85"/>
                </a:solidFill>
              </a:rPr>
              <a:t>Course Syllabus &amp; Policies</a:t>
            </a:r>
          </a:p>
          <a:p>
            <a:pPr lvl="1"/>
            <a:r>
              <a:rPr lang="en-US" sz="2000" dirty="0">
                <a:solidFill>
                  <a:srgbClr val="4B2A85"/>
                </a:solidFill>
                <a:hlinkClick r:id="rId3"/>
              </a:rPr>
              <a:t>https://courses.cs.washington.edu/courses/cse120/20wi/syllabus</a:t>
            </a:r>
            <a:endParaRPr lang="en-US" sz="2000" dirty="0">
              <a:solidFill>
                <a:srgbClr val="4B2A85"/>
              </a:solidFill>
            </a:endParaRPr>
          </a:p>
          <a:p>
            <a:r>
              <a:rPr lang="en-US" dirty="0"/>
              <a:t>Abstraction</a:t>
            </a:r>
          </a:p>
        </p:txBody>
      </p:sp>
      <p:sp>
        <p:nvSpPr>
          <p:cNvPr id="4" name="Slide Number Placeholder 3"/>
          <p:cNvSpPr>
            <a:spLocks noGrp="1"/>
          </p:cNvSpPr>
          <p:nvPr>
            <p:ph type="sldNum" sz="quarter" idx="10"/>
          </p:nvPr>
        </p:nvSpPr>
        <p:spPr/>
        <p:txBody>
          <a:bodyPr/>
          <a:lstStyle/>
          <a:p>
            <a:fld id="{7CBE8339-D2AD-46DC-A898-FD1E949067F0}" type="slidenum">
              <a:rPr lang="en-US" smtClean="0"/>
              <a:pPr/>
              <a:t>12</a:t>
            </a:fld>
            <a:endParaRPr lang="en-US" dirty="0"/>
          </a:p>
        </p:txBody>
      </p:sp>
    </p:spTree>
    <p:extLst>
      <p:ext uri="{BB962C8B-B14F-4D97-AF65-F5344CB8AC3E}">
        <p14:creationId xmlns:p14="http://schemas.microsoft.com/office/powerpoint/2010/main" val="2360554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a:t>
            </a:r>
          </a:p>
        </p:txBody>
      </p:sp>
      <p:sp>
        <p:nvSpPr>
          <p:cNvPr id="3" name="Content Placeholder 2"/>
          <p:cNvSpPr>
            <a:spLocks noGrp="1"/>
          </p:cNvSpPr>
          <p:nvPr>
            <p:ph idx="1"/>
          </p:nvPr>
        </p:nvSpPr>
        <p:spPr>
          <a:xfrm>
            <a:off x="396875" y="1362075"/>
            <a:ext cx="8405982" cy="4972050"/>
          </a:xfrm>
        </p:spPr>
        <p:txBody>
          <a:bodyPr>
            <a:noAutofit/>
          </a:bodyPr>
          <a:lstStyle/>
          <a:p>
            <a:r>
              <a:rPr lang="en-US" dirty="0"/>
              <a:t>Website: </a:t>
            </a:r>
            <a:r>
              <a:rPr lang="en-US" dirty="0">
                <a:hlinkClick r:id="rId3"/>
              </a:rPr>
              <a:t>http://cs.uw.edu/120</a:t>
            </a:r>
            <a:r>
              <a:rPr lang="en-US" dirty="0"/>
              <a:t> </a:t>
            </a:r>
          </a:p>
          <a:p>
            <a:pPr lvl="1"/>
            <a:r>
              <a:rPr lang="en-GB" dirty="0"/>
              <a:t>Calendar, schedule, policies, links, assignments, etc.</a:t>
            </a:r>
          </a:p>
          <a:p>
            <a:pPr lvl="1"/>
            <a:r>
              <a:rPr lang="en-GB" dirty="0"/>
              <a:t>Grade book and assignment submissions via Canvas</a:t>
            </a:r>
          </a:p>
          <a:p>
            <a:pPr lvl="1"/>
            <a:r>
              <a:rPr lang="en-GB" dirty="0"/>
              <a:t>Note: calendar uses 24-hour time</a:t>
            </a:r>
          </a:p>
          <a:p>
            <a:pPr marL="363474" lvl="1" indent="0">
              <a:buNone/>
            </a:pPr>
            <a:endParaRPr lang="en-GB" dirty="0"/>
          </a:p>
          <a:p>
            <a:r>
              <a:rPr lang="en-GB" dirty="0"/>
              <a:t>Discussion:  </a:t>
            </a:r>
            <a:r>
              <a:rPr lang="en-GB" sz="2300" dirty="0">
                <a:hlinkClick r:id="rId4"/>
              </a:rPr>
              <a:t>http://piazza.com/washington/winter2020/cse120/</a:t>
            </a:r>
            <a:endParaRPr lang="en-GB" sz="2300" dirty="0"/>
          </a:p>
          <a:p>
            <a:pPr lvl="1"/>
            <a:r>
              <a:rPr lang="en-GB" dirty="0"/>
              <a:t>Ask and answer questions – s</a:t>
            </a:r>
            <a:r>
              <a:rPr lang="en-US" dirty="0" err="1"/>
              <a:t>taff</a:t>
            </a:r>
            <a:r>
              <a:rPr lang="en-US" dirty="0"/>
              <a:t> will monitor &amp; contribute</a:t>
            </a:r>
          </a:p>
          <a:p>
            <a:pPr lvl="1"/>
            <a:r>
              <a:rPr lang="en-US" i="1" dirty="0"/>
              <a:t>ALL</a:t>
            </a:r>
            <a:r>
              <a:rPr lang="en-US" dirty="0"/>
              <a:t> questions on course material should go here</a:t>
            </a:r>
          </a:p>
          <a:p>
            <a:pPr lvl="2"/>
            <a:endParaRPr lang="en-US" dirty="0"/>
          </a:p>
          <a:p>
            <a:r>
              <a:rPr lang="en-US" dirty="0"/>
              <a:t>Office Hours: spread throughout the week</a:t>
            </a:r>
          </a:p>
          <a:p>
            <a:pPr lvl="1"/>
            <a:r>
              <a:rPr lang="en-US" dirty="0"/>
              <a:t>Can also email to make individual appointments</a:t>
            </a:r>
          </a:p>
          <a:p>
            <a:pPr lvl="2"/>
            <a:endParaRPr lang="en-US" dirty="0"/>
          </a:p>
          <a:p>
            <a:r>
              <a:rPr lang="en-US" dirty="0"/>
              <a:t>Anonymous feedback form</a:t>
            </a:r>
          </a:p>
        </p:txBody>
      </p:sp>
      <p:sp>
        <p:nvSpPr>
          <p:cNvPr id="4" name="Slide Number Placeholder 3"/>
          <p:cNvSpPr>
            <a:spLocks noGrp="1"/>
          </p:cNvSpPr>
          <p:nvPr>
            <p:ph type="sldNum" sz="quarter" idx="10"/>
          </p:nvPr>
        </p:nvSpPr>
        <p:spPr/>
        <p:txBody>
          <a:bodyPr/>
          <a:lstStyle/>
          <a:p>
            <a:fld id="{7CBE8339-D2AD-46DC-A898-FD1E949067F0}" type="slidenum">
              <a:rPr lang="en-US" smtClean="0"/>
              <a:pPr/>
              <a:t>13</a:t>
            </a:fld>
            <a:endParaRPr lang="en-US" dirty="0"/>
          </a:p>
        </p:txBody>
      </p:sp>
    </p:spTree>
    <p:extLst>
      <p:ext uri="{BB962C8B-B14F-4D97-AF65-F5344CB8AC3E}">
        <p14:creationId xmlns:p14="http://schemas.microsoft.com/office/powerpoint/2010/main" val="3904843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Weekly Schedule</a:t>
            </a:r>
          </a:p>
        </p:txBody>
      </p:sp>
      <p:sp>
        <p:nvSpPr>
          <p:cNvPr id="3" name="Content Placeholder 2"/>
          <p:cNvSpPr>
            <a:spLocks noGrp="1"/>
          </p:cNvSpPr>
          <p:nvPr>
            <p:ph idx="1"/>
          </p:nvPr>
        </p:nvSpPr>
        <p:spPr>
          <a:xfrm>
            <a:off x="396875" y="1362075"/>
            <a:ext cx="8366125" cy="4972050"/>
          </a:xfrm>
        </p:spPr>
        <p:txBody>
          <a:bodyPr/>
          <a:lstStyle/>
          <a:p>
            <a:r>
              <a:rPr lang="en-US" dirty="0"/>
              <a:t>Lectures are Mon, Wed, Fri (3 </a:t>
            </a:r>
            <a:r>
              <a:rPr lang="en-US" dirty="0" err="1"/>
              <a:t>hr</a:t>
            </a:r>
            <a:r>
              <a:rPr lang="en-US" dirty="0"/>
              <a:t>)</a:t>
            </a:r>
          </a:p>
          <a:p>
            <a:pPr lvl="1"/>
            <a:r>
              <a:rPr lang="en-US" dirty="0"/>
              <a:t>Friday lectures will generally be reserved for “Big Ideas”</a:t>
            </a:r>
          </a:p>
          <a:p>
            <a:r>
              <a:rPr lang="en-US" dirty="0"/>
              <a:t>Weekly reading is due before 3:30 pm on Thursday</a:t>
            </a:r>
          </a:p>
          <a:p>
            <a:pPr lvl="1"/>
            <a:r>
              <a:rPr lang="en-US" dirty="0"/>
              <a:t>All readings online, complete “reading check” to prep</a:t>
            </a:r>
          </a:p>
          <a:p>
            <a:r>
              <a:rPr lang="en-US" dirty="0"/>
              <a:t>Labs on Tue, Thu (3 </a:t>
            </a:r>
            <a:r>
              <a:rPr lang="en-US" dirty="0" err="1"/>
              <a:t>hr</a:t>
            </a:r>
            <a:r>
              <a:rPr lang="en-US" dirty="0"/>
              <a:t>)</a:t>
            </a:r>
          </a:p>
          <a:p>
            <a:pPr lvl="1"/>
            <a:r>
              <a:rPr lang="en-US" dirty="0"/>
              <a:t>Worksheets and work time with help from TAs</a:t>
            </a:r>
          </a:p>
          <a:p>
            <a:pPr lvl="1"/>
            <a:r>
              <a:rPr lang="en-US" dirty="0"/>
              <a:t>First half hour or so of Thursday lab will be spent doing group presentations on the readings</a:t>
            </a:r>
          </a:p>
          <a:p>
            <a:r>
              <a:rPr lang="en-US" dirty="0"/>
              <a:t>Can be a demanding schedule but should be fun! 😁</a:t>
            </a:r>
          </a:p>
        </p:txBody>
      </p:sp>
      <p:graphicFrame>
        <p:nvGraphicFramePr>
          <p:cNvPr id="4" name="Table 3"/>
          <p:cNvGraphicFramePr>
            <a:graphicFrameLocks noGrp="1"/>
          </p:cNvGraphicFramePr>
          <p:nvPr>
            <p:extLst>
              <p:ext uri="{D42A27DB-BD31-4B8C-83A1-F6EECF244321}">
                <p14:modId xmlns:p14="http://schemas.microsoft.com/office/powerpoint/2010/main" val="2829493804"/>
              </p:ext>
            </p:extLst>
          </p:nvPr>
        </p:nvGraphicFramePr>
        <p:xfrm>
          <a:off x="1143000" y="5669280"/>
          <a:ext cx="6858000" cy="741680"/>
        </p:xfrm>
        <a:graphic>
          <a:graphicData uri="http://schemas.openxmlformats.org/drawingml/2006/table">
            <a:tbl>
              <a:tblPr firstRow="1" bandRow="1">
                <a:tableStyleId>{7E9639D4-E3E2-4D34-9284-5A2195B3D0D7}</a:tableStyleId>
              </a:tblPr>
              <a:tblGrid>
                <a:gridCol w="13716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tblGrid>
              <a:tr h="370840">
                <a:tc>
                  <a:txBody>
                    <a:bodyPr/>
                    <a:lstStyle/>
                    <a:p>
                      <a:pPr algn="ctr"/>
                      <a:r>
                        <a:rPr lang="en-US" sz="1600" dirty="0">
                          <a:solidFill>
                            <a:schemeClr val="tx1"/>
                          </a:solidFill>
                          <a:latin typeface="Nunito Sans" pitchFamily="2" charset="77"/>
                          <a:cs typeface="Calibri" panose="020F0502020204030204" pitchFamily="34" charset="0"/>
                        </a:rPr>
                        <a:t>Monday</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dirty="0">
                          <a:solidFill>
                            <a:schemeClr val="tx1"/>
                          </a:solidFill>
                          <a:latin typeface="Nunito Sans" pitchFamily="2" charset="77"/>
                          <a:cs typeface="Calibri" panose="020F0502020204030204" pitchFamily="34" charset="0"/>
                        </a:rPr>
                        <a:t>Tuesday</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dirty="0">
                          <a:solidFill>
                            <a:schemeClr val="tx1"/>
                          </a:solidFill>
                          <a:latin typeface="Nunito Sans" pitchFamily="2" charset="77"/>
                          <a:cs typeface="Calibri" panose="020F0502020204030204" pitchFamily="34" charset="0"/>
                        </a:rPr>
                        <a:t>Wednesday</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dirty="0">
                          <a:solidFill>
                            <a:schemeClr val="tx1"/>
                          </a:solidFill>
                          <a:latin typeface="Nunito Sans" pitchFamily="2" charset="77"/>
                          <a:cs typeface="Calibri" panose="020F0502020204030204" pitchFamily="34" charset="0"/>
                        </a:rPr>
                        <a:t>Thursday</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600" dirty="0">
                          <a:solidFill>
                            <a:schemeClr val="tx1"/>
                          </a:solidFill>
                          <a:latin typeface="Nunito Sans" pitchFamily="2" charset="77"/>
                          <a:cs typeface="Calibri" panose="020F0502020204030204" pitchFamily="34" charset="0"/>
                        </a:rPr>
                        <a:t>Friday</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370840">
                <a:tc>
                  <a:txBody>
                    <a:bodyPr/>
                    <a:lstStyle/>
                    <a:p>
                      <a:pPr algn="ctr"/>
                      <a:r>
                        <a:rPr lang="en-US" sz="1600" dirty="0">
                          <a:solidFill>
                            <a:schemeClr val="tx1"/>
                          </a:solidFill>
                          <a:latin typeface="Nunito Sans" pitchFamily="2" charset="77"/>
                          <a:cs typeface="Calibri" panose="020F0502020204030204" pitchFamily="34" charset="0"/>
                        </a:rPr>
                        <a:t>Lecture</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Nunito Sans" pitchFamily="2" charset="77"/>
                          <a:cs typeface="Calibri" panose="020F0502020204030204" pitchFamily="34" charset="0"/>
                        </a:rPr>
                        <a:t>Lab</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Nunito Sans" pitchFamily="2" charset="77"/>
                          <a:cs typeface="Calibri" panose="020F0502020204030204" pitchFamily="34" charset="0"/>
                        </a:rPr>
                        <a:t>Lecture</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Nunito Sans" pitchFamily="2" charset="77"/>
                          <a:cs typeface="Calibri" panose="020F0502020204030204" pitchFamily="34" charset="0"/>
                        </a:rPr>
                        <a:t>Lab (Reading)</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latin typeface="Nunito Sans" pitchFamily="2" charset="77"/>
                          <a:cs typeface="Calibri" panose="020F0502020204030204" pitchFamily="34" charset="0"/>
                        </a:rPr>
                        <a:t>Lecture</a:t>
                      </a:r>
                    </a:p>
                  </a:txBody>
                  <a:tcPr marL="0" marR="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Slide Number Placeholder 4"/>
          <p:cNvSpPr>
            <a:spLocks noGrp="1"/>
          </p:cNvSpPr>
          <p:nvPr>
            <p:ph type="sldNum" sz="quarter" idx="10"/>
          </p:nvPr>
        </p:nvSpPr>
        <p:spPr/>
        <p:txBody>
          <a:bodyPr/>
          <a:lstStyle/>
          <a:p>
            <a:fld id="{5DB3064C-9D47-47A0-9DF7-65782A21555E}" type="slidenum">
              <a:rPr lang="en-US" smtClean="0"/>
              <a:t>14</a:t>
            </a:fld>
            <a:endParaRPr lang="en-US"/>
          </a:p>
        </p:txBody>
      </p:sp>
    </p:spTree>
    <p:extLst>
      <p:ext uri="{BB962C8B-B14F-4D97-AF65-F5344CB8AC3E}">
        <p14:creationId xmlns:p14="http://schemas.microsoft.com/office/powerpoint/2010/main" val="25420746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&amp; Gadgets in 120</a:t>
            </a:r>
          </a:p>
        </p:txBody>
      </p:sp>
      <p:sp>
        <p:nvSpPr>
          <p:cNvPr id="3" name="Content Placeholder 2"/>
          <p:cNvSpPr>
            <a:spLocks noGrp="1"/>
          </p:cNvSpPr>
          <p:nvPr>
            <p:ph idx="1"/>
          </p:nvPr>
        </p:nvSpPr>
        <p:spPr>
          <a:xfrm>
            <a:off x="393192" y="1362456"/>
            <a:ext cx="8366760" cy="4974336"/>
          </a:xfrm>
        </p:spPr>
        <p:txBody>
          <a:bodyPr>
            <a:normAutofit/>
          </a:bodyPr>
          <a:lstStyle/>
          <a:p>
            <a:r>
              <a:rPr lang="en-US" dirty="0"/>
              <a:t>Gadgets reduce focus and learning</a:t>
            </a:r>
          </a:p>
          <a:p>
            <a:pPr lvl="1"/>
            <a:r>
              <a:rPr lang="en-US" dirty="0"/>
              <a:t>Bursts of info (</a:t>
            </a:r>
            <a:r>
              <a:rPr lang="en-US" i="1" dirty="0"/>
              <a:t>e.g.</a:t>
            </a:r>
            <a:r>
              <a:rPr lang="en-US" dirty="0"/>
              <a:t> emails, IMs, etc.) are </a:t>
            </a:r>
            <a:r>
              <a:rPr lang="en-US" i="1" dirty="0"/>
              <a:t>addictive</a:t>
            </a:r>
          </a:p>
          <a:p>
            <a:pPr lvl="1"/>
            <a:r>
              <a:rPr lang="en-US" dirty="0"/>
              <a:t>Heavy multitaskers have more trouble focusing and shutting out irrelevant information</a:t>
            </a:r>
          </a:p>
          <a:p>
            <a:pPr lvl="2"/>
            <a:r>
              <a:rPr lang="en-US" dirty="0">
                <a:hlinkClick r:id="rId3"/>
              </a:rPr>
              <a:t>http://www.npr.org/2016/04/17/474525392/attention-students-put-your-laptops-away</a:t>
            </a:r>
            <a:r>
              <a:rPr lang="en-US" dirty="0"/>
              <a:t> </a:t>
            </a:r>
          </a:p>
          <a:p>
            <a:pPr lvl="1"/>
            <a:r>
              <a:rPr lang="en-US" dirty="0"/>
              <a:t>This applies to all aspects of life, not just lecture</a:t>
            </a:r>
          </a:p>
          <a:p>
            <a:pPr lvl="2"/>
            <a:endParaRPr lang="en-US" dirty="0"/>
          </a:p>
          <a:p>
            <a:r>
              <a:rPr lang="en-US" dirty="0"/>
              <a:t>We will, however, require you to use computers in sections and some lectures </a:t>
            </a:r>
          </a:p>
          <a:p>
            <a:pPr lvl="1"/>
            <a:r>
              <a:rPr lang="en-US" dirty="0"/>
              <a:t>Be disciplined in your usage; don’t distract others</a:t>
            </a:r>
          </a:p>
          <a:p>
            <a:pPr lvl="1"/>
            <a:r>
              <a:rPr lang="en-US" dirty="0"/>
              <a:t>Lectures for which you’ll need a computer are marked with 💻 on the course calendar</a:t>
            </a:r>
          </a:p>
        </p:txBody>
      </p:sp>
      <p:sp>
        <p:nvSpPr>
          <p:cNvPr id="4" name="Slide Number Placeholder 3"/>
          <p:cNvSpPr>
            <a:spLocks noGrp="1"/>
          </p:cNvSpPr>
          <p:nvPr>
            <p:ph type="sldNum" sz="quarter" idx="10"/>
          </p:nvPr>
        </p:nvSpPr>
        <p:spPr/>
        <p:txBody>
          <a:bodyPr/>
          <a:lstStyle/>
          <a:p>
            <a:fld id="{5DB3064C-9D47-47A0-9DF7-65782A21555E}" type="slidenum">
              <a:rPr lang="en-US" smtClean="0"/>
              <a:t>15</a:t>
            </a:fld>
            <a:endParaRPr lang="en-US"/>
          </a:p>
        </p:txBody>
      </p:sp>
    </p:spTree>
    <p:extLst>
      <p:ext uri="{BB962C8B-B14F-4D97-AF65-F5344CB8AC3E}">
        <p14:creationId xmlns:p14="http://schemas.microsoft.com/office/powerpoint/2010/main" val="1671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Components and Grading</a:t>
            </a:r>
          </a:p>
        </p:txBody>
      </p:sp>
      <p:sp>
        <p:nvSpPr>
          <p:cNvPr id="3" name="Content Placeholder 2"/>
          <p:cNvSpPr>
            <a:spLocks noGrp="1"/>
          </p:cNvSpPr>
          <p:nvPr>
            <p:ph idx="1"/>
          </p:nvPr>
        </p:nvSpPr>
        <p:spPr/>
        <p:txBody>
          <a:bodyPr/>
          <a:lstStyle/>
          <a:p>
            <a:pPr marL="344488" indent="-344488"/>
            <a:r>
              <a:rPr lang="en-GB" b="1" dirty="0"/>
              <a:t>Programming Assignments</a:t>
            </a:r>
            <a:r>
              <a:rPr lang="en-GB" dirty="0"/>
              <a:t> (35%)</a:t>
            </a:r>
          </a:p>
          <a:p>
            <a:pPr marL="650812" lvl="1" indent="-344488"/>
            <a:r>
              <a:rPr lang="en-GB" dirty="0"/>
              <a:t>Includes a website portfolio of your work</a:t>
            </a:r>
          </a:p>
          <a:p>
            <a:pPr marL="344488" indent="-344488"/>
            <a:r>
              <a:rPr lang="en-GB" b="1" dirty="0"/>
              <a:t>Final Project</a:t>
            </a:r>
            <a:r>
              <a:rPr lang="en-GB" dirty="0"/>
              <a:t>  (20%)</a:t>
            </a:r>
          </a:p>
          <a:p>
            <a:pPr marL="650812" lvl="1" indent="-344488"/>
            <a:r>
              <a:rPr lang="en-GB" dirty="0"/>
              <a:t>Of your own choosing!</a:t>
            </a:r>
          </a:p>
          <a:p>
            <a:pPr marL="344488" indent="-344488"/>
            <a:r>
              <a:rPr lang="en-GB" b="1" dirty="0"/>
              <a:t>Written Assignments</a:t>
            </a:r>
            <a:r>
              <a:rPr lang="en-GB" dirty="0"/>
              <a:t>  (15%)</a:t>
            </a:r>
          </a:p>
          <a:p>
            <a:pPr marL="650812" lvl="1" indent="-344488"/>
            <a:r>
              <a:rPr lang="en-GB" dirty="0"/>
              <a:t>Reading checks, field trip report, mini research report</a:t>
            </a:r>
          </a:p>
          <a:p>
            <a:pPr marL="344488" indent="-344488"/>
            <a:r>
              <a:rPr lang="en-GB" b="1" dirty="0"/>
              <a:t>In-Lecture Quizzes</a:t>
            </a:r>
            <a:r>
              <a:rPr lang="en-GB" dirty="0"/>
              <a:t> (20%)</a:t>
            </a:r>
          </a:p>
          <a:p>
            <a:pPr marL="650812" lvl="1" indent="-344488"/>
            <a:r>
              <a:rPr lang="en-GB" dirty="0"/>
              <a:t>Every other Friday</a:t>
            </a:r>
          </a:p>
          <a:p>
            <a:pPr marL="650812" lvl="1" indent="-344488"/>
            <a:r>
              <a:rPr lang="en-GB" dirty="0"/>
              <a:t>Double-check your understanding of concepts</a:t>
            </a:r>
          </a:p>
          <a:p>
            <a:pPr marL="344488" indent="-344488"/>
            <a:r>
              <a:rPr lang="en-US" b="1" dirty="0"/>
              <a:t>EPA:</a:t>
            </a:r>
            <a:r>
              <a:rPr lang="en-US" dirty="0"/>
              <a:t>  Effort, Participation, and Altruism (10%)</a:t>
            </a:r>
          </a:p>
          <a:p>
            <a:pPr marL="650812" lvl="1" indent="-344488"/>
            <a:r>
              <a:rPr lang="en-US" dirty="0"/>
              <a:t>Encourage class-wide learning</a:t>
            </a:r>
          </a:p>
          <a:p>
            <a:pPr marL="384175" indent="-384175"/>
            <a:endParaRPr lang="en-GB" dirty="0"/>
          </a:p>
        </p:txBody>
      </p:sp>
      <p:sp>
        <p:nvSpPr>
          <p:cNvPr id="4" name="Slide Number Placeholder 3"/>
          <p:cNvSpPr>
            <a:spLocks noGrp="1"/>
          </p:cNvSpPr>
          <p:nvPr>
            <p:ph type="sldNum" sz="quarter" idx="10"/>
          </p:nvPr>
        </p:nvSpPr>
        <p:spPr/>
        <p:txBody>
          <a:bodyPr/>
          <a:lstStyle/>
          <a:p>
            <a:fld id="{7CBE8339-D2AD-46DC-A898-FD1E949067F0}" type="slidenum">
              <a:rPr lang="en-US" smtClean="0"/>
              <a:pPr/>
              <a:t>16</a:t>
            </a:fld>
            <a:endParaRPr lang="en-US" dirty="0"/>
          </a:p>
        </p:txBody>
      </p:sp>
    </p:spTree>
    <p:extLst>
      <p:ext uri="{BB962C8B-B14F-4D97-AF65-F5344CB8AC3E}">
        <p14:creationId xmlns:p14="http://schemas.microsoft.com/office/powerpoint/2010/main" val="7986727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To-Do List</a:t>
            </a:r>
          </a:p>
        </p:txBody>
      </p:sp>
      <p:sp>
        <p:nvSpPr>
          <p:cNvPr id="3" name="Content Placeholder 2"/>
          <p:cNvSpPr>
            <a:spLocks noGrp="1"/>
          </p:cNvSpPr>
          <p:nvPr>
            <p:ph idx="1"/>
          </p:nvPr>
        </p:nvSpPr>
        <p:spPr>
          <a:noFill/>
        </p:spPr>
        <p:txBody>
          <a:bodyPr/>
          <a:lstStyle/>
          <a:p>
            <a:r>
              <a:rPr lang="en-US" dirty="0"/>
              <a:t>Bookmark and explore website thoroughly:  </a:t>
            </a:r>
            <a:r>
              <a:rPr lang="en-US" dirty="0">
                <a:hlinkClick r:id="rId2"/>
              </a:rPr>
              <a:t>http://cs.uw.edu/120</a:t>
            </a:r>
            <a:endParaRPr lang="en-US" dirty="0"/>
          </a:p>
          <a:p>
            <a:pPr lvl="1"/>
            <a:r>
              <a:rPr lang="en-US" dirty="0"/>
              <a:t>Read through the full course policies!!!</a:t>
            </a:r>
          </a:p>
          <a:p>
            <a:pPr lvl="2"/>
            <a:endParaRPr lang="en-US" dirty="0"/>
          </a:p>
          <a:p>
            <a:r>
              <a:rPr lang="en-US" dirty="0"/>
              <a:t>Check that you are registered on </a:t>
            </a:r>
            <a:r>
              <a:rPr lang="en-US" b="1" dirty="0"/>
              <a:t>Piazza</a:t>
            </a:r>
            <a:r>
              <a:rPr lang="en-US" dirty="0"/>
              <a:t> and </a:t>
            </a:r>
            <a:r>
              <a:rPr lang="en-US" b="1" dirty="0"/>
              <a:t>Canvas</a:t>
            </a:r>
          </a:p>
          <a:p>
            <a:pPr lvl="2"/>
            <a:endParaRPr lang="en-US" dirty="0"/>
          </a:p>
          <a:p>
            <a:r>
              <a:rPr lang="en-US" dirty="0"/>
              <a:t>Pre-Course (Introduction) Survey due tomorrow (1/7)</a:t>
            </a:r>
          </a:p>
          <a:p>
            <a:pPr lvl="1"/>
            <a:r>
              <a:rPr lang="en-US" dirty="0"/>
              <a:t>More assignments will be introduced in lab tomorrow</a:t>
            </a:r>
          </a:p>
          <a:p>
            <a:pPr lvl="2"/>
            <a:endParaRPr lang="en-US" dirty="0"/>
          </a:p>
          <a:p>
            <a:r>
              <a:rPr lang="en-US" dirty="0"/>
              <a:t>First reading check due Thursday (1/9)</a:t>
            </a:r>
          </a:p>
        </p:txBody>
      </p:sp>
      <p:sp>
        <p:nvSpPr>
          <p:cNvPr id="4" name="Slide Number Placeholder 3"/>
          <p:cNvSpPr>
            <a:spLocks noGrp="1"/>
          </p:cNvSpPr>
          <p:nvPr>
            <p:ph type="sldNum" sz="quarter" idx="10"/>
          </p:nvPr>
        </p:nvSpPr>
        <p:spPr/>
        <p:txBody>
          <a:bodyPr/>
          <a:lstStyle/>
          <a:p>
            <a:fld id="{7CBE8339-D2AD-46DC-A898-FD1E949067F0}" type="slidenum">
              <a:rPr lang="en-US" smtClean="0"/>
              <a:pPr/>
              <a:t>17</a:t>
            </a:fld>
            <a:endParaRPr lang="en-US" dirty="0"/>
          </a:p>
        </p:txBody>
      </p:sp>
    </p:spTree>
    <p:extLst>
      <p:ext uri="{BB962C8B-B14F-4D97-AF65-F5344CB8AC3E}">
        <p14:creationId xmlns:p14="http://schemas.microsoft.com/office/powerpoint/2010/main" val="19826372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p:txBody>
          <a:bodyPr/>
          <a:lstStyle/>
          <a:p>
            <a:r>
              <a:rPr lang="en-US" dirty="0"/>
              <a:t>Course Introduction</a:t>
            </a:r>
          </a:p>
          <a:p>
            <a:r>
              <a:rPr lang="en-US" dirty="0"/>
              <a:t>Course Policies</a:t>
            </a:r>
          </a:p>
          <a:p>
            <a:r>
              <a:rPr lang="en-US" b="1" dirty="0">
                <a:solidFill>
                  <a:srgbClr val="4B2A85"/>
                </a:solidFill>
              </a:rPr>
              <a:t>Abstraction</a:t>
            </a:r>
          </a:p>
        </p:txBody>
      </p:sp>
      <p:sp>
        <p:nvSpPr>
          <p:cNvPr id="4" name="Slide Number Placeholder 3"/>
          <p:cNvSpPr>
            <a:spLocks noGrp="1"/>
          </p:cNvSpPr>
          <p:nvPr>
            <p:ph type="sldNum" sz="quarter" idx="10"/>
          </p:nvPr>
        </p:nvSpPr>
        <p:spPr/>
        <p:txBody>
          <a:bodyPr/>
          <a:lstStyle/>
          <a:p>
            <a:fld id="{7CBE8339-D2AD-46DC-A898-FD1E949067F0}" type="slidenum">
              <a:rPr lang="en-US" smtClean="0"/>
              <a:pPr/>
              <a:t>18</a:t>
            </a:fld>
            <a:endParaRPr lang="en-US" dirty="0"/>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E53E0075-DCFB-A442-9DC8-A626C695FF45}"/>
                  </a:ext>
                </a:extLst>
              </p14:cNvPr>
              <p14:cNvContentPartPr/>
              <p14:nvPr/>
            </p14:nvContentPartPr>
            <p14:xfrm>
              <a:off x="1816560" y="2918880"/>
              <a:ext cx="4086360" cy="1455480"/>
            </p14:xfrm>
          </p:contentPart>
        </mc:Choice>
        <mc:Fallback>
          <p:pic>
            <p:nvPicPr>
              <p:cNvPr id="5" name="Ink 4">
                <a:extLst>
                  <a:ext uri="{FF2B5EF4-FFF2-40B4-BE49-F238E27FC236}">
                    <a16:creationId xmlns:a16="http://schemas.microsoft.com/office/drawing/2014/main" id="{E53E0075-DCFB-A442-9DC8-A626C695FF45}"/>
                  </a:ext>
                </a:extLst>
              </p:cNvPr>
              <p:cNvPicPr/>
              <p:nvPr/>
            </p:nvPicPr>
            <p:blipFill>
              <a:blip r:embed="rId4"/>
              <a:stretch>
                <a:fillRect/>
              </a:stretch>
            </p:blipFill>
            <p:spPr>
              <a:xfrm>
                <a:off x="1807200" y="2909520"/>
                <a:ext cx="4105080" cy="1474200"/>
              </a:xfrm>
              <a:prstGeom prst="rect">
                <a:avLst/>
              </a:prstGeom>
            </p:spPr>
          </p:pic>
        </mc:Fallback>
      </mc:AlternateContent>
    </p:spTree>
    <p:extLst>
      <p:ext uri="{BB962C8B-B14F-4D97-AF65-F5344CB8AC3E}">
        <p14:creationId xmlns:p14="http://schemas.microsoft.com/office/powerpoint/2010/main" val="1921650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Complexity and Abstraction</a:t>
            </a:r>
          </a:p>
        </p:txBody>
      </p:sp>
      <p:sp>
        <p:nvSpPr>
          <p:cNvPr id="3" name="Content Placeholder 2"/>
          <p:cNvSpPr>
            <a:spLocks noGrp="1"/>
          </p:cNvSpPr>
          <p:nvPr>
            <p:ph idx="1"/>
          </p:nvPr>
        </p:nvSpPr>
        <p:spPr/>
        <p:txBody>
          <a:bodyPr/>
          <a:lstStyle/>
          <a:p>
            <a:r>
              <a:rPr lang="en-US" dirty="0"/>
              <a:t>Programming is straightforward, as long as your programs are small</a:t>
            </a:r>
          </a:p>
          <a:p>
            <a:pPr lvl="1"/>
            <a:r>
              <a:rPr lang="en-US" i="1" dirty="0"/>
              <a:t>Complexity</a:t>
            </a:r>
            <a:r>
              <a:rPr lang="en-US" dirty="0"/>
              <a:t> is our enemy</a:t>
            </a:r>
          </a:p>
          <a:p>
            <a:pPr lvl="1"/>
            <a:r>
              <a:rPr lang="en-US" i="1" dirty="0"/>
              <a:t>Abstraction</a:t>
            </a:r>
            <a:r>
              <a:rPr lang="en-US" dirty="0"/>
              <a:t> is the key to conquering complexity</a:t>
            </a:r>
          </a:p>
          <a:p>
            <a:r>
              <a:rPr lang="en-US" dirty="0">
                <a:solidFill>
                  <a:srgbClr val="FF0000"/>
                </a:solidFill>
              </a:rPr>
              <a:t>Abstraction</a:t>
            </a:r>
            <a:r>
              <a:rPr lang="en-US" dirty="0"/>
              <a:t> allows us to build general-purpose artifacts</a:t>
            </a:r>
          </a:p>
          <a:p>
            <a:pPr lvl="1"/>
            <a:r>
              <a:rPr lang="en" b="1" dirty="0"/>
              <a:t>Detail Removal:</a:t>
            </a:r>
            <a:r>
              <a:rPr lang="en" dirty="0"/>
              <a:t>  Hide unnecessary details from users and designers</a:t>
            </a:r>
          </a:p>
          <a:p>
            <a:pPr lvl="1"/>
            <a:r>
              <a:rPr lang="en" b="1" dirty="0"/>
              <a:t>Generalization:</a:t>
            </a:r>
            <a:r>
              <a:rPr lang="en" dirty="0"/>
              <a:t>  Avoid unnecessary repetitive work</a:t>
            </a:r>
          </a:p>
          <a:p>
            <a:endParaRPr lang="en" dirty="0"/>
          </a:p>
          <a:p>
            <a:r>
              <a:rPr lang="en" dirty="0"/>
              <a:t>Learning to reason using the most appropriate abstraction is a key goal of computational thinking</a:t>
            </a:r>
            <a:endParaRPr lang="en-US" dirty="0"/>
          </a:p>
        </p:txBody>
      </p:sp>
      <p:sp>
        <p:nvSpPr>
          <p:cNvPr id="4" name="Slide Number Placeholder 3"/>
          <p:cNvSpPr>
            <a:spLocks noGrp="1"/>
          </p:cNvSpPr>
          <p:nvPr>
            <p:ph type="sldNum" sz="quarter" idx="10"/>
          </p:nvPr>
        </p:nvSpPr>
        <p:spPr/>
        <p:txBody>
          <a:bodyPr/>
          <a:lstStyle/>
          <a:p>
            <a:fld id="{5DB3064C-9D47-47A0-9DF7-65782A21555E}" type="slidenum">
              <a:rPr lang="en-US" smtClean="0"/>
              <a:t>19</a:t>
            </a:fld>
            <a:endParaRPr lang="en-US"/>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C8791D66-E6A1-B743-8FD6-60D143013E2A}"/>
                  </a:ext>
                </a:extLst>
              </p14:cNvPr>
              <p14:cNvContentPartPr/>
              <p14:nvPr/>
            </p14:nvContentPartPr>
            <p14:xfrm>
              <a:off x="7462440" y="2079000"/>
              <a:ext cx="709560" cy="689040"/>
            </p14:xfrm>
          </p:contentPart>
        </mc:Choice>
        <mc:Fallback>
          <p:pic>
            <p:nvPicPr>
              <p:cNvPr id="5" name="Ink 4">
                <a:extLst>
                  <a:ext uri="{FF2B5EF4-FFF2-40B4-BE49-F238E27FC236}">
                    <a16:creationId xmlns:a16="http://schemas.microsoft.com/office/drawing/2014/main" id="{C8791D66-E6A1-B743-8FD6-60D143013E2A}"/>
                  </a:ext>
                </a:extLst>
              </p:cNvPr>
              <p:cNvPicPr/>
              <p:nvPr/>
            </p:nvPicPr>
            <p:blipFill>
              <a:blip r:embed="rId4"/>
              <a:stretch>
                <a:fillRect/>
              </a:stretch>
            </p:blipFill>
            <p:spPr>
              <a:xfrm>
                <a:off x="7453080" y="2069640"/>
                <a:ext cx="728280" cy="707760"/>
              </a:xfrm>
              <a:prstGeom prst="rect">
                <a:avLst/>
              </a:prstGeom>
            </p:spPr>
          </p:pic>
        </mc:Fallback>
      </mc:AlternateContent>
    </p:spTree>
    <p:extLst>
      <p:ext uri="{BB962C8B-B14F-4D97-AF65-F5344CB8AC3E}">
        <p14:creationId xmlns:p14="http://schemas.microsoft.com/office/powerpoint/2010/main" val="56695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Course Staff</a:t>
            </a:r>
          </a:p>
        </p:txBody>
      </p:sp>
      <p:sp>
        <p:nvSpPr>
          <p:cNvPr id="3" name="Content Placeholder 2"/>
          <p:cNvSpPr>
            <a:spLocks noGrp="1"/>
          </p:cNvSpPr>
          <p:nvPr>
            <p:ph idx="1"/>
          </p:nvPr>
        </p:nvSpPr>
        <p:spPr>
          <a:xfrm>
            <a:off x="396875" y="1362075"/>
            <a:ext cx="8366125" cy="4972050"/>
          </a:xfrm>
          <a:ln>
            <a:noFill/>
          </a:ln>
        </p:spPr>
        <p:txBody>
          <a:bodyPr/>
          <a:lstStyle/>
          <a:p>
            <a:r>
              <a:rPr lang="en-US" dirty="0"/>
              <a:t>Your Instructor: Sam</a:t>
            </a:r>
          </a:p>
          <a:p>
            <a:pPr lvl="1"/>
            <a:r>
              <a:rPr lang="en-US" dirty="0"/>
              <a:t>From Seattle</a:t>
            </a:r>
          </a:p>
          <a:p>
            <a:pPr lvl="1"/>
            <a:r>
              <a:rPr lang="en-US" dirty="0"/>
              <a:t>I like: teaching, skiing, hardware hacking</a:t>
            </a:r>
          </a:p>
          <a:p>
            <a:pPr lvl="1"/>
            <a:r>
              <a:rPr lang="en-US" dirty="0"/>
              <a:t>I’ve been a TA for this course twice, and last summer I taught a different CSE course here at UW.</a:t>
            </a:r>
          </a:p>
          <a:p>
            <a:endParaRPr lang="en-US" sz="3200" dirty="0"/>
          </a:p>
          <a:p>
            <a:endParaRPr lang="en-US" dirty="0"/>
          </a:p>
          <a:p>
            <a:r>
              <a:rPr lang="en-US" dirty="0"/>
              <a:t>TAs:</a:t>
            </a:r>
          </a:p>
          <a:p>
            <a:pPr lvl="1"/>
            <a:r>
              <a:rPr lang="en-US" dirty="0"/>
              <a:t>Available during lab, in office hours, and on Piazza</a:t>
            </a:r>
          </a:p>
          <a:p>
            <a:pPr lvl="1"/>
            <a:r>
              <a:rPr lang="en-US" dirty="0"/>
              <a:t>An invaluable source of information and assistance</a:t>
            </a:r>
            <a:endParaRPr lang="en-US" sz="1800" dirty="0"/>
          </a:p>
          <a:p>
            <a:pPr>
              <a:spcBef>
                <a:spcPts val="1200"/>
              </a:spcBef>
            </a:pPr>
            <a:r>
              <a:rPr lang="en-US" dirty="0"/>
              <a:t>Get to know us</a:t>
            </a:r>
          </a:p>
          <a:p>
            <a:pPr lvl="1"/>
            <a:r>
              <a:rPr lang="en-US" dirty="0"/>
              <a:t>We are here to help you succeed!</a:t>
            </a:r>
          </a:p>
        </p:txBody>
      </p:sp>
      <p:sp>
        <p:nvSpPr>
          <p:cNvPr id="4" name="Slide Number Placeholder 3"/>
          <p:cNvSpPr>
            <a:spLocks noGrp="1"/>
          </p:cNvSpPr>
          <p:nvPr>
            <p:ph type="sldNum" sz="quarter" idx="10"/>
          </p:nvPr>
        </p:nvSpPr>
        <p:spPr/>
        <p:txBody>
          <a:bodyPr/>
          <a:lstStyle/>
          <a:p>
            <a:fld id="{7CBE8339-D2AD-46DC-A898-FD1E949067F0}" type="slidenum">
              <a:rPr lang="en-US" smtClean="0"/>
              <a:pPr/>
              <a:t>2</a:t>
            </a:fld>
            <a:endParaRPr lang="en-US"/>
          </a:p>
        </p:txBody>
      </p:sp>
      <p:pic>
        <p:nvPicPr>
          <p:cNvPr id="8" name="Picture 7">
            <a:extLst>
              <a:ext uri="{FF2B5EF4-FFF2-40B4-BE49-F238E27FC236}">
                <a16:creationId xmlns:a16="http://schemas.microsoft.com/office/drawing/2014/main" id="{EAE4BA8C-EF5F-E747-9B8E-F7D97A8623ED}"/>
              </a:ext>
            </a:extLst>
          </p:cNvPr>
          <p:cNvPicPr>
            <a:picLocks noChangeAspect="1"/>
          </p:cNvPicPr>
          <p:nvPr/>
        </p:nvPicPr>
        <p:blipFill>
          <a:blip r:embed="rId3"/>
          <a:stretch>
            <a:fillRect/>
          </a:stretch>
        </p:blipFill>
        <p:spPr>
          <a:xfrm>
            <a:off x="7791566" y="225135"/>
            <a:ext cx="1352434" cy="1351774"/>
          </a:xfrm>
          <a:prstGeom prst="rect">
            <a:avLst/>
          </a:prstGeom>
        </p:spPr>
      </p:pic>
      <p:pic>
        <p:nvPicPr>
          <p:cNvPr id="6" name="Picture 5">
            <a:extLst>
              <a:ext uri="{FF2B5EF4-FFF2-40B4-BE49-F238E27FC236}">
                <a16:creationId xmlns:a16="http://schemas.microsoft.com/office/drawing/2014/main" id="{1329A842-0B6F-6F42-9374-75BD715ACC9D}"/>
              </a:ext>
            </a:extLst>
          </p:cNvPr>
          <p:cNvPicPr>
            <a:picLocks noChangeAspect="1"/>
          </p:cNvPicPr>
          <p:nvPr/>
        </p:nvPicPr>
        <p:blipFill>
          <a:blip r:embed="rId4"/>
          <a:stretch>
            <a:fillRect/>
          </a:stretch>
        </p:blipFill>
        <p:spPr>
          <a:xfrm>
            <a:off x="3169083" y="3429001"/>
            <a:ext cx="1062339" cy="1225776"/>
          </a:xfrm>
          <a:prstGeom prst="rect">
            <a:avLst/>
          </a:prstGeom>
        </p:spPr>
      </p:pic>
      <p:pic>
        <p:nvPicPr>
          <p:cNvPr id="7" name="Picture 6">
            <a:extLst>
              <a:ext uri="{FF2B5EF4-FFF2-40B4-BE49-F238E27FC236}">
                <a16:creationId xmlns:a16="http://schemas.microsoft.com/office/drawing/2014/main" id="{015BB9CC-9883-4842-9DD2-1046EE132397}"/>
              </a:ext>
            </a:extLst>
          </p:cNvPr>
          <p:cNvPicPr>
            <a:picLocks noChangeAspect="1"/>
          </p:cNvPicPr>
          <p:nvPr/>
        </p:nvPicPr>
        <p:blipFill>
          <a:blip r:embed="rId5"/>
          <a:stretch>
            <a:fillRect/>
          </a:stretch>
        </p:blipFill>
        <p:spPr>
          <a:xfrm>
            <a:off x="4453731" y="3446746"/>
            <a:ext cx="1208031" cy="1208031"/>
          </a:xfrm>
          <a:prstGeom prst="rect">
            <a:avLst/>
          </a:prstGeom>
        </p:spPr>
      </p:pic>
      <p:pic>
        <p:nvPicPr>
          <p:cNvPr id="9" name="Picture 8">
            <a:extLst>
              <a:ext uri="{FF2B5EF4-FFF2-40B4-BE49-F238E27FC236}">
                <a16:creationId xmlns:a16="http://schemas.microsoft.com/office/drawing/2014/main" id="{E0D30621-C29C-F148-BBAD-107A6A012711}"/>
              </a:ext>
            </a:extLst>
          </p:cNvPr>
          <p:cNvPicPr>
            <a:picLocks noChangeAspect="1"/>
          </p:cNvPicPr>
          <p:nvPr/>
        </p:nvPicPr>
        <p:blipFill>
          <a:blip r:embed="rId6"/>
          <a:stretch>
            <a:fillRect/>
          </a:stretch>
        </p:blipFill>
        <p:spPr>
          <a:xfrm>
            <a:off x="1746049" y="3429000"/>
            <a:ext cx="1225777" cy="1225777"/>
          </a:xfrm>
          <a:prstGeom prst="rect">
            <a:avLst/>
          </a:prstGeom>
        </p:spPr>
      </p:pic>
    </p:spTree>
    <p:extLst>
      <p:ext uri="{BB962C8B-B14F-4D97-AF65-F5344CB8AC3E}">
        <p14:creationId xmlns:p14="http://schemas.microsoft.com/office/powerpoint/2010/main" val="237507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Abstraction:  Detail Removal</a:t>
            </a:r>
          </a:p>
        </p:txBody>
      </p:sp>
      <p:sp>
        <p:nvSpPr>
          <p:cNvPr id="3" name="Content Placeholder 2"/>
          <p:cNvSpPr>
            <a:spLocks noGrp="1"/>
          </p:cNvSpPr>
          <p:nvPr>
            <p:ph idx="1"/>
          </p:nvPr>
        </p:nvSpPr>
        <p:spPr>
          <a:xfrm>
            <a:off x="396875" y="1345450"/>
            <a:ext cx="8366125" cy="4972050"/>
          </a:xfrm>
        </p:spPr>
        <p:txBody>
          <a:bodyPr/>
          <a:lstStyle/>
          <a:p>
            <a:r>
              <a:rPr lang="en-US" dirty="0">
                <a:cs typeface="Calibri" panose="020F0502020204030204" pitchFamily="34" charset="0"/>
              </a:rPr>
              <a:t>“The act or process of leaving out of consideration one or more properties of a complex object so as to attend to others.”</a:t>
            </a:r>
          </a:p>
        </p:txBody>
      </p:sp>
      <p:grpSp>
        <p:nvGrpSpPr>
          <p:cNvPr id="9" name="Group 8"/>
          <p:cNvGrpSpPr/>
          <p:nvPr/>
        </p:nvGrpSpPr>
        <p:grpSpPr>
          <a:xfrm>
            <a:off x="160674" y="3017520"/>
            <a:ext cx="2596896" cy="3416737"/>
            <a:chOff x="160674" y="2449814"/>
            <a:chExt cx="2596896" cy="3416737"/>
          </a:xfrm>
        </p:grpSpPr>
        <p:pic>
          <p:nvPicPr>
            <p:cNvPr id="4" name="Content Placeholder 5" descr="Screen shot 2011-01-19 at 10.18.23 AM.png"/>
            <p:cNvPicPr>
              <a:picLocks noChangeAspect="1"/>
            </p:cNvPicPr>
            <p:nvPr/>
          </p:nvPicPr>
          <p:blipFill rotWithShape="1">
            <a:blip r:embed="rId3"/>
            <a:srcRect l="360" r="-143"/>
            <a:stretch/>
          </p:blipFill>
          <p:spPr>
            <a:xfrm>
              <a:off x="357018" y="2449814"/>
              <a:ext cx="2204209" cy="3108960"/>
            </a:xfrm>
            <a:prstGeom prst="rect">
              <a:avLst/>
            </a:prstGeom>
          </p:spPr>
        </p:pic>
        <p:sp>
          <p:nvSpPr>
            <p:cNvPr id="5" name="Rectangle 6"/>
            <p:cNvSpPr>
              <a:spLocks noChangeArrowheads="1"/>
            </p:cNvSpPr>
            <p:nvPr/>
          </p:nvSpPr>
          <p:spPr bwMode="auto">
            <a:xfrm>
              <a:off x="160674" y="5558774"/>
              <a:ext cx="2596896" cy="307777"/>
            </a:xfrm>
            <a:prstGeom prst="rect">
              <a:avLst/>
            </a:prstGeom>
            <a:noFill/>
            <a:ln w="9525">
              <a:noFill/>
              <a:miter lim="800000"/>
              <a:headEnd/>
              <a:tailEnd/>
            </a:ln>
          </p:spPr>
          <p:txBody>
            <a:bodyPr lIns="0" rIns="0">
              <a:prstTxWarp prst="textNoShape">
                <a:avLst/>
              </a:prstTxWarp>
              <a:spAutoFit/>
            </a:bodyPr>
            <a:lstStyle/>
            <a:p>
              <a:pPr algn="ctr" eaLnBrk="0" hangingPunct="0"/>
              <a:r>
                <a:rPr lang="en-US" sz="1400" dirty="0">
                  <a:solidFill>
                    <a:schemeClr val="tx1"/>
                  </a:solidFill>
                  <a:latin typeface="Nunito Sans" pitchFamily="2" charset="77"/>
                  <a:ea typeface="Vagrounded" charset="0"/>
                  <a:cs typeface="Calibri" panose="020F0502020204030204" pitchFamily="34" charset="0"/>
                </a:rPr>
                <a:t>Henri Matisse </a:t>
              </a:r>
              <a:r>
                <a:rPr lang="en-US" sz="1400" i="1" dirty="0">
                  <a:solidFill>
                    <a:schemeClr val="tx1"/>
                  </a:solidFill>
                  <a:latin typeface="Nunito Sans" pitchFamily="2" charset="77"/>
                  <a:ea typeface="Vagrounded" charset="0"/>
                  <a:cs typeface="Calibri" panose="020F0502020204030204" pitchFamily="34" charset="0"/>
                </a:rPr>
                <a:t>“Naked Blue IV”</a:t>
              </a:r>
            </a:p>
          </p:txBody>
        </p:sp>
      </p:grpSp>
      <p:grpSp>
        <p:nvGrpSpPr>
          <p:cNvPr id="11" name="Group 10"/>
          <p:cNvGrpSpPr/>
          <p:nvPr/>
        </p:nvGrpSpPr>
        <p:grpSpPr>
          <a:xfrm>
            <a:off x="3242417" y="3017520"/>
            <a:ext cx="5520583" cy="3416737"/>
            <a:chOff x="3242417" y="2449814"/>
            <a:chExt cx="5520583" cy="3416737"/>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417" y="2449814"/>
              <a:ext cx="5520583" cy="3108960"/>
            </a:xfrm>
            <a:prstGeom prst="rect">
              <a:avLst/>
            </a:prstGeom>
          </p:spPr>
        </p:pic>
        <p:sp>
          <p:nvSpPr>
            <p:cNvPr id="10" name="Rectangle 6"/>
            <p:cNvSpPr>
              <a:spLocks noChangeArrowheads="1"/>
            </p:cNvSpPr>
            <p:nvPr/>
          </p:nvSpPr>
          <p:spPr bwMode="auto">
            <a:xfrm>
              <a:off x="4704260" y="5558774"/>
              <a:ext cx="2596896" cy="307777"/>
            </a:xfrm>
            <a:prstGeom prst="rect">
              <a:avLst/>
            </a:prstGeom>
            <a:noFill/>
            <a:ln w="9525">
              <a:noFill/>
              <a:miter lim="800000"/>
              <a:headEnd/>
              <a:tailEnd/>
            </a:ln>
          </p:spPr>
          <p:txBody>
            <a:bodyPr lIns="0" rIns="0">
              <a:prstTxWarp prst="textNoShape">
                <a:avLst/>
              </a:prstTxWarp>
              <a:spAutoFit/>
            </a:bodyPr>
            <a:lstStyle/>
            <a:p>
              <a:pPr algn="ctr" eaLnBrk="0" hangingPunct="0"/>
              <a:r>
                <a:rPr lang="en-US" sz="1400" dirty="0">
                  <a:solidFill>
                    <a:schemeClr val="tx1"/>
                  </a:solidFill>
                  <a:latin typeface="Nunito Sans" pitchFamily="2" charset="77"/>
                  <a:ea typeface="Vagrounded" charset="0"/>
                  <a:cs typeface="Calibri" panose="020F0502020204030204" pitchFamily="34" charset="0"/>
                </a:rPr>
                <a:t>Maps for directions</a:t>
              </a:r>
              <a:endParaRPr lang="en-US" sz="1400" i="1" dirty="0">
                <a:solidFill>
                  <a:schemeClr val="tx1"/>
                </a:solidFill>
                <a:latin typeface="Nunito Sans" pitchFamily="2" charset="77"/>
                <a:ea typeface="Vagrounded" charset="0"/>
                <a:cs typeface="Calibri" panose="020F0502020204030204" pitchFamily="34" charset="0"/>
              </a:endParaRPr>
            </a:p>
          </p:txBody>
        </p:sp>
      </p:grpSp>
      <p:sp>
        <p:nvSpPr>
          <p:cNvPr id="6" name="Slide Number Placeholder 5"/>
          <p:cNvSpPr>
            <a:spLocks noGrp="1"/>
          </p:cNvSpPr>
          <p:nvPr>
            <p:ph type="sldNum" sz="quarter" idx="10"/>
          </p:nvPr>
        </p:nvSpPr>
        <p:spPr/>
        <p:txBody>
          <a:bodyPr/>
          <a:lstStyle/>
          <a:p>
            <a:fld id="{5DB3064C-9D47-47A0-9DF7-65782A21555E}" type="slidenum">
              <a:rPr lang="en-US" smtClean="0"/>
              <a:t>20</a:t>
            </a:fld>
            <a:endParaRPr lang="en-US"/>
          </a:p>
        </p:txBody>
      </p:sp>
      <mc:AlternateContent xmlns:mc="http://schemas.openxmlformats.org/markup-compatibility/2006">
        <mc:Choice xmlns:p14="http://schemas.microsoft.com/office/powerpoint/2010/main" Requires="p14">
          <p:contentPart p14:bwMode="auto" r:id="rId5">
            <p14:nvContentPartPr>
              <p14:cNvPr id="7" name="Ink 6">
                <a:extLst>
                  <a:ext uri="{FF2B5EF4-FFF2-40B4-BE49-F238E27FC236}">
                    <a16:creationId xmlns:a16="http://schemas.microsoft.com/office/drawing/2014/main" id="{8DEF8485-040B-C54B-AE87-54196BD1E0F2}"/>
                  </a:ext>
                </a:extLst>
              </p14:cNvPr>
              <p14:cNvContentPartPr/>
              <p14:nvPr/>
            </p14:nvContentPartPr>
            <p14:xfrm>
              <a:off x="776520" y="2673000"/>
              <a:ext cx="6834960" cy="1242360"/>
            </p14:xfrm>
          </p:contentPart>
        </mc:Choice>
        <mc:Fallback>
          <p:pic>
            <p:nvPicPr>
              <p:cNvPr id="7" name="Ink 6">
                <a:extLst>
                  <a:ext uri="{FF2B5EF4-FFF2-40B4-BE49-F238E27FC236}">
                    <a16:creationId xmlns:a16="http://schemas.microsoft.com/office/drawing/2014/main" id="{8DEF8485-040B-C54B-AE87-54196BD1E0F2}"/>
                  </a:ext>
                </a:extLst>
              </p:cNvPr>
              <p:cNvPicPr/>
              <p:nvPr/>
            </p:nvPicPr>
            <p:blipFill>
              <a:blip r:embed="rId6"/>
              <a:stretch>
                <a:fillRect/>
              </a:stretch>
            </p:blipFill>
            <p:spPr>
              <a:xfrm>
                <a:off x="767160" y="2663640"/>
                <a:ext cx="6853680" cy="1261080"/>
              </a:xfrm>
              <a:prstGeom prst="rect">
                <a:avLst/>
              </a:prstGeom>
            </p:spPr>
          </p:pic>
        </mc:Fallback>
      </mc:AlternateContent>
    </p:spTree>
    <p:extLst>
      <p:ext uri="{BB962C8B-B14F-4D97-AF65-F5344CB8AC3E}">
        <p14:creationId xmlns:p14="http://schemas.microsoft.com/office/powerpoint/2010/main" val="221525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Abstraction:  Detail Removal</a:t>
            </a:r>
          </a:p>
        </p:txBody>
      </p:sp>
      <p:sp>
        <p:nvSpPr>
          <p:cNvPr id="3" name="Content Placeholder 2"/>
          <p:cNvSpPr>
            <a:spLocks noGrp="1"/>
          </p:cNvSpPr>
          <p:nvPr>
            <p:ph idx="1"/>
          </p:nvPr>
        </p:nvSpPr>
        <p:spPr/>
        <p:txBody>
          <a:bodyPr/>
          <a:lstStyle/>
          <a:p>
            <a:r>
              <a:rPr lang="en-US" dirty="0"/>
              <a:t>Detail removal example:</a:t>
            </a:r>
          </a:p>
          <a:p>
            <a:pPr lvl="1"/>
            <a:r>
              <a:rPr lang="en" dirty="0"/>
              <a:t>Modern user interface: Right pedal is “accelerate”, left is “decelerate”</a:t>
            </a:r>
          </a:p>
          <a:p>
            <a:pPr lvl="1"/>
            <a:r>
              <a:rPr lang="en" dirty="0"/>
              <a:t>Even as underlying technology has changed, this abstraction has not!</a:t>
            </a:r>
          </a:p>
          <a:p>
            <a:pPr lvl="2"/>
            <a:r>
              <a:rPr lang="en" dirty="0"/>
              <a:t>Computer controlled fuel injection</a:t>
            </a:r>
          </a:p>
          <a:p>
            <a:pPr lvl="2"/>
            <a:r>
              <a:rPr lang="en" dirty="0"/>
              <a:t>Anti-lock brakes (ABS)</a:t>
            </a:r>
          </a:p>
          <a:p>
            <a:pPr lvl="2"/>
            <a:r>
              <a:rPr lang="en" dirty="0"/>
              <a:t>Electric cars</a:t>
            </a:r>
          </a:p>
          <a:p>
            <a:pPr lvl="2"/>
            <a:endParaRPr lang="en" dirty="0"/>
          </a:p>
          <a:p>
            <a:pPr lvl="1"/>
            <a:endParaRPr lang="en-US" dirty="0"/>
          </a:p>
        </p:txBody>
      </p:sp>
      <p:pic>
        <p:nvPicPr>
          <p:cNvPr id="5" name="Shape 150"/>
          <p:cNvPicPr preferRelativeResize="0">
            <a:picLocks noChangeAspect="1"/>
          </p:cNvPicPr>
          <p:nvPr/>
        </p:nvPicPr>
        <p:blipFill>
          <a:blip r:embed="rId3">
            <a:alphaModFix/>
          </a:blip>
          <a:stretch>
            <a:fillRect/>
          </a:stretch>
        </p:blipFill>
        <p:spPr>
          <a:xfrm>
            <a:off x="5271654" y="3773805"/>
            <a:ext cx="3491346" cy="2560320"/>
          </a:xfrm>
          <a:prstGeom prst="rect">
            <a:avLst/>
          </a:prstGeom>
          <a:noFill/>
          <a:ln>
            <a:noFill/>
          </a:ln>
        </p:spPr>
      </p:pic>
      <p:sp>
        <p:nvSpPr>
          <p:cNvPr id="4" name="Slide Number Placeholder 3"/>
          <p:cNvSpPr>
            <a:spLocks noGrp="1"/>
          </p:cNvSpPr>
          <p:nvPr>
            <p:ph type="sldNum" sz="quarter" idx="10"/>
          </p:nvPr>
        </p:nvSpPr>
        <p:spPr/>
        <p:txBody>
          <a:bodyPr/>
          <a:lstStyle/>
          <a:p>
            <a:fld id="{5DB3064C-9D47-47A0-9DF7-65782A21555E}" type="slidenum">
              <a:rPr lang="en-US" smtClean="0"/>
              <a:t>21</a:t>
            </a:fld>
            <a:endParaRPr lang="en-US"/>
          </a:p>
        </p:txBody>
      </p:sp>
    </p:spTree>
    <p:extLst>
      <p:ext uri="{BB962C8B-B14F-4D97-AF65-F5344CB8AC3E}">
        <p14:creationId xmlns:p14="http://schemas.microsoft.com/office/powerpoint/2010/main" val="421008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Abstraction:  Detail Removal</a:t>
            </a:r>
          </a:p>
        </p:txBody>
      </p:sp>
      <p:sp>
        <p:nvSpPr>
          <p:cNvPr id="3" name="Content Placeholder 2"/>
          <p:cNvSpPr>
            <a:spLocks noGrp="1"/>
          </p:cNvSpPr>
          <p:nvPr>
            <p:ph idx="1"/>
          </p:nvPr>
        </p:nvSpPr>
        <p:spPr/>
        <p:txBody>
          <a:bodyPr/>
          <a:lstStyle/>
          <a:p>
            <a:r>
              <a:rPr lang="en-US" dirty="0"/>
              <a:t>Detail removal example:</a:t>
            </a:r>
          </a:p>
          <a:p>
            <a:pPr lvl="1"/>
            <a:r>
              <a:rPr lang="en" dirty="0"/>
              <a:t>Hide unnecessary details from other designers</a:t>
            </a:r>
          </a:p>
          <a:p>
            <a:pPr lvl="2"/>
            <a:r>
              <a:rPr lang="en" i="1" dirty="0"/>
              <a:t>e.g.</a:t>
            </a:r>
            <a:r>
              <a:rPr lang="en" dirty="0"/>
              <a:t> Engine Control Module (ECM) designer doesn’t care about the return spring inside the Throttle!</a:t>
            </a:r>
          </a:p>
          <a:p>
            <a:pPr lvl="2"/>
            <a:endParaRPr lang="en" dirty="0"/>
          </a:p>
          <a:p>
            <a:pPr lvl="1"/>
            <a:endParaRPr lang="en-US" dirty="0"/>
          </a:p>
        </p:txBody>
      </p:sp>
      <p:pic>
        <p:nvPicPr>
          <p:cNvPr id="6" name="Shape 156"/>
          <p:cNvPicPr preferRelativeResize="0"/>
          <p:nvPr/>
        </p:nvPicPr>
        <p:blipFill>
          <a:blip r:embed="rId3">
            <a:alphaModFix/>
          </a:blip>
          <a:stretch>
            <a:fillRect/>
          </a:stretch>
        </p:blipFill>
        <p:spPr>
          <a:xfrm>
            <a:off x="1705525" y="3291840"/>
            <a:ext cx="5732948" cy="3101300"/>
          </a:xfrm>
          <a:prstGeom prst="rect">
            <a:avLst/>
          </a:prstGeom>
          <a:noFill/>
          <a:ln>
            <a:noFill/>
          </a:ln>
        </p:spPr>
      </p:pic>
      <p:sp>
        <p:nvSpPr>
          <p:cNvPr id="4" name="Slide Number Placeholder 3"/>
          <p:cNvSpPr>
            <a:spLocks noGrp="1"/>
          </p:cNvSpPr>
          <p:nvPr>
            <p:ph type="sldNum" sz="quarter" idx="10"/>
          </p:nvPr>
        </p:nvSpPr>
        <p:spPr/>
        <p:txBody>
          <a:bodyPr/>
          <a:lstStyle/>
          <a:p>
            <a:fld id="{5DB3064C-9D47-47A0-9DF7-65782A21555E}" type="slidenum">
              <a:rPr lang="en-US" smtClean="0"/>
              <a:t>22</a:t>
            </a:fld>
            <a:endParaRPr lang="en-US"/>
          </a:p>
        </p:txBody>
      </p:sp>
      <mc:AlternateContent xmlns:mc="http://schemas.openxmlformats.org/markup-compatibility/2006">
        <mc:Choice xmlns:p14="http://schemas.microsoft.com/office/powerpoint/2010/main" Requires="p14">
          <p:contentPart p14:bwMode="auto" r:id="rId4">
            <p14:nvContentPartPr>
              <p14:cNvPr id="5" name="Ink 4">
                <a:extLst>
                  <a:ext uri="{FF2B5EF4-FFF2-40B4-BE49-F238E27FC236}">
                    <a16:creationId xmlns:a16="http://schemas.microsoft.com/office/drawing/2014/main" id="{B4FB9959-262A-394B-9C41-E3F58C24E31A}"/>
                  </a:ext>
                </a:extLst>
              </p14:cNvPr>
              <p14:cNvContentPartPr/>
              <p14:nvPr/>
            </p14:nvContentPartPr>
            <p14:xfrm>
              <a:off x="3261960" y="3604680"/>
              <a:ext cx="2726280" cy="2888280"/>
            </p14:xfrm>
          </p:contentPart>
        </mc:Choice>
        <mc:Fallback>
          <p:pic>
            <p:nvPicPr>
              <p:cNvPr id="5" name="Ink 4">
                <a:extLst>
                  <a:ext uri="{FF2B5EF4-FFF2-40B4-BE49-F238E27FC236}">
                    <a16:creationId xmlns:a16="http://schemas.microsoft.com/office/drawing/2014/main" id="{B4FB9959-262A-394B-9C41-E3F58C24E31A}"/>
                  </a:ext>
                </a:extLst>
              </p:cNvPr>
              <p:cNvPicPr/>
              <p:nvPr/>
            </p:nvPicPr>
            <p:blipFill>
              <a:blip r:embed="rId5"/>
              <a:stretch>
                <a:fillRect/>
              </a:stretch>
            </p:blipFill>
            <p:spPr>
              <a:xfrm>
                <a:off x="3252600" y="3595320"/>
                <a:ext cx="2745000" cy="2907000"/>
              </a:xfrm>
              <a:prstGeom prst="rect">
                <a:avLst/>
              </a:prstGeom>
            </p:spPr>
          </p:pic>
        </mc:Fallback>
      </mc:AlternateContent>
    </p:spTree>
    <p:extLst>
      <p:ext uri="{BB962C8B-B14F-4D97-AF65-F5344CB8AC3E}">
        <p14:creationId xmlns:p14="http://schemas.microsoft.com/office/powerpoint/2010/main" val="3881819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p>
            <a:r>
              <a:rPr lang="en-US" dirty="0"/>
              <a:t>Abstraction:  Detail Removal</a:t>
            </a:r>
          </a:p>
        </p:txBody>
      </p:sp>
      <p:sp>
        <p:nvSpPr>
          <p:cNvPr id="3" name="Content Placeholder 2"/>
          <p:cNvSpPr>
            <a:spLocks noGrp="1"/>
          </p:cNvSpPr>
          <p:nvPr>
            <p:ph idx="1"/>
          </p:nvPr>
        </p:nvSpPr>
        <p:spPr/>
        <p:txBody>
          <a:bodyPr/>
          <a:lstStyle/>
          <a:p>
            <a:r>
              <a:rPr lang="en-US" dirty="0"/>
              <a:t>Detail removal example:</a:t>
            </a:r>
          </a:p>
          <a:p>
            <a:pPr lvl="1"/>
            <a:r>
              <a:rPr lang="en" dirty="0"/>
              <a:t>Hide unnecessary details from other designers</a:t>
            </a:r>
          </a:p>
          <a:p>
            <a:pPr lvl="2"/>
            <a:r>
              <a:rPr lang="en" i="1" dirty="0"/>
              <a:t>e.g.</a:t>
            </a:r>
            <a:r>
              <a:rPr lang="en" dirty="0"/>
              <a:t> Engine Control Module (ECM) designer doesn’t care about the return spring inside the Throttle!</a:t>
            </a:r>
          </a:p>
          <a:p>
            <a:pPr lvl="1"/>
            <a:r>
              <a:rPr lang="en" dirty="0"/>
              <a:t>Nice to be able to think of a system as a hierarchy of well defined “chunks” with precise functionality</a:t>
            </a:r>
          </a:p>
          <a:p>
            <a:pPr lvl="2"/>
            <a:r>
              <a:rPr lang="en" dirty="0"/>
              <a:t>In CS, we say that we have a </a:t>
            </a:r>
            <a:r>
              <a:rPr lang="en" b="1" dirty="0"/>
              <a:t>separation of concerns</a:t>
            </a:r>
            <a:endParaRPr lang="en" dirty="0"/>
          </a:p>
          <a:p>
            <a:pPr lvl="2"/>
            <a:endParaRPr lang="en" dirty="0"/>
          </a:p>
          <a:p>
            <a:pPr lvl="1"/>
            <a:endParaRPr lang="en-US" dirty="0"/>
          </a:p>
        </p:txBody>
      </p:sp>
      <p:grpSp>
        <p:nvGrpSpPr>
          <p:cNvPr id="5" name="Group 4"/>
          <p:cNvGrpSpPr/>
          <p:nvPr/>
        </p:nvGrpSpPr>
        <p:grpSpPr>
          <a:xfrm>
            <a:off x="2398075" y="4572000"/>
            <a:ext cx="4623550" cy="1600199"/>
            <a:chOff x="2398075" y="3943351"/>
            <a:chExt cx="4623550" cy="1600199"/>
          </a:xfrm>
        </p:grpSpPr>
        <p:sp>
          <p:nvSpPr>
            <p:cNvPr id="7" name="Shape 164"/>
            <p:cNvSpPr/>
            <p:nvPr/>
          </p:nvSpPr>
          <p:spPr>
            <a:xfrm>
              <a:off x="3440226" y="3943351"/>
              <a:ext cx="2068799" cy="672299"/>
            </a:xfrm>
            <a:prstGeom prst="rect">
              <a:avLst/>
            </a:prstGeom>
            <a:solidFill>
              <a:srgbClr val="D9D2E9"/>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 sz="2000" dirty="0">
                  <a:latin typeface="Nunito Sans" pitchFamily="2" charset="77"/>
                  <a:ea typeface="Calibri"/>
                  <a:cs typeface="Calibri"/>
                  <a:sym typeface="Calibri"/>
                </a:rPr>
                <a:t>Engine Control Module</a:t>
              </a:r>
            </a:p>
          </p:txBody>
        </p:sp>
        <p:sp>
          <p:nvSpPr>
            <p:cNvPr id="8" name="Shape 165"/>
            <p:cNvSpPr/>
            <p:nvPr/>
          </p:nvSpPr>
          <p:spPr>
            <a:xfrm>
              <a:off x="2398075" y="5048251"/>
              <a:ext cx="1524000" cy="495299"/>
            </a:xfrm>
            <a:prstGeom prst="rect">
              <a:avLst/>
            </a:prstGeom>
            <a:solidFill>
              <a:srgbClr val="D9D2E9"/>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 sz="2000">
                  <a:latin typeface="Nunito Sans" pitchFamily="2" charset="77"/>
                  <a:ea typeface="Calibri"/>
                  <a:cs typeface="Calibri"/>
                  <a:sym typeface="Calibri"/>
                </a:rPr>
                <a:t>Accelerator</a:t>
              </a:r>
            </a:p>
          </p:txBody>
        </p:sp>
        <p:sp>
          <p:nvSpPr>
            <p:cNvPr id="9" name="Shape 166"/>
            <p:cNvSpPr/>
            <p:nvPr/>
          </p:nvSpPr>
          <p:spPr>
            <a:xfrm>
              <a:off x="5497625" y="5048251"/>
              <a:ext cx="1524000" cy="495299"/>
            </a:xfrm>
            <a:prstGeom prst="rect">
              <a:avLst/>
            </a:prstGeom>
            <a:solidFill>
              <a:srgbClr val="D9D2E9"/>
            </a:solidFill>
            <a:ln w="19050" cap="flat" cmpd="sng">
              <a:solidFill>
                <a:schemeClr val="dk2"/>
              </a:solidFill>
              <a:prstDash val="solid"/>
              <a:round/>
              <a:headEnd type="none" w="med" len="med"/>
              <a:tailEnd type="none" w="med" len="med"/>
            </a:ln>
          </p:spPr>
          <p:txBody>
            <a:bodyPr lIns="91425" tIns="91425" rIns="91425" bIns="91425" anchor="ctr" anchorCtr="0">
              <a:noAutofit/>
            </a:bodyPr>
            <a:lstStyle/>
            <a:p>
              <a:pPr algn="ctr"/>
              <a:r>
                <a:rPr lang="en" sz="2000" dirty="0">
                  <a:latin typeface="Nunito Sans" pitchFamily="2" charset="77"/>
                  <a:ea typeface="Calibri"/>
                  <a:cs typeface="Calibri"/>
                  <a:sym typeface="Calibri"/>
                </a:rPr>
                <a:t>Throttle</a:t>
              </a:r>
            </a:p>
          </p:txBody>
        </p:sp>
        <p:cxnSp>
          <p:nvCxnSpPr>
            <p:cNvPr id="10" name="Shape 167"/>
            <p:cNvCxnSpPr>
              <a:stCxn id="8" idx="0"/>
              <a:endCxn id="7" idx="2"/>
            </p:cNvCxnSpPr>
            <p:nvPr/>
          </p:nvCxnSpPr>
          <p:spPr>
            <a:xfrm rot="-5400000">
              <a:off x="3601075" y="4174651"/>
              <a:ext cx="432600" cy="1314599"/>
            </a:xfrm>
            <a:prstGeom prst="bentConnector3">
              <a:avLst>
                <a:gd name="adj1" fmla="val 50000"/>
              </a:avLst>
            </a:prstGeom>
            <a:noFill/>
            <a:ln w="19050" cap="flat" cmpd="sng">
              <a:solidFill>
                <a:schemeClr val="dk2"/>
              </a:solidFill>
              <a:prstDash val="solid"/>
              <a:round/>
              <a:headEnd type="none" w="lg" len="lg"/>
              <a:tailEnd type="triangle" w="lg" len="lg"/>
            </a:ln>
          </p:spPr>
        </p:cxnSp>
        <p:cxnSp>
          <p:nvCxnSpPr>
            <p:cNvPr id="11" name="Shape 168"/>
            <p:cNvCxnSpPr>
              <a:stCxn id="7" idx="3"/>
              <a:endCxn id="9" idx="0"/>
            </p:cNvCxnSpPr>
            <p:nvPr/>
          </p:nvCxnSpPr>
          <p:spPr>
            <a:xfrm>
              <a:off x="5509024" y="4279499"/>
              <a:ext cx="750600" cy="768900"/>
            </a:xfrm>
            <a:prstGeom prst="bentConnector2">
              <a:avLst/>
            </a:prstGeom>
            <a:noFill/>
            <a:ln w="19050" cap="flat" cmpd="sng">
              <a:solidFill>
                <a:schemeClr val="dk2"/>
              </a:solidFill>
              <a:prstDash val="solid"/>
              <a:round/>
              <a:headEnd type="none" w="lg" len="lg"/>
              <a:tailEnd type="triangle" w="lg" len="lg"/>
            </a:ln>
          </p:spPr>
        </p:cxnSp>
        <p:cxnSp>
          <p:nvCxnSpPr>
            <p:cNvPr id="12" name="Shape 169"/>
            <p:cNvCxnSpPr>
              <a:stCxn id="9" idx="1"/>
              <a:endCxn id="7" idx="2"/>
            </p:cNvCxnSpPr>
            <p:nvPr/>
          </p:nvCxnSpPr>
          <p:spPr>
            <a:xfrm rot="10800000">
              <a:off x="4474625" y="4615499"/>
              <a:ext cx="1023000" cy="680400"/>
            </a:xfrm>
            <a:prstGeom prst="bentConnector2">
              <a:avLst/>
            </a:prstGeom>
            <a:noFill/>
            <a:ln w="19050" cap="flat" cmpd="sng">
              <a:solidFill>
                <a:schemeClr val="dk2"/>
              </a:solidFill>
              <a:prstDash val="solid"/>
              <a:round/>
              <a:headEnd type="none" w="lg" len="lg"/>
              <a:tailEnd type="triangle" w="lg" len="lg"/>
            </a:ln>
          </p:spPr>
        </p:cxnSp>
      </p:grpSp>
      <p:sp>
        <p:nvSpPr>
          <p:cNvPr id="4" name="Slide Number Placeholder 3"/>
          <p:cNvSpPr>
            <a:spLocks noGrp="1"/>
          </p:cNvSpPr>
          <p:nvPr>
            <p:ph type="sldNum" sz="quarter" idx="10"/>
          </p:nvPr>
        </p:nvSpPr>
        <p:spPr/>
        <p:txBody>
          <a:bodyPr/>
          <a:lstStyle/>
          <a:p>
            <a:fld id="{5DB3064C-9D47-47A0-9DF7-65782A21555E}" type="slidenum">
              <a:rPr lang="en-US" smtClean="0"/>
              <a:t>23</a:t>
            </a:fld>
            <a:endParaRPr lang="en-US"/>
          </a:p>
        </p:txBody>
      </p:sp>
    </p:spTree>
    <p:extLst>
      <p:ext uri="{BB962C8B-B14F-4D97-AF65-F5344CB8AC3E}">
        <p14:creationId xmlns:p14="http://schemas.microsoft.com/office/powerpoint/2010/main" val="1376833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Abstraction:  Generalization</a:t>
            </a:r>
          </a:p>
        </p:txBody>
      </p:sp>
      <p:sp>
        <p:nvSpPr>
          <p:cNvPr id="3" name="Content Placeholder 2"/>
          <p:cNvSpPr>
            <a:spLocks noGrp="1"/>
          </p:cNvSpPr>
          <p:nvPr>
            <p:ph idx="1"/>
          </p:nvPr>
        </p:nvSpPr>
        <p:spPr/>
        <p:txBody>
          <a:bodyPr/>
          <a:lstStyle/>
          <a:p>
            <a:r>
              <a:rPr lang="en-US" dirty="0"/>
              <a:t>“The process of formulating general concepts by abstracting common properties of instances.”</a:t>
            </a:r>
          </a:p>
          <a:p>
            <a:endParaRPr lang="en-US" dirty="0"/>
          </a:p>
          <a:p>
            <a:r>
              <a:rPr lang="en-US" dirty="0"/>
              <a:t>Extensible shower rods</a:t>
            </a:r>
          </a:p>
          <a:p>
            <a:r>
              <a:rPr lang="en-US" dirty="0"/>
              <a:t>Adjustable hats and belts</a:t>
            </a:r>
          </a:p>
          <a:p>
            <a:r>
              <a:rPr lang="en-US" dirty="0"/>
              <a:t>Single recipe for &lt;fruit&gt; cheesecake</a:t>
            </a:r>
          </a:p>
          <a:p>
            <a:r>
              <a:rPr lang="en-US" dirty="0"/>
              <a:t>Feeding animals on a farm</a:t>
            </a:r>
          </a:p>
          <a:p>
            <a:pPr lvl="1"/>
            <a:r>
              <a:rPr lang="en-US" dirty="0"/>
              <a:t>To feed &lt;animal&gt;, put &lt;animal&gt; food in &lt;animal&gt; dish</a:t>
            </a:r>
          </a:p>
          <a:p>
            <a:pPr lvl="1"/>
            <a:endParaRPr lang="en-US" dirty="0"/>
          </a:p>
          <a:p>
            <a:r>
              <a:rPr lang="en-US" dirty="0"/>
              <a:t>Your brain makes generalizations every day, without you even consciously realizing it!</a:t>
            </a:r>
          </a:p>
        </p:txBody>
      </p:sp>
      <p:sp>
        <p:nvSpPr>
          <p:cNvPr id="4" name="Slide Number Placeholder 3"/>
          <p:cNvSpPr>
            <a:spLocks noGrp="1"/>
          </p:cNvSpPr>
          <p:nvPr>
            <p:ph type="sldNum" sz="quarter" idx="10"/>
          </p:nvPr>
        </p:nvSpPr>
        <p:spPr/>
        <p:txBody>
          <a:bodyPr/>
          <a:lstStyle/>
          <a:p>
            <a:fld id="{5DB3064C-9D47-47A0-9DF7-65782A21555E}" type="slidenum">
              <a:rPr lang="en-US" smtClean="0"/>
              <a:t>24</a:t>
            </a:fld>
            <a:endParaRPr lang="en-US"/>
          </a:p>
        </p:txBody>
      </p:sp>
    </p:spTree>
    <p:extLst>
      <p:ext uri="{BB962C8B-B14F-4D97-AF65-F5344CB8AC3E}">
        <p14:creationId xmlns:p14="http://schemas.microsoft.com/office/powerpoint/2010/main" val="91892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Audience Responses</a:t>
            </a:r>
          </a:p>
        </p:txBody>
      </p:sp>
      <p:sp>
        <p:nvSpPr>
          <p:cNvPr id="3" name="Content Placeholder 2"/>
          <p:cNvSpPr>
            <a:spLocks noGrp="1"/>
          </p:cNvSpPr>
          <p:nvPr>
            <p:ph idx="1"/>
          </p:nvPr>
        </p:nvSpPr>
        <p:spPr/>
        <p:txBody>
          <a:bodyPr/>
          <a:lstStyle/>
          <a:p>
            <a:r>
              <a:rPr lang="en-US" dirty="0"/>
              <a:t>Other examples of </a:t>
            </a:r>
            <a:r>
              <a:rPr lang="en-US" b="1" dirty="0"/>
              <a:t>detail removal</a:t>
            </a:r>
            <a:r>
              <a:rPr lang="en-US" dirty="0"/>
              <a:t>:</a:t>
            </a:r>
          </a:p>
          <a:p>
            <a:pPr lvl="2"/>
            <a:endParaRPr lang="en-US" dirty="0"/>
          </a:p>
          <a:p>
            <a:pPr lvl="2"/>
            <a:endParaRPr lang="en-US" dirty="0"/>
          </a:p>
          <a:p>
            <a:pPr lvl="2"/>
            <a:endParaRPr lang="en-US" dirty="0"/>
          </a:p>
          <a:p>
            <a:pPr lvl="2"/>
            <a:endParaRPr lang="en-US" dirty="0"/>
          </a:p>
          <a:p>
            <a:pPr lvl="2"/>
            <a:endParaRPr lang="en-US" dirty="0"/>
          </a:p>
          <a:p>
            <a:r>
              <a:rPr lang="en-US" dirty="0"/>
              <a:t>Other examples of </a:t>
            </a:r>
            <a:r>
              <a:rPr lang="en-US" b="1" dirty="0"/>
              <a:t>generalization</a:t>
            </a:r>
            <a:r>
              <a:rPr lang="en-US" dirty="0"/>
              <a:t>:</a:t>
            </a:r>
          </a:p>
          <a:p>
            <a:pPr lvl="1"/>
            <a:endParaRPr lang="en-US" dirty="0"/>
          </a:p>
        </p:txBody>
      </p:sp>
      <p:sp>
        <p:nvSpPr>
          <p:cNvPr id="4" name="Slide Number Placeholder 3"/>
          <p:cNvSpPr>
            <a:spLocks noGrp="1"/>
          </p:cNvSpPr>
          <p:nvPr>
            <p:ph type="sldNum" sz="quarter" idx="10"/>
          </p:nvPr>
        </p:nvSpPr>
        <p:spPr/>
        <p:txBody>
          <a:bodyPr/>
          <a:lstStyle/>
          <a:p>
            <a:fld id="{5DB3064C-9D47-47A0-9DF7-65782A21555E}" type="slidenum">
              <a:rPr lang="en-US" smtClean="0"/>
              <a:t>25</a:t>
            </a:fld>
            <a:endParaRPr lang="en-US"/>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E068ADCB-A2A3-8C49-87BF-09BE5B024CDE}"/>
                  </a:ext>
                </a:extLst>
              </p14:cNvPr>
              <p14:cNvContentPartPr/>
              <p14:nvPr/>
            </p14:nvContentPartPr>
            <p14:xfrm>
              <a:off x="1668240" y="2044440"/>
              <a:ext cx="5240880" cy="3322080"/>
            </p14:xfrm>
          </p:contentPart>
        </mc:Choice>
        <mc:Fallback>
          <p:pic>
            <p:nvPicPr>
              <p:cNvPr id="5" name="Ink 4">
                <a:extLst>
                  <a:ext uri="{FF2B5EF4-FFF2-40B4-BE49-F238E27FC236}">
                    <a16:creationId xmlns:a16="http://schemas.microsoft.com/office/drawing/2014/main" id="{E068ADCB-A2A3-8C49-87BF-09BE5B024CDE}"/>
                  </a:ext>
                </a:extLst>
              </p:cNvPr>
              <p:cNvPicPr/>
              <p:nvPr/>
            </p:nvPicPr>
            <p:blipFill>
              <a:blip r:embed="rId4"/>
              <a:stretch>
                <a:fillRect/>
              </a:stretch>
            </p:blipFill>
            <p:spPr>
              <a:xfrm>
                <a:off x="1658880" y="2035080"/>
                <a:ext cx="5259600" cy="3340800"/>
              </a:xfrm>
              <a:prstGeom prst="rect">
                <a:avLst/>
              </a:prstGeom>
            </p:spPr>
          </p:pic>
        </mc:Fallback>
      </mc:AlternateContent>
    </p:spTree>
    <p:extLst>
      <p:ext uri="{BB962C8B-B14F-4D97-AF65-F5344CB8AC3E}">
        <p14:creationId xmlns:p14="http://schemas.microsoft.com/office/powerpoint/2010/main" val="26582508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Abstraction is </a:t>
            </a:r>
            <a:r>
              <a:rPr lang="en" dirty="0"/>
              <a:t>one of the most important challenges in computer science</a:t>
            </a:r>
          </a:p>
          <a:p>
            <a:pPr lvl="1"/>
            <a:r>
              <a:rPr lang="en-US" dirty="0"/>
              <a:t>How do you identify</a:t>
            </a:r>
            <a:r>
              <a:rPr lang="en" dirty="0"/>
              <a:t> the right abstraction you need (block to build) to solve your problem?</a:t>
            </a:r>
            <a:endParaRPr lang="en-US" dirty="0"/>
          </a:p>
          <a:p>
            <a:endParaRPr lang="en-US" dirty="0"/>
          </a:p>
          <a:p>
            <a:r>
              <a:rPr lang="en-US" dirty="0"/>
              <a:t>Think about computers:</a:t>
            </a:r>
          </a:p>
          <a:p>
            <a:pPr lvl="1"/>
            <a:r>
              <a:rPr lang="en-US" dirty="0"/>
              <a:t>How many of you actually know how a computer works?</a:t>
            </a:r>
          </a:p>
          <a:p>
            <a:pPr lvl="2"/>
            <a:r>
              <a:rPr lang="en-US" dirty="0"/>
              <a:t>I certainly don’t understand every detail (I don’t know if anyone does…)</a:t>
            </a:r>
          </a:p>
          <a:p>
            <a:pPr lvl="1"/>
            <a:r>
              <a:rPr lang="en-US" dirty="0"/>
              <a:t>How many of you can use a computer?</a:t>
            </a:r>
          </a:p>
          <a:p>
            <a:pPr lvl="2"/>
            <a:r>
              <a:rPr lang="en-US" dirty="0"/>
              <a:t>Thanks to abstraction!!!</a:t>
            </a:r>
          </a:p>
        </p:txBody>
      </p:sp>
      <p:sp>
        <p:nvSpPr>
          <p:cNvPr id="4" name="Slide Number Placeholder 3"/>
          <p:cNvSpPr>
            <a:spLocks noGrp="1"/>
          </p:cNvSpPr>
          <p:nvPr>
            <p:ph type="sldNum" sz="quarter" idx="10"/>
          </p:nvPr>
        </p:nvSpPr>
        <p:spPr/>
        <p:txBody>
          <a:bodyPr/>
          <a:lstStyle/>
          <a:p>
            <a:fld id="{5DB3064C-9D47-47A0-9DF7-65782A21555E}" type="slidenum">
              <a:rPr lang="en-US" smtClean="0"/>
              <a:t>26</a:t>
            </a:fld>
            <a:endParaRPr lang="en-US"/>
          </a:p>
        </p:txBody>
      </p:sp>
    </p:spTree>
    <p:extLst>
      <p:ext uri="{BB962C8B-B14F-4D97-AF65-F5344CB8AC3E}">
        <p14:creationId xmlns:p14="http://schemas.microsoft.com/office/powerpoint/2010/main" val="2649095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You!</a:t>
            </a:r>
          </a:p>
        </p:txBody>
      </p:sp>
      <p:sp>
        <p:nvSpPr>
          <p:cNvPr id="3" name="Content Placeholder 2"/>
          <p:cNvSpPr>
            <a:spLocks noGrp="1"/>
          </p:cNvSpPr>
          <p:nvPr>
            <p:ph idx="1"/>
          </p:nvPr>
        </p:nvSpPr>
        <p:spPr>
          <a:xfrm>
            <a:off x="396875" y="1362075"/>
            <a:ext cx="8366125" cy="4972050"/>
          </a:xfrm>
        </p:spPr>
        <p:txBody>
          <a:bodyPr/>
          <a:lstStyle/>
          <a:p>
            <a:r>
              <a:rPr lang="en-US" dirty="0"/>
              <a:t>25 students registered</a:t>
            </a:r>
          </a:p>
          <a:p>
            <a:pPr lvl="1"/>
            <a:r>
              <a:rPr lang="en-US" dirty="0"/>
              <a:t>Undergrads from </a:t>
            </a:r>
            <a:r>
              <a:rPr lang="en-US" i="1" dirty="0"/>
              <a:t>many</a:t>
            </a:r>
            <a:r>
              <a:rPr lang="en-US" dirty="0"/>
              <a:t> different majors (or pre-majors)</a:t>
            </a:r>
          </a:p>
          <a:p>
            <a:pPr lvl="1"/>
            <a:r>
              <a:rPr lang="en-US" dirty="0">
                <a:solidFill>
                  <a:srgbClr val="FF0000"/>
                </a:solidFill>
              </a:rPr>
              <a:t>This class is intended for students without significant previous experience with computing/programming</a:t>
            </a:r>
          </a:p>
          <a:p>
            <a:pPr lvl="2"/>
            <a:endParaRPr lang="en-US" dirty="0"/>
          </a:p>
          <a:p>
            <a:r>
              <a:rPr lang="en-US" dirty="0"/>
              <a:t>Get to know each other and help each other out!</a:t>
            </a:r>
          </a:p>
          <a:p>
            <a:pPr lvl="1"/>
            <a:r>
              <a:rPr lang="en-US" dirty="0"/>
              <a:t>Learning is much more fun with friends</a:t>
            </a:r>
          </a:p>
          <a:p>
            <a:pPr lvl="1"/>
            <a:r>
              <a:rPr lang="en-US" dirty="0"/>
              <a:t>Working well with others is a valuable life skill</a:t>
            </a:r>
          </a:p>
          <a:p>
            <a:pPr lvl="1"/>
            <a:r>
              <a:rPr lang="en-US" dirty="0"/>
              <a:t>Diversity of perspectives expands your horizons</a:t>
            </a:r>
          </a:p>
          <a:p>
            <a:pPr lvl="2"/>
            <a:endParaRPr lang="en-US" dirty="0"/>
          </a:p>
          <a:p>
            <a:r>
              <a:rPr lang="en-US" dirty="0"/>
              <a:t>Please submit the Pre-Course Survey so we can learn more about you!</a:t>
            </a:r>
          </a:p>
        </p:txBody>
      </p:sp>
      <p:sp>
        <p:nvSpPr>
          <p:cNvPr id="4" name="Slide Number Placeholder 3"/>
          <p:cNvSpPr>
            <a:spLocks noGrp="1"/>
          </p:cNvSpPr>
          <p:nvPr>
            <p:ph type="sldNum" sz="quarter" idx="10"/>
          </p:nvPr>
        </p:nvSpPr>
        <p:spPr/>
        <p:txBody>
          <a:bodyPr/>
          <a:lstStyle/>
          <a:p>
            <a:fld id="{5DB3064C-9D47-47A0-9DF7-65782A21555E}" type="slidenum">
              <a:rPr lang="en-US" smtClean="0"/>
              <a:t>3</a:t>
            </a:fld>
            <a:endParaRPr lang="en-US"/>
          </a:p>
        </p:txBody>
      </p:sp>
    </p:spTree>
    <p:extLst>
      <p:ext uri="{BB962C8B-B14F-4D97-AF65-F5344CB8AC3E}">
        <p14:creationId xmlns:p14="http://schemas.microsoft.com/office/powerpoint/2010/main" val="156363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Study Computer Science?</a:t>
            </a:r>
          </a:p>
        </p:txBody>
      </p:sp>
      <p:sp>
        <p:nvSpPr>
          <p:cNvPr id="3" name="Content Placeholder 2"/>
          <p:cNvSpPr>
            <a:spLocks noGrp="1"/>
          </p:cNvSpPr>
          <p:nvPr>
            <p:ph idx="1"/>
          </p:nvPr>
        </p:nvSpPr>
        <p:spPr/>
        <p:txBody>
          <a:bodyPr/>
          <a:lstStyle/>
          <a:p>
            <a:r>
              <a:rPr lang="en-US" dirty="0"/>
              <a:t>Massive impact on our lives and society as a whole</a:t>
            </a:r>
          </a:p>
          <a:p>
            <a:pPr lvl="2"/>
            <a:endParaRPr lang="en-US" dirty="0"/>
          </a:p>
          <a:p>
            <a:r>
              <a:rPr lang="en-US" dirty="0"/>
              <a:t>Increasingly useful for </a:t>
            </a:r>
            <a:r>
              <a:rPr lang="en-US" i="1" dirty="0"/>
              <a:t>all</a:t>
            </a:r>
            <a:r>
              <a:rPr lang="en-US" dirty="0"/>
              <a:t> fields of study and areas of employment</a:t>
            </a:r>
          </a:p>
          <a:p>
            <a:pPr marL="363474" lvl="1" indent="0">
              <a:buNone/>
            </a:pPr>
            <a:endParaRPr lang="en-US" dirty="0"/>
          </a:p>
          <a:p>
            <a:pPr lvl="1"/>
            <a:endParaRPr lang="en-US" dirty="0"/>
          </a:p>
          <a:p>
            <a:pPr lvl="1"/>
            <a:endParaRPr lang="en-US" dirty="0"/>
          </a:p>
          <a:p>
            <a:pPr lvl="2"/>
            <a:endParaRPr lang="en-US" dirty="0"/>
          </a:p>
        </p:txBody>
      </p:sp>
      <p:sp>
        <p:nvSpPr>
          <p:cNvPr id="17" name="Slide Number Placeholder 16"/>
          <p:cNvSpPr>
            <a:spLocks noGrp="1"/>
          </p:cNvSpPr>
          <p:nvPr>
            <p:ph type="sldNum" sz="quarter" idx="10"/>
          </p:nvPr>
        </p:nvSpPr>
        <p:spPr/>
        <p:txBody>
          <a:bodyPr/>
          <a:lstStyle/>
          <a:p>
            <a:fld id="{5DB3064C-9D47-47A0-9DF7-65782A21555E}" type="slidenum">
              <a:rPr lang="en-US" smtClean="0"/>
              <a:t>4</a:t>
            </a:fld>
            <a:endParaRPr lang="en-US"/>
          </a:p>
        </p:txBody>
      </p:sp>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CB09F663-9878-414E-BDF7-EBCA0A4581EF}"/>
                  </a:ext>
                </a:extLst>
              </p14:cNvPr>
              <p14:cNvContentPartPr/>
              <p14:nvPr/>
            </p14:nvContentPartPr>
            <p14:xfrm>
              <a:off x="1316880" y="3171600"/>
              <a:ext cx="2863800" cy="1114920"/>
            </p14:xfrm>
          </p:contentPart>
        </mc:Choice>
        <mc:Fallback>
          <p:pic>
            <p:nvPicPr>
              <p:cNvPr id="4" name="Ink 3">
                <a:extLst>
                  <a:ext uri="{FF2B5EF4-FFF2-40B4-BE49-F238E27FC236}">
                    <a16:creationId xmlns:a16="http://schemas.microsoft.com/office/drawing/2014/main" id="{CB09F663-9878-414E-BDF7-EBCA0A4581EF}"/>
                  </a:ext>
                </a:extLst>
              </p:cNvPr>
              <p:cNvPicPr/>
              <p:nvPr/>
            </p:nvPicPr>
            <p:blipFill>
              <a:blip r:embed="rId4"/>
              <a:stretch>
                <a:fillRect/>
              </a:stretch>
            </p:blipFill>
            <p:spPr>
              <a:xfrm>
                <a:off x="1307520" y="3162240"/>
                <a:ext cx="2882520" cy="1133640"/>
              </a:xfrm>
              <a:prstGeom prst="rect">
                <a:avLst/>
              </a:prstGeom>
            </p:spPr>
          </p:pic>
        </mc:Fallback>
      </mc:AlternateContent>
    </p:spTree>
    <p:extLst>
      <p:ext uri="{BB962C8B-B14F-4D97-AF65-F5344CB8AC3E}">
        <p14:creationId xmlns:p14="http://schemas.microsoft.com/office/powerpoint/2010/main" val="93154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Computing in Your Future</a:t>
            </a:r>
          </a:p>
        </p:txBody>
      </p:sp>
      <p:sp>
        <p:nvSpPr>
          <p:cNvPr id="6" name="Content Placeholder 5"/>
          <p:cNvSpPr>
            <a:spLocks noGrp="1"/>
          </p:cNvSpPr>
          <p:nvPr>
            <p:ph idx="1"/>
          </p:nvPr>
        </p:nvSpPr>
        <p:spPr/>
        <p:txBody>
          <a:bodyPr/>
          <a:lstStyle/>
          <a:p>
            <a:r>
              <a:rPr lang="en-US" dirty="0"/>
              <a:t>Computing and its data are inescapable</a:t>
            </a:r>
          </a:p>
          <a:p>
            <a:pPr lvl="1"/>
            <a:r>
              <a:rPr lang="en-US" dirty="0"/>
              <a:t>You generate “digital footprints” all the time</a:t>
            </a:r>
          </a:p>
          <a:p>
            <a:pPr lvl="2"/>
            <a:endParaRPr lang="en-US" dirty="0"/>
          </a:p>
          <a:p>
            <a:r>
              <a:rPr lang="en-US" dirty="0"/>
              <a:t>Computing is a regular part of </a:t>
            </a:r>
            <a:r>
              <a:rPr lang="en-US" i="1" dirty="0"/>
              <a:t>every</a:t>
            </a:r>
            <a:r>
              <a:rPr lang="en-US" dirty="0"/>
              <a:t> job</a:t>
            </a:r>
          </a:p>
          <a:p>
            <a:pPr lvl="1"/>
            <a:r>
              <a:rPr lang="en-US" dirty="0"/>
              <a:t>Use computers and computational tools</a:t>
            </a:r>
          </a:p>
          <a:p>
            <a:pPr lvl="1"/>
            <a:r>
              <a:rPr lang="en-US" dirty="0"/>
              <a:t>Generate and process data</a:t>
            </a:r>
          </a:p>
          <a:p>
            <a:pPr lvl="1"/>
            <a:r>
              <a:rPr lang="en-US" dirty="0"/>
              <a:t>Dealing with IT and software people</a:t>
            </a:r>
          </a:p>
          <a:p>
            <a:pPr lvl="1"/>
            <a:r>
              <a:rPr lang="en-US" dirty="0"/>
              <a:t>Understanding the computational portion of projects</a:t>
            </a:r>
          </a:p>
          <a:p>
            <a:pPr lvl="2"/>
            <a:endParaRPr lang="en-US" dirty="0"/>
          </a:p>
          <a:p>
            <a:r>
              <a:rPr lang="en-US" dirty="0"/>
              <a:t>Our goal is to help you make sense of the “Digital Age” that we now all live in</a:t>
            </a:r>
          </a:p>
        </p:txBody>
      </p:sp>
      <p:sp>
        <p:nvSpPr>
          <p:cNvPr id="2" name="Slide Number Placeholder 1"/>
          <p:cNvSpPr>
            <a:spLocks noGrp="1"/>
          </p:cNvSpPr>
          <p:nvPr>
            <p:ph type="sldNum" sz="quarter" idx="10"/>
          </p:nvPr>
        </p:nvSpPr>
        <p:spPr/>
        <p:txBody>
          <a:bodyPr/>
          <a:lstStyle/>
          <a:p>
            <a:fld id="{5DB3064C-9D47-47A0-9DF7-65782A21555E}" type="slidenum">
              <a:rPr lang="en-US" smtClean="0"/>
              <a:t>5</a:t>
            </a:fld>
            <a:endParaRPr lang="en-US"/>
          </a:p>
        </p:txBody>
      </p:sp>
    </p:spTree>
    <p:extLst>
      <p:ext uri="{BB962C8B-B14F-4D97-AF65-F5344CB8AC3E}">
        <p14:creationId xmlns:p14="http://schemas.microsoft.com/office/powerpoint/2010/main" val="10099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Computing and Society</a:t>
            </a:r>
          </a:p>
        </p:txBody>
      </p:sp>
      <p:sp>
        <p:nvSpPr>
          <p:cNvPr id="3" name="Content Placeholder 2"/>
          <p:cNvSpPr>
            <a:spLocks noGrp="1"/>
          </p:cNvSpPr>
          <p:nvPr>
            <p:ph idx="1"/>
          </p:nvPr>
        </p:nvSpPr>
        <p:spPr>
          <a:xfrm>
            <a:off x="396875" y="1367454"/>
            <a:ext cx="8366125" cy="4972050"/>
          </a:xfrm>
        </p:spPr>
        <p:txBody>
          <a:bodyPr/>
          <a:lstStyle/>
          <a:p>
            <a:r>
              <a:rPr lang="en-US" dirty="0"/>
              <a:t>Thumbs up/down if you or someone you know:</a:t>
            </a:r>
          </a:p>
          <a:p>
            <a:pPr lvl="1">
              <a:lnSpc>
                <a:spcPct val="120000"/>
              </a:lnSpc>
            </a:pPr>
            <a:r>
              <a:rPr lang="en-US" dirty="0"/>
              <a:t>Work primarily from home</a:t>
            </a:r>
          </a:p>
          <a:p>
            <a:pPr lvl="1">
              <a:lnSpc>
                <a:spcPct val="120000"/>
              </a:lnSpc>
            </a:pPr>
            <a:r>
              <a:rPr lang="en-US" dirty="0"/>
              <a:t>Have “stalked” someone online</a:t>
            </a:r>
          </a:p>
          <a:p>
            <a:pPr lvl="1">
              <a:lnSpc>
                <a:spcPct val="120000"/>
              </a:lnSpc>
            </a:pPr>
            <a:r>
              <a:rPr lang="en-US" dirty="0"/>
              <a:t>Communicate mostly using 🐺👶 instead of words</a:t>
            </a:r>
          </a:p>
          <a:p>
            <a:pPr lvl="1">
              <a:lnSpc>
                <a:spcPct val="120000"/>
              </a:lnSpc>
            </a:pPr>
            <a:r>
              <a:rPr lang="en-US" dirty="0"/>
              <a:t>Have taken extra trips outside to catch that Pok</a:t>
            </a:r>
            <a:r>
              <a:rPr lang="en-US" dirty="0">
                <a:ea typeface="CMU Serif" panose="02000603000000000000" pitchFamily="2" charset="0"/>
                <a:cs typeface="Calibri" panose="020F0502020204030204" pitchFamily="34" charset="0"/>
              </a:rPr>
              <a:t>émon </a:t>
            </a:r>
            <a:br>
              <a:rPr lang="en-US" dirty="0">
                <a:ea typeface="CMU Serif" panose="02000603000000000000" pitchFamily="2" charset="0"/>
                <a:cs typeface="Calibri" panose="020F0502020204030204" pitchFamily="34" charset="0"/>
              </a:rPr>
            </a:br>
            <a:r>
              <a:rPr lang="en-US" dirty="0">
                <a:ea typeface="CMU Serif" panose="02000603000000000000" pitchFamily="2" charset="0"/>
                <a:cs typeface="Calibri" panose="020F0502020204030204" pitchFamily="34" charset="0"/>
              </a:rPr>
              <a:t>(does anyone still play that?)</a:t>
            </a:r>
          </a:p>
          <a:p>
            <a:pPr lvl="1">
              <a:lnSpc>
                <a:spcPct val="120000"/>
              </a:lnSpc>
            </a:pPr>
            <a:r>
              <a:rPr lang="en-US" dirty="0">
                <a:ea typeface="CMU Serif" panose="02000603000000000000" pitchFamily="2" charset="0"/>
                <a:cs typeface="Calibri" panose="020F0502020204030204" pitchFamily="34" charset="0"/>
              </a:rPr>
              <a:t>Get the majority of your news from social media </a:t>
            </a:r>
            <a:br>
              <a:rPr lang="en-US" dirty="0">
                <a:ea typeface="CMU Serif" panose="02000603000000000000" pitchFamily="2" charset="0"/>
                <a:cs typeface="Calibri" panose="020F0502020204030204" pitchFamily="34" charset="0"/>
              </a:rPr>
            </a:br>
            <a:r>
              <a:rPr lang="en-US" dirty="0">
                <a:ea typeface="CMU Serif" panose="02000603000000000000" pitchFamily="2" charset="0"/>
                <a:cs typeface="Calibri" panose="020F0502020204030204" pitchFamily="34" charset="0"/>
              </a:rPr>
              <a:t>(yes, this includes Reddit)</a:t>
            </a:r>
          </a:p>
          <a:p>
            <a:pPr lvl="1">
              <a:lnSpc>
                <a:spcPct val="120000"/>
              </a:lnSpc>
            </a:pPr>
            <a:r>
              <a:rPr lang="en-US" dirty="0">
                <a:ea typeface="CMU Serif" panose="02000603000000000000" pitchFamily="2" charset="0"/>
                <a:cs typeface="Calibri" panose="020F0502020204030204" pitchFamily="34" charset="0"/>
              </a:rPr>
              <a:t>Have had their identity or credit card number stolen online</a:t>
            </a:r>
          </a:p>
          <a:p>
            <a:pPr lvl="1">
              <a:lnSpc>
                <a:spcPct val="120000"/>
              </a:lnSpc>
            </a:pPr>
            <a:r>
              <a:rPr lang="en-US" dirty="0">
                <a:ea typeface="CMU Serif" panose="02000603000000000000" pitchFamily="2" charset="0"/>
                <a:cs typeface="Calibri" panose="020F0502020204030204" pitchFamily="34" charset="0"/>
              </a:rPr>
              <a:t>Has seen a parent quiet a child by giving them a digital device</a:t>
            </a:r>
          </a:p>
        </p:txBody>
      </p:sp>
      <p:sp>
        <p:nvSpPr>
          <p:cNvPr id="4" name="Slide Number Placeholder 3"/>
          <p:cNvSpPr>
            <a:spLocks noGrp="1"/>
          </p:cNvSpPr>
          <p:nvPr>
            <p:ph type="sldNum" sz="quarter" idx="10"/>
          </p:nvPr>
        </p:nvSpPr>
        <p:spPr/>
        <p:txBody>
          <a:bodyPr/>
          <a:lstStyle/>
          <a:p>
            <a:fld id="{5DB3064C-9D47-47A0-9DF7-65782A21555E}" type="slidenum">
              <a:rPr lang="en-US" smtClean="0"/>
              <a:t>6</a:t>
            </a:fld>
            <a:endParaRPr lang="en-US"/>
          </a:p>
        </p:txBody>
      </p:sp>
    </p:spTree>
    <p:extLst>
      <p:ext uri="{BB962C8B-B14F-4D97-AF65-F5344CB8AC3E}">
        <p14:creationId xmlns:p14="http://schemas.microsoft.com/office/powerpoint/2010/main" val="415566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This </a:t>
            </a:r>
            <a:r>
              <a:rPr lang="en-US"/>
              <a:t>Course IS</a:t>
            </a:r>
            <a:endParaRPr lang="en-US" dirty="0"/>
          </a:p>
        </p:txBody>
      </p:sp>
      <p:sp>
        <p:nvSpPr>
          <p:cNvPr id="3" name="Content Placeholder 2"/>
          <p:cNvSpPr>
            <a:spLocks noGrp="1"/>
          </p:cNvSpPr>
          <p:nvPr>
            <p:ph idx="1"/>
          </p:nvPr>
        </p:nvSpPr>
        <p:spPr>
          <a:xfrm>
            <a:off x="396875" y="1362075"/>
            <a:ext cx="8366125" cy="4972050"/>
          </a:xfrm>
        </p:spPr>
        <p:txBody>
          <a:bodyPr/>
          <a:lstStyle/>
          <a:p>
            <a:r>
              <a:rPr lang="en-US" dirty="0"/>
              <a:t>This course is split into two major themes:</a:t>
            </a:r>
          </a:p>
          <a:p>
            <a:pPr lvl="2"/>
            <a:endParaRPr lang="en-US" dirty="0"/>
          </a:p>
          <a:p>
            <a:pPr marL="820674" lvl="1" indent="-457200">
              <a:buFont typeface="+mj-lt"/>
              <a:buAutoNum type="arabicParenR"/>
            </a:pPr>
            <a:r>
              <a:rPr lang="en-US" dirty="0"/>
              <a:t>Computational Thinking</a:t>
            </a:r>
          </a:p>
          <a:p>
            <a:pPr lvl="2"/>
            <a:r>
              <a:rPr lang="en-US" dirty="0"/>
              <a:t>How can you use computers to solve problems</a:t>
            </a:r>
          </a:p>
          <a:p>
            <a:pPr lvl="2"/>
            <a:r>
              <a:rPr lang="en-US" dirty="0"/>
              <a:t>Using programming as a tool</a:t>
            </a:r>
          </a:p>
          <a:p>
            <a:pPr lvl="2"/>
            <a:endParaRPr lang="en-US" dirty="0"/>
          </a:p>
          <a:p>
            <a:pPr marL="820674" lvl="1" indent="-457200">
              <a:buFont typeface="+mj-lt"/>
              <a:buAutoNum type="arabicParenR"/>
            </a:pPr>
            <a:r>
              <a:rPr lang="en-US" dirty="0"/>
              <a:t>Computational Principles</a:t>
            </a:r>
          </a:p>
          <a:p>
            <a:pPr lvl="2"/>
            <a:r>
              <a:rPr lang="en-US" dirty="0"/>
              <a:t>The “big ideas of computing” that we think everyone </a:t>
            </a:r>
            <a:br>
              <a:rPr lang="en-US" dirty="0"/>
            </a:br>
            <a:r>
              <a:rPr lang="en-US" dirty="0"/>
              <a:t>should know</a:t>
            </a:r>
          </a:p>
          <a:p>
            <a:pPr lvl="2"/>
            <a:r>
              <a:rPr lang="en-US" i="1" dirty="0"/>
              <a:t>e.g.</a:t>
            </a:r>
            <a:r>
              <a:rPr lang="en-US" dirty="0"/>
              <a:t> bits can represent anything and everything, what a computer can and can’t compute, how the Internet works, social implications of computing</a:t>
            </a:r>
          </a:p>
          <a:p>
            <a:pPr lvl="2"/>
            <a:endParaRPr lang="en-US" dirty="0"/>
          </a:p>
        </p:txBody>
      </p:sp>
      <p:sp>
        <p:nvSpPr>
          <p:cNvPr id="4" name="Slide Number Placeholder 3"/>
          <p:cNvSpPr>
            <a:spLocks noGrp="1"/>
          </p:cNvSpPr>
          <p:nvPr>
            <p:ph type="sldNum" sz="quarter" idx="10"/>
          </p:nvPr>
        </p:nvSpPr>
        <p:spPr/>
        <p:txBody>
          <a:bodyPr/>
          <a:lstStyle/>
          <a:p>
            <a:fld id="{5DB3064C-9D47-47A0-9DF7-65782A21555E}" type="slidenum">
              <a:rPr lang="en-US" smtClean="0"/>
              <a:t>7</a:t>
            </a:fld>
            <a:endParaRPr lang="en-US"/>
          </a:p>
        </p:txBody>
      </p:sp>
    </p:spTree>
    <p:extLst>
      <p:ext uri="{BB962C8B-B14F-4D97-AF65-F5344CB8AC3E}">
        <p14:creationId xmlns:p14="http://schemas.microsoft.com/office/powerpoint/2010/main" val="69827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This Course Is NOT</a:t>
            </a:r>
          </a:p>
        </p:txBody>
      </p:sp>
      <p:sp>
        <p:nvSpPr>
          <p:cNvPr id="3" name="Content Placeholder 2"/>
          <p:cNvSpPr>
            <a:spLocks noGrp="1"/>
          </p:cNvSpPr>
          <p:nvPr>
            <p:ph idx="1"/>
          </p:nvPr>
        </p:nvSpPr>
        <p:spPr>
          <a:xfrm>
            <a:off x="396875" y="1362075"/>
            <a:ext cx="8405982" cy="4972050"/>
          </a:xfrm>
        </p:spPr>
        <p:txBody>
          <a:bodyPr/>
          <a:lstStyle/>
          <a:p>
            <a:r>
              <a:rPr lang="en-US" dirty="0"/>
              <a:t>Preparation for CSE 142: Computer Programming I</a:t>
            </a:r>
          </a:p>
          <a:p>
            <a:pPr lvl="1"/>
            <a:r>
              <a:rPr lang="en-US" dirty="0"/>
              <a:t>This is not </a:t>
            </a:r>
            <a:r>
              <a:rPr lang="en-US" i="1" dirty="0"/>
              <a:t>just</a:t>
            </a:r>
            <a:r>
              <a:rPr lang="en-US" dirty="0"/>
              <a:t> a programming course</a:t>
            </a:r>
          </a:p>
          <a:p>
            <a:pPr lvl="2"/>
            <a:r>
              <a:rPr lang="en-US" dirty="0"/>
              <a:t>We’ll introduce you to the concepts, but we will not expect you to master them</a:t>
            </a:r>
          </a:p>
          <a:p>
            <a:pPr lvl="1"/>
            <a:r>
              <a:rPr lang="en-US" dirty="0"/>
              <a:t>But great if you feel motivated to continue afterward!</a:t>
            </a:r>
          </a:p>
          <a:p>
            <a:pPr lvl="2"/>
            <a:endParaRPr lang="en-US" dirty="0"/>
          </a:p>
          <a:p>
            <a:r>
              <a:rPr lang="en-US" dirty="0"/>
              <a:t>Trivial</a:t>
            </a:r>
          </a:p>
          <a:p>
            <a:pPr lvl="1"/>
            <a:r>
              <a:rPr lang="en-US" dirty="0"/>
              <a:t>Supposed to be material you haven’t seen before</a:t>
            </a:r>
          </a:p>
          <a:p>
            <a:pPr lvl="1"/>
            <a:r>
              <a:rPr lang="en-US" dirty="0"/>
              <a:t>A technical class that asks you to read and write and be creative 🌈</a:t>
            </a:r>
          </a:p>
          <a:p>
            <a:pPr lvl="2"/>
            <a:endParaRPr lang="en-US" dirty="0"/>
          </a:p>
          <a:p>
            <a:r>
              <a:rPr lang="en-US" dirty="0"/>
              <a:t>Boring and exhausting</a:t>
            </a:r>
          </a:p>
          <a:p>
            <a:pPr lvl="1"/>
            <a:r>
              <a:rPr lang="en-US" dirty="0"/>
              <a:t>Intended to be fun, interesting, and reasonable</a:t>
            </a:r>
          </a:p>
          <a:p>
            <a:pPr lvl="1"/>
            <a:endParaRPr lang="en-US" dirty="0"/>
          </a:p>
        </p:txBody>
      </p:sp>
      <p:sp>
        <p:nvSpPr>
          <p:cNvPr id="4" name="Slide Number Placeholder 3"/>
          <p:cNvSpPr>
            <a:spLocks noGrp="1"/>
          </p:cNvSpPr>
          <p:nvPr>
            <p:ph type="sldNum" sz="quarter" idx="10"/>
          </p:nvPr>
        </p:nvSpPr>
        <p:spPr/>
        <p:txBody>
          <a:bodyPr/>
          <a:lstStyle/>
          <a:p>
            <a:fld id="{5DB3064C-9D47-47A0-9DF7-65782A21555E}" type="slidenum">
              <a:rPr lang="en-US" smtClean="0"/>
              <a:t>8</a:t>
            </a:fld>
            <a:endParaRPr lang="en-US"/>
          </a:p>
        </p:txBody>
      </p:sp>
    </p:spTree>
    <p:extLst>
      <p:ext uri="{BB962C8B-B14F-4D97-AF65-F5344CB8AC3E}">
        <p14:creationId xmlns:p14="http://schemas.microsoft.com/office/powerpoint/2010/main" val="387551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Programming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solidFill>
                      <a:srgbClr val="FF0000"/>
                    </a:solidFill>
                  </a:rPr>
                  <a:t>programming </a:t>
                </a:r>
                <a14:m>
                  <m:oMath xmlns:m="http://schemas.openxmlformats.org/officeDocument/2006/math">
                    <m:r>
                      <a:rPr lang="en-US" b="0" i="1" smtClean="0">
                        <a:solidFill>
                          <a:srgbClr val="FF0000"/>
                        </a:solidFill>
                        <a:latin typeface="Cambria Math" panose="02040503050406030204" pitchFamily="18" charset="0"/>
                      </a:rPr>
                      <m:t>≠</m:t>
                    </m:r>
                  </m:oMath>
                </a14:m>
                <a:r>
                  <a:rPr lang="en-US" dirty="0">
                    <a:solidFill>
                      <a:srgbClr val="FF0000"/>
                    </a:solidFill>
                  </a:rPr>
                  <a:t> computational thinking</a:t>
                </a:r>
              </a:p>
              <a:p>
                <a:pPr lvl="1"/>
                <a:r>
                  <a:rPr lang="en-US" i="1" dirty="0"/>
                  <a:t>Computational thinking </a:t>
                </a:r>
                <a:r>
                  <a:rPr lang="en-US" dirty="0"/>
                  <a:t>is knowing how to break down and solve a problem in a way that a computer can do it</a:t>
                </a:r>
              </a:p>
              <a:p>
                <a:pPr lvl="1"/>
                <a:r>
                  <a:rPr lang="en-US" i="1" dirty="0"/>
                  <a:t>Programming</a:t>
                </a:r>
                <a:r>
                  <a:rPr lang="en-US" dirty="0"/>
                  <a:t> is the tool you use to execute your solution</a:t>
                </a:r>
              </a:p>
              <a:p>
                <a:pPr lvl="1"/>
                <a:r>
                  <a:rPr lang="en-US" dirty="0"/>
                  <a:t>We use programming in this course as a way of teaching computational thinking</a:t>
                </a:r>
              </a:p>
              <a:p>
                <a:pPr lvl="2"/>
                <a:endParaRPr lang="en-US" dirty="0"/>
              </a:p>
              <a:p>
                <a:r>
                  <a:rPr lang="en-US" dirty="0"/>
                  <a:t>Can be learned, just like any other skill</a:t>
                </a:r>
              </a:p>
              <a:p>
                <a:pPr lvl="1"/>
                <a:r>
                  <a:rPr lang="en-US" dirty="0"/>
                  <a:t>Not black magic; there’s no such thing as a “coding gene”</a:t>
                </a:r>
              </a:p>
              <a:p>
                <a:pPr lvl="1"/>
                <a:r>
                  <a:rPr lang="en-US" dirty="0"/>
                  <a:t>Yes, at first it may be challenging and mind-bending – just like learning your first non-native language</a:t>
                </a:r>
              </a:p>
              <a:p>
                <a:pPr lvl="1"/>
                <a:r>
                  <a:rPr lang="en-US" dirty="0"/>
                  <a:t>My hope is that you will think differently after this course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303" t="-1018" r="-2121" b="-5598"/>
                </a:stretch>
              </a:blipFill>
            </p:spPr>
            <p:txBody>
              <a:bodyPr/>
              <a:lstStyle/>
              <a:p>
                <a:r>
                  <a:rPr lang="en-US">
                    <a:noFill/>
                  </a:rPr>
                  <a:t> </a:t>
                </a:r>
              </a:p>
            </p:txBody>
          </p:sp>
        </mc:Fallback>
      </mc:AlternateContent>
      <p:sp>
        <p:nvSpPr>
          <p:cNvPr id="4" name="Slide Number Placeholder 3"/>
          <p:cNvSpPr>
            <a:spLocks noGrp="1"/>
          </p:cNvSpPr>
          <p:nvPr>
            <p:ph type="sldNum" sz="quarter" idx="10"/>
          </p:nvPr>
        </p:nvSpPr>
        <p:spPr/>
        <p:txBody>
          <a:bodyPr/>
          <a:lstStyle/>
          <a:p>
            <a:fld id="{5DB3064C-9D47-47A0-9DF7-65782A21555E}" type="slidenum">
              <a:rPr lang="en-US" smtClean="0"/>
              <a:t>9</a:t>
            </a:fld>
            <a:endParaRPr lang="en-US"/>
          </a:p>
        </p:txBody>
      </p:sp>
    </p:spTree>
    <p:extLst>
      <p:ext uri="{BB962C8B-B14F-4D97-AF65-F5344CB8AC3E}">
        <p14:creationId xmlns:p14="http://schemas.microsoft.com/office/powerpoint/2010/main" val="199603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UWTheme-120-Sp17">
  <a:themeElements>
    <a:clrScheme name="Custom 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4B2A85"/>
      </a:hlink>
      <a:folHlink>
        <a:srgbClr val="DED4FF"/>
      </a:folHlink>
    </a:clrScheme>
    <a:fontScheme name="Custom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flat" cmpd="sng" algn="ctr">
          <a:solidFill>
            <a:srgbClr val="CC0000"/>
          </a:solidFill>
          <a:prstDash val="solid"/>
          <a:round/>
          <a:headEnd type="none" w="med" len="med"/>
          <a:tailEnd type="triangle" w="med" len="med"/>
        </a:ln>
        <a:effectLst/>
      </a:spPr>
      <a:bodyPr vert="horz" wrap="square" lIns="91440" tIns="45720" rIns="91440" bIns="45720" numCol="1" rtlCol="0"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sz="2000" smtClean="0">
            <a:solidFill>
              <a:srgbClr val="C00000"/>
            </a:solidFill>
            <a:latin typeface="Calibri" charset="0"/>
            <a:ea typeface="Calibri" charset="0"/>
            <a:cs typeface="Calibri" charset="0"/>
          </a:defRPr>
        </a:defPPr>
      </a:lstStyle>
    </a:spDef>
    <a:lnDef>
      <a:spPr bwMode="auto">
        <a:xfrm>
          <a:off x="0" y="0"/>
          <a:ext cx="1" cy="1"/>
        </a:xfrm>
        <a:custGeom>
          <a:avLst/>
          <a:gdLst/>
          <a:ahLst/>
          <a:cxnLst/>
          <a:rect l="0" t="0" r="0" b="0"/>
          <a:pathLst/>
        </a:custGeom>
        <a:noFill/>
        <a:ln w="25400" cap="flat" cmpd="sng" algn="ctr">
          <a:solidFill>
            <a:srgbClr val="CC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0" u="none" strike="noStrike" cap="none" normalizeH="0" baseline="0" smtClean="0">
            <a:ln>
              <a:noFill/>
            </a:ln>
            <a:solidFill>
              <a:schemeClr val="tx1"/>
            </a:solidFill>
            <a:effectLst/>
            <a:latin typeface="Arial Narrow" pitchFamily="34" charset="0"/>
          </a:defRPr>
        </a:defPPr>
      </a:lstStyle>
    </a:lnDef>
    <a:txDef>
      <a:spPr>
        <a:noFill/>
      </a:spPr>
      <a:bodyPr wrap="none" rtlCol="0">
        <a:spAutoFit/>
      </a:bodyPr>
      <a:lstStyle>
        <a:defPPr>
          <a:defRPr dirty="0" smtClean="0">
            <a:latin typeface="Calibri" pitchFamily="34" charset="0"/>
          </a:defRPr>
        </a:defPPr>
      </a:lstStyle>
    </a:txDef>
  </a:objectDefaults>
  <a:extraClrSchemeLst>
    <a:extraClrScheme>
      <a:clrScheme name="class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lass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lass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lass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lass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lass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lass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UWTheme-120-Sp17" id="{28839EE6-A363-48B8-86DE-FB931C4A5EDB}" vid="{CDC135B8-6C84-451D-A8A4-8C26E4E9FC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UWTheme-120-Sp17</Template>
  <TotalTime>6199</TotalTime>
  <Words>3614</Words>
  <Application>Microsoft Office PowerPoint</Application>
  <PresentationFormat>On-screen Show (4:3)</PresentationFormat>
  <Paragraphs>427</Paragraphs>
  <Slides>26</Slides>
  <Notes>25</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UWTheme-120-Sp17</vt:lpstr>
      <vt:lpstr>Computer Science Principles CSE 120, Winter 2020</vt:lpstr>
      <vt:lpstr>Who: Course Staff</vt:lpstr>
      <vt:lpstr>Who: You!</vt:lpstr>
      <vt:lpstr>Why Study Computer Science?</vt:lpstr>
      <vt:lpstr>Computing in Your Future</vt:lpstr>
      <vt:lpstr>Computing and Society</vt:lpstr>
      <vt:lpstr>What This Course IS</vt:lpstr>
      <vt:lpstr>What This Course Is NOT</vt:lpstr>
      <vt:lpstr>About Programming</vt:lpstr>
      <vt:lpstr>Programming in CSE 120</vt:lpstr>
      <vt:lpstr>Big Ideas of Computing</vt:lpstr>
      <vt:lpstr>Lecture Outline</vt:lpstr>
      <vt:lpstr>Communication</vt:lpstr>
      <vt:lpstr>Weekly Schedule</vt:lpstr>
      <vt:lpstr>Technology &amp; Gadgets in 120</vt:lpstr>
      <vt:lpstr>Course Components and Grading</vt:lpstr>
      <vt:lpstr>To-Do List</vt:lpstr>
      <vt:lpstr>Lecture Outline</vt:lpstr>
      <vt:lpstr>Complexity and Abstraction</vt:lpstr>
      <vt:lpstr>Abstraction:  Detail Removal</vt:lpstr>
      <vt:lpstr>Abstraction:  Detail Removal</vt:lpstr>
      <vt:lpstr>Abstraction:  Detail Removal</vt:lpstr>
      <vt:lpstr>Abstraction:  Detail Removal</vt:lpstr>
      <vt:lpstr>Abstraction:  Generalization</vt:lpstr>
      <vt:lpstr>Audience Responses</vt:lpstr>
      <vt:lpstr>Summary</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Science Principles CSE 120 Winter 2017</dc:title>
  <dc:creator>Justin Hsia</dc:creator>
  <cp:lastModifiedBy>Sam S Wolfson</cp:lastModifiedBy>
  <cp:revision>178</cp:revision>
  <cp:lastPrinted>2017-03-27T08:23:36Z</cp:lastPrinted>
  <dcterms:created xsi:type="dcterms:W3CDTF">2017-03-25T19:26:03Z</dcterms:created>
  <dcterms:modified xsi:type="dcterms:W3CDTF">2020-01-07T00:21:32Z</dcterms:modified>
</cp:coreProperties>
</file>