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5"/>
  </p:notesMasterIdLst>
  <p:sldIdLst>
    <p:sldId id="257" r:id="rId2"/>
    <p:sldId id="258" r:id="rId3"/>
    <p:sldId id="259" r:id="rId4"/>
    <p:sldId id="279" r:id="rId5"/>
    <p:sldId id="281" r:id="rId6"/>
    <p:sldId id="282" r:id="rId7"/>
    <p:sldId id="283" r:id="rId8"/>
    <p:sldId id="288" r:id="rId9"/>
    <p:sldId id="265" r:id="rId10"/>
    <p:sldId id="284" r:id="rId11"/>
    <p:sldId id="285" r:id="rId12"/>
    <p:sldId id="286" r:id="rId13"/>
    <p:sldId id="287" r:id="rId14"/>
    <p:sldId id="264" r:id="rId15"/>
    <p:sldId id="289" r:id="rId16"/>
    <p:sldId id="290" r:id="rId17"/>
    <p:sldId id="291" r:id="rId18"/>
    <p:sldId id="292" r:id="rId19"/>
    <p:sldId id="293" r:id="rId20"/>
    <p:sldId id="294" r:id="rId21"/>
    <p:sldId id="278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2A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94" d="100"/>
          <a:sy n="94" d="100"/>
        </p:scale>
        <p:origin x="543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27T20:37:32.7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1249 14137 100 0,'0'-11'38'0,"0"8"-20"0,0 3-12 15,0 0 20 1,0 14-6-16,-3 7-3 16,0 13-3-16,-6 3-2 0,0 11 2 15,-6 13-7-15,3-6 0 0,4-2 3 16,-7-5-6-16,9-6-2 16,-3-10-4-1,9-6 1-15,-6-4 1 0,3-4 0 16,0-7 2-16,3-6 1 15,0-5-4-15,3-8 1 16,-3-5-2-16,0-8 0 16,3-11-7-16,3 0-2 15,-3-2 1-15,3-1 1 16,0 1 3-16,0-8 2 16,3-1 2-16,-1 4 1 15,-2 2-2-15,0 2 0 0,3-2 2 16,-9 8 2-16,3 5 4 15,6 6 2-15,0 18-10 16,-3 10 6 0,9 6 2-16,-6 8 4 15,3 5 2-15,3 5-5 16,0 4-4-16,-1 1-1 16,1 11-1-16,0-7 0 15,3-6 0-15,0-5 2 16,-3-6 1-16,-3-5-8 15,-3-5-4-15,-3-3-13 16,-6-5-6-16,0-2-23 16,-9-4-25-1,0-4 23-15</inkml:trace>
  <inkml:trace contextRef="#ctx0" brushRef="#br0" timeOffset="198.2491">1210 14380 160 0,'-20'-8'63'0,"14"8"-34"0,6 0-27 0,0 0 12 16,0 0-5-16,0 0 0 15,8 0-1-15,4-2 0 16,3-1-4-16,9 0-5 0,3-2 0 16,6 0 1-16,5-1 0 15,-2 4-47 1,0-1-55-16,-4 0 15 15</inkml:trace>
  <inkml:trace contextRef="#ctx0" brushRef="#br0" timeOffset="795.4159">1565 14311 44 0,'-9'0'16'0,"9"0"-8"0,3 3 1 15,-3 2 9-15,6 3 7 0,-6 3 7 16,0 5-6 0,3 5-3-16,0 8-11 15,-1 5-5-15,1-2-7 16,0-3 0-16,3-2 0 0,-6-4 0 16,0-7 2-16,0-2 1 0,-6-7 1 15,3-7-2 1,0-5-2-16,3-8 1 15,0-8-6-15,0 0 1 16,0-1 2-16,0 4 1 16,0-1-2-16,3 4 2 15,0-1-4-15,3 0 1 16,6 3 0-16,6 2 2 16,-3 3-4-16,0 5 2 0,0 9 2 15,-3 4 1 1,-3 4 3-16,0 7 3 0,-3 5 2 15,-4-2 1-15,-2-3-2 16,0-5-1-16,0-3-3 16,0-2 1-16,0-3-4 15,0-8 0-15,9-13 1 16,-6-3 0-16,6-6-3 16,3-1 0-16,3 1-1 15,-3 4 0-15,-3 5 3 16,3 2 0-16,0 6-2 15,0 8 2-15,3 4 3 0,-9 7 1 16,8 7 1-16,-2 3 0 16,6-1-2-1,-6-1 1-15,0-4-4 0,0-2-2 16,3-5-29 0,-9-1-42-16,9-7 12 15</inkml:trace>
  <inkml:trace contextRef="#ctx0" brushRef="#br0" timeOffset="1167.6355">2133 14348 124 0,'-6'-5'46'0,"-9"5"-24"0,6 0-26 0,-3 5 32 15,-2 3-6-15,-1 6-4 16,-6 4-3-16,3 9-9 15,6 4-4-15,0 1 1 16,9-3-2-16,3-2-1 0,6-4 1 16,3-4 1-16,0-6 1 15,3-5 1-15,3-8 0 16,3-5 2-16,-1-11-1 16,-2-8 0-16,0-2-8 15,-6-3 0-15,-3 2 1 16,0 3 1-16,-3 6 1 15,-3 2 0-15,0 5 4 16,0 9 5-16,-3 4-3 16,3 6-1-16,0 5 0 15,0 9-1-15,3 4-2 16,3-2 1-16,0-3-2 16,3-2-1-16,6-6-13 0,-3-5-4 15,3-3-42 1</inkml:trace>
  <inkml:trace contextRef="#ctx0" brushRef="#br0" timeOffset="1668.0737">2327 14309 160 0,'-18'-3'60'0,"15"3"-32"0,3 0-11 16,0 0 20-16,0 0-6 15,0 0-1-15,3 0-10 16,6-3-2-16,6 1-11 16,2-1-9-16,4 0-1 0,3 1 1 15,0-3 3-15,6-3 0 16,-4 0 2-16,-2 0-2 16,-3 2 2-16,-3 1-7 15,-3 2 1-15,-6 1 3 16,0 2 4-16,-3 8-6 15,-9 2 0-15,0 4 0 16,-9-1 1-16,0 3 1 16,-3 2 2-16,0 3-1 15,-3 1 2-15,0-1-4 16,3 0 0-16,1 3 1 0,2-1 2 16,3-7-3-16,3 3 0 15,3-3-1-15,6-3 0 16,6-2 2-16,3-1 0 15,2-2-3-15,1-3 2 16,9 1 1-16,-6-4 2 16,0 1-1-16,-3 0 2 15,-3-3-18-15,-3 0-6 16,0-11-45 0,-3 0-33-16</inkml:trace>
  <inkml:trace contextRef="#ctx0" brushRef="#br0" timeOffset="1773.623">2365 14399 156 0,'-21'-8'57'0,"7"10"-30"0,19-4-16 16,-5 2 15-16</inkml:trace>
  <inkml:trace contextRef="#ctx0" brushRef="#br0" timeOffset="1889.8373">2350 14391 328 0,'18'0'39'0,"3"0"-20"15,6-3-9-15,3 3-5 0,2-3-1 16,1 1 0-16,3-1-24 16,-6-2-12-16,2 0-58 15,-2-1-42 1,3 4 53-16</inkml:trace>
  <inkml:trace contextRef="#ctx0" brushRef="#br0" timeOffset="2251.8265">2877 14322 88 0,'-6'-5'33'0,"9"5"-18"0,-3 0-13 0,0 0 9 15,0 2 15-15,-3 1 8 16,-3 0 0-16,-6 4 0 16,-5 4-17-16,2 5-5 15,3 2-8-15,0 4-3 0,6 4 0 0,3 6-1 16,9-3 0-16,6-5 2 15,6-3 3-15,-1-3 2 16,4-4 3 0,0-9-1-16,0-2 0 0,0-11 6 15,-3-8 2-15,-3-3-4 16,-12-2 0-16,-3-3-4 16,-6 0 0-16,-3-2-3 15,-6 2 1-15,-3 6-4 16,-6 2-2-16,0 5-9 15,3 3-3-15,7 3-23 16,5 5-10-16,3 0-19 0,15 0-6 16,6 0-9-1</inkml:trace>
  <inkml:trace contextRef="#ctx0" brushRef="#br0" timeOffset="2598.5902">3074 14332 140 0,'-6'0'52'0,"6"8"-28"0,0 8-26 0,0-5 9 16,0 5 8-16,0 2 5 16,-3 9 5-16,0 4 2 15,0-4-14-15,0-3-3 0,0-6-3 16,3-2-3-16,0-5-3 16,0-3 6-16,0-8 3 15,0-8-1-15,3-11 0 0,3-5-12 16,6-5-3-16,3 0-2 15,2 3 0-15,4 5 5 16,0 2 3 0,6 6 1-16,-3 5 2 15,2 5 7-15,-2 11 3 0,-3 8 5 16,-3 3 3-16,-3 10-9 16,-3 2-2-16,0-1-8 15,0-1-2-15,-1-3-9 16,-2-2-4-16,3-6-46 15,3-2-19-15,-3-10-20 16</inkml:trace>
  <inkml:trace contextRef="#ctx0" brushRef="#br0" timeOffset="19376.7933">5625 13623 160 0,'-3'-5'63'0,"6"5"-34"0,-3-3-34 16,0 3 62-16,3 3-24 15,0 0-8-15,2 10-8 16,1 3-11-16,0 8 9 0,0 5 5 16,-3 0-6-16,0 0-1 15,0 3-5-15,-3-3-3 16,0 0-2-16,0-5 0 16,0 0 0-16,-3-6 1 15,0-5-2-15,0 1-2 16,0-4-21-16,3-2-11 0,0-3-20 15,0-5-5-15,0 0-29 16,3-2-25 0,3-6 43-16</inkml:trace>
  <inkml:trace contextRef="#ctx0" brushRef="#br0" timeOffset="19635.1465">5616 13637 160 0,'-9'-19'60'0,"6"19"-32"0,3 0-33 15,0 0 84-15,0 0-29 16,0 0-23 0,6 3-14-16,3-1-10 15,3 1 2-15,2-3 4 0,7-5-5 0,0-1 0 16,-3 1 0-16,0 0 0 15,-3 2-7-15,0 1 0 16,-4-1-32-16,-2 0-12 16,-3 19-139-1,0 0 90 1</inkml:trace>
  <inkml:trace contextRef="#ctx0" brushRef="#br0" timeOffset="19847.4674">5631 13795 160 0,'-9'6'63'0,"6"7"-34"0,3-5-23 0,0-8 17 0,6 5 1 16,0-2 3-16,-1 2-10 16,4 0-5-16,3-5-7 15,6 6-4-15,3-9 2 0,-3 0-15 16,0 1-7-16,0-1-39 15,-4-5-57 1,4 3 21-16</inkml:trace>
  <inkml:trace contextRef="#ctx0" brushRef="#br0" timeOffset="20027.2045">5845 13827 148 0,'-3'-3'55'0,"6"17"-30"0,3-4-32 15,-3-4 10-15,0 2 3 0,0-1 4 16,0 7 3-16,0-1 3 16,0 3-9-16,0 0-4 0,0 0-2 15,-3-3-10-15,0-3-2 16,-3-4-62 0</inkml:trace>
  <inkml:trace contextRef="#ctx0" brushRef="#br0" timeOffset="20195.3679">5818 13727 212 0,'0'-3'79'0,"0"3"-42"16,3-3-45-16,0 3 10 0,3 0-28 15,3-2-10-15,3-1-45 16,6-2-19-16</inkml:trace>
  <inkml:trace contextRef="#ctx0" brushRef="#br0" timeOffset="20373.6324">6047 13573 200 0,'-9'3'77'0,"12"2"-42"0,-3 3-43 16,0 8 10-16,0 2-1 15,0 6 1-15,0 8 2 0,0 2 0 16,0 1-2-16,0-1-2 0,0 3 1 15,0 0 1-15,0-5 1 16,0-3-19-16,0-5-9 16,0-6-60-1</inkml:trace>
  <inkml:trace contextRef="#ctx0" brushRef="#br0" timeOffset="20584.1669">5931 13790 228 0,'0'0'88'0,"3"0"-48"0,3-3-42 0,0 3 14 0,6 0-4 16,6 0 0-16,0 0-4 16,5-2-1-16,1 2-1 15,3 0-13-15,0 0-4 0,-3 0-70 16,2 0-51-1,-2-5 52-15</inkml:trace>
  <inkml:trace contextRef="#ctx0" brushRef="#br0" timeOffset="21080.6001">6357 13600 108 0,'0'23'44'0,"0"1"-24"0,0 0-6 0,0-8 15 16,0 2-1-1,-3 1 1-15,0 10-10 0,0-2-4 16,0-4-8-16,0 1-3 0,0-3 2 16,3-2-3-16,0-6 0 15,-3-2-1-15,3-3 1 16,-3-3 0-16,0-5 1 15,3-3-2-15,0 1-2 16,0-4 1-16,0 1-1 16,3 0 0-16,0-6 0 15,3 1-3-15,3-4 2 16,0 4 1-16,3 2 0 16,0 2-3-16,8 9 2 15,1 0 1-15,0 5 0 16,0 2-3-16,-3 1 2 15,-3 2 5-15,-6 0 5 16,-3 1 12-16,-6-1 7 0,-6-3-6 16,-3 1-2-16,-6-3-12 15,-3-3-5-15,0-2-5 16,-3-3 1-16,3 0-15 16,4-3-6-16,-1 1-18 15,6-1-5-15,0 0-42 16,9-2-30-1,6 0 48-15</inkml:trace>
  <inkml:trace contextRef="#ctx0" brushRef="#br0" timeOffset="21273.6122">6619 13832 116 0,'3'0'44'0,"-6"14"-24"0,3-1-15 0,3-5 13 15,-3 2 7-15,0 4 5 16,-3 2-12-16,3-1-3 16,0 1-9-16,0 0-4 0,0-3 1 15,0-5-42 1,3-2-62-16,6-9 11 16</inkml:trace>
  <inkml:trace contextRef="#ctx0" brushRef="#br0" timeOffset="21423.5111">6568 13695 212 0,'-3'-8'82'0,"6"11"-44"0,-3-3-51 16,0 0 12-16,6 0-21 16,0 0-5-16,3-3-55 15,6 0-21-15</inkml:trace>
  <inkml:trace contextRef="#ctx0" brushRef="#br0" timeOffset="21605.773">6821 13528 192 0,'-3'0'74'0,"6"3"-40"0,0 7-40 16,0-2 12-16,0 8 2 0,0 11 5 16,-3 4-2-16,3 1 1 15,0 8-7-15,0-3-3 0,-3 0 1 16,0-3-2-16,0 1-1 15,0-6-15-15,0-3-5 16,0-5-74 0</inkml:trace>
  <inkml:trace contextRef="#ctx0" brushRef="#br0" timeOffset="21800.7494">6696 13777 248 0,'3'-3'93'0,"6"1"-50"0,6 2-39 0,-3 0 21 0,6 0-7 15,6 0 1-15,2 2-10 16,4-2-5-16,0 0-3 16,0 0-32-16,-1-2-12 0,-2-4-75 15</inkml:trace>
  <inkml:trace contextRef="#ctx0" brushRef="#br0" timeOffset="23405.6273">5190 14269 116 0,'-9'-13'44'0,"3"7"-24"0,-6 4-10 0,9 4 14 0,-6 6 0 16,-6 0 1-16,-5 3-6 16,-1 2-1-16,-6 6-10 15,0 4 1-15,3 7 4 0,4 15-1 16,5-3 3-16,6 0-6 15,12 1-3-15,9-1-3 16,8 0 0-16,7-7-2 16,6-6 2-16,-3-8-11 15,-1-5-2-15,-2-11-30 16,-3-10-14-16,0-6-34 16</inkml:trace>
  <inkml:trace contextRef="#ctx0" brushRef="#br0" timeOffset="23513.6491">5163 14518 128 0,'-15'2'49'0,"12"14"-26"0,3-24-9 0,0 14 17 16</inkml:trace>
  <inkml:trace contextRef="#ctx0" brushRef="#br0" timeOffset="23705.2251">5154 14534 294 0,'12'-3'30'16,"3"-2"-16"-16,0-3-11 0,3 8-4 0,0 0 1 15,0 2 0 1,-7 9 0-16,-2 2 2 0,-9 6-3 16,-3 2 0-16,-3 3 10 15,0-1 3-15,1-1-5 16,2-1-2-16,0-8-3 16,0 3-2-16,6-3-2 15,0-10-1-15,8-3-45 16,4-8-20-16,0 0-20 15</inkml:trace>
  <inkml:trace contextRef="#ctx0" brushRef="#br0" timeOffset="24036.1704">5386 14523 108 0,'-5'-3'44'0,"2"1"-24"0,-3 20-15 0,3-10 13 15,0 0 14-15,-3 3 7 16,0 2-12-16,0 3-5 16,3 2-13-16,3 6-2 0,3-5 0 15,6-3 5-15,3-6 5 16,2-2-3-16,4-8 2 16,0-5-3-16,6-3 0 15,-6-5-7-15,-6-1-4 16,-6-2-1-16,-6-5 1 15,-3-8 1-15,-6 8 1 16,-3 3-5-16,-3 2-1 16,-3 5-13-16,6 3-5 0,0 3-25 15,9 2-68 1,3 1-12 0,9-1 52-16</inkml:trace>
  <inkml:trace contextRef="#ctx0" brushRef="#br0" timeOffset="24306.6498">5532 14502 124 0,'-6'21'46'0,"-6"5"-24"0,6-4-10 15,6-12 13-15,6 6 2 16,0 3 3-16,6-4-3 16,0 4 1-16,6-3-16 0,0-8 4 0,3-3 2 15,0-5-2-15,-4-5 3 16,4-8-8-16,-9-6-4 15,-3 1-2-15,-9-14 1 16,-3 3-3-16,-6 2-2 16,-3 3-5-16,-3 6 0 15,1 5-7-15,-4 5-3 16,-3 2-19-16,9 6-6 16,3 3-40-1,3 8-42-15,12-3 35 16</inkml:trace>
  <inkml:trace contextRef="#ctx0" brushRef="#br0" timeOffset="24770.8464">5815 14446 112 0,'0'-8'44'0,"0"6"-24"0,0-4-17 15,0 6 12-15,0 0 13 16,-3 0 9-16,0 3-10 15,-3 0-6-15,-6 5-12 16,3 0-8-16,-6 13-4 0,4 0 2 16,-1 0 2-16,3 0 6 15,6-2 6-15,6-3-1 16,6-3 1-16,0-3-5 16,0-2-3-16,-1-8 0 15,4-5 1-15,0-3-3 0,-3-2 0 16,-3-4-1-16,0-2 1 15,-3 1-4-15,0 1 0 16,-3 4 1-16,0 2 0 16,0 3-3-16,0 18 0 15,0 5 2 1,3 3-2-16,0 1-1 16,0 1 11-16,-3 14 8 15,0-7 1-15,-3-4 0 16,-3-2-4-16,-3-3 0 15,0-2-5-15,-12-9-4 16,1-5-4 0,-1-10-24-16,-3-3-8 15,3-8-30-15,3-2-11 16,6-3-20-16</inkml:trace>
  <inkml:trace contextRef="#ctx0" brushRef="#br0" timeOffset="25032.5591">5904 14211 216 0,'-6'0'82'0,"6"0"-44"0,0 5-36 16,0 0 17-16,0 9 5 15,3 1 5-15,0 7-7 16,0 4 0-16,0 6-13 0,0 2-3 0,0 11-2 15,0 0-2-15,0-8-2 16,3-5 1-16,-3-6-1 16,0-4-25-16,0-7-10 15,0 1-70 1,3-10-50-16,-9-6 63 16</inkml:trace>
  <inkml:trace contextRef="#ctx0" brushRef="#br0" timeOffset="26196.7107">6053 14473 156 0,'-6'5'57'0,"6"11"-30"0,6-6-21 15,0-4 17-15,3 4 3 16,3-2 7-16,3-2-12 16,6-9-4-16,-3 0-10 15,2 1-5-15,-2-9 1 0,-3 0-2 16,-3 1 2-16,-3-1 0 16,-3 1 1-16,-9 2 2 15,-9 0 1-15,0 3-1 16,-3 2-1-16,-3 3-1 15,-2 5 0-15,-1 3-5 0,3 5 1 16,3 6 2-16,6 2 1 16,6 0 5-16,6 3 3 15,6-3-4-15,3 3-2 16,9-11-2-16,3 0 0 16,2-5-18-16,1-2-4 15,3-4-64 1,-3-4-67-16,-6-4 38 15</inkml:trace>
  <inkml:trace contextRef="#ctx0" brushRef="#br0" timeOffset="26632.0761">6741 14253 148 0,'-12'-21'55'0,"3"24"-30"0,-18 5-12 15,15-3 19-15,-6 3-1 16,1 2 2-16,-7 4-10 0,3 1-1 16,0 4-13-16,3 5 1 0,6 2 1 15,6 6-4-15,3 8-2 16,9-3-2-16,3 0 0 15,3-8-4-15,9-3 0 16,3-7-26-16,0-6-11 16,-1 0-39-1,-2-7-48-15,0-6 33 16</inkml:trace>
  <inkml:trace contextRef="#ctx0" brushRef="#br0" timeOffset="26963.9738">6782 14465 160 0,'-11'-8'60'0,"5"5"-32"0,-6 3-22 15,6 3 15-15,0-1-7 16,-3 9 2-16,-6 8-3 16,3-1 2-16,3 1-8 15,3-3 0-15,0-1 0 0,9-1-1 16,3-1-1-16,0-3 1 16,3-2 1-16,3-5-3 15,0-3-1-15,0-3-3 16,0-5-3-16,-3-5 2 15,-3 3 0-15,-3-1 3 16,0 3 1-16,-1 3-4 0,-2 2 1 16,0 8-2-16,0 3 0 15,0 3 0-15,0 0 0 16,3-1 2-16,0 3 2 16,3-2-3-16,0-6 0 15,0 1-15-15,3-6-4 16,0-3-45-1,-3-2-53-15,0-3 29 16</inkml:trace>
  <inkml:trace contextRef="#ctx0" brushRef="#br0" timeOffset="27161.1969">6860 14224 184 0,'-3'-5'68'0,"6"13"-36"0,0 2-33 16,0 6 12-16,0 3 12 15,0 4 8-15,3 9-10 16,-6 0-4-16,3 13-10 16,0-5-5-16,0-3 1 0,0-6-2 15,0-4-1-15,6-6-37 16,-4-5-17-16</inkml:trace>
  <inkml:trace contextRef="#ctx0" brushRef="#br0" timeOffset="27504.5289">6994 14465 192 0,'0'2'71'0,"12"17"-38"0,-3-6-39 0,-3-8 12 16,3 1 9-16,-1 4 10 15,1-10-4-15,3-8-2 16,0 0-11-16,6-2-5 0,-3-1-2 15,-3 1-1-15,-3-4 0 16,-9 1-3-16,-3 0 2 16,-9 2-4-16,-3 4-1 15,-3 4-2-15,-3 3 0 16,0 5 5-16,1 6 1 16,-4-1 2-16,6 14 2 0,6 0 3 15,6-3 4-15,6 0 0 16,6-2 0-16,3-1-5 15,3-2-3-15,0-5-16 16,6 2-5-16,-3-8-45 16,2-5-58-1,1-2 28-15</inkml:trace>
  <inkml:trace contextRef="#ctx0" brushRef="#br0" timeOffset="27803.1228">7146 14454 144 0,'-3'3'55'0,"6"5"-30"0,0 21-14 16,-3-13 18-16,0 0-2 0,0 0 2 16,0-3-8-16,0 0 0 15,0-2-12 1,0-6-3-16,0 0-2 0,0-5-2 0,3-3-2 16,0-10 9-16,2-5 4 15,1-3-13-15,3 2-6 16,0 1 6-16,3 4 6 15,0 4 4-15,0 4 4 16,0 6-3-16,0 11-1 16,-3 10-6-16,-3 3-3 15,0-5 0-15,-3 2 1 16,3-3-6-16,0-2 1 16,0-3-43-16,2-7-19 15,13-1-47-15</inkml:trace>
  <inkml:trace contextRef="#ctx0" brushRef="#br0" timeOffset="28195.7651">7488 14483 212 0,'-6'-24'79'0,"0"22"-42"0,-3-1-30 16,6 3 18-16,-3 3-13 16,-3-1-4-16,0 6-5 15,-3 11 0-15,3-1-2 16,-2 4-3-16,2-1 1 0,9 3 1 15,3-3 0-15,3-3 0 16,2-4 0-16,1-7 4 16,3-4 2-16,0-8-2 15,0-6-3-15,-3-2-5 0,-3-16 0 16,0 0 0-16,-6-6 2 16,-3-2-1-16,-6 0 1 15,0-2 2-15,0 7 0 16,3 5 2-16,-3 9 1 15,3 10-6-15,3 8 0 16,3 5 3-16,0 8 2 16,6 9 6-16,0 9 5 15,0 6-12-15,0 3-2 16,3-3 0-16,3-2 0 16,0-6-19-16,6-8-7 0,6-8-70 15,-1-2-38 1,4-9 63-16</inkml:trace>
  <inkml:trace contextRef="#ctx0" brushRef="#br0" timeOffset="28554.48">7729 14420 220 0,'-15'-13'85'0,"6"13"-46"0,-9 5-48 16,12 0 14-16,-6 3-1 15,1 3 2-15,-1 15 11 16,-3 1 4-16,3-4-11 15,3-1-1-15,9-1-2 0,3-3-3 16,3-5-3-16,3-2 2 16,3 0 0-16,3-9-10 0,-1-4-5 15,1-4 3-15,-3-12 3 16,-3-6 4-16,-3 3 1 16,-3 0 1-16,-3 0 2 15,-3 5 1-15,0 5 3 16,0 6 1-16,-3 5 1 15,3 10 2-15,3 12 4 16,3-1-2-16,3 0 1 16,3 0-7-16,0 0-4 15,0-5-10-15,6 0-3 16,3-5-32-16,0-4-14 16,2-4-30-1,-5-6-37-15,0-2 42 0</inkml:trace>
  <inkml:trace contextRef="#ctx0" brushRef="#br0" timeOffset="28781.1118">7881 14457 124 0,'3'2'49'0,"-3"4"-26"0,6 15-5 15,-3-5 18-15,0 0-3 16,0 0 3-16,-3-1-7 16,0 1-3-16,3-5-14 15,-3-3-1-15,0-3 2 0,6-5-1 16,-3-5 1-16,3-8-3 15,-1-9-1-15,4 1-5 16,0 0-3-16,9 0 0 16,3 2-1-16,0 4 0 15,3 4 0-15,0 3-27 16,-1 3-11-16,1 5-80 16</inkml:trace>
  <inkml:trace contextRef="#ctx0" brushRef="#br0" timeOffset="30344.7326">9774 13473 180 0,'-3'-8'68'0,"0"5"-36"0,-3 0-11 0,3 3 22 0,-3 0-8 16,-9 0-3 0,-6 3-14-16,-5 2-6 15,-1 1-7-15,3 2-6 0,3-1 0 16,3 4-1-16,6 0 0 0,6-1 0 16,6 1-2-16,9 7 0 15,12 6 0-15,0 0 3 16,3 0 2-16,-3 0 0 15,-1-3-1-15,-5 0 1 16,0-3 1-16,-6-4 5 16,-6-1 6-16,-6-3-3 15,-6 1 0-15,-3-6-6 16,-17-2-1-16,-1-3-3 16,0 0-3-16,3-3-9 15,3 1-5-15,7-1-11 0,2-2-3 16,9-1-18-16,6 1-7 15,6 0-36 1</inkml:trace>
  <inkml:trace contextRef="#ctx0" brushRef="#br0" timeOffset="30552.0377">9902 13615 156 0,'3'-2'57'0,"0"-14"-30"0,0 8-32 15,0 16 60-15,0 8-12 16,-3 0-3-16,0 2-4 16,0 1-21-16,0 2-7 0,0-3-3 15,0 1-3-15,0-3-2 0,0 2-24 16,0-10-11-16,0-2-150 31,6-9 76-31</inkml:trace>
  <inkml:trace contextRef="#ctx0" brushRef="#br0" timeOffset="30702.5412">9884 13520 248 0,'-9'-10'93'0,"12"10"-50"0,-3 0-55 16,0 0 13-16,0 0-20 15,6 5-3-15,0 0-32 0,3 1-15 16,3-1-6-16,0-3-2 15</inkml:trace>
  <inkml:trace contextRef="#ctx0" brushRef="#br0" timeOffset="31001.9024">10009 13600 176 0,'-6'23'68'0,"9"-1"-36"0,0 1-37 0,0-12 12 15,0 2 9-15,0 0 7 16,0 1 0-16,0-4-2 15,0 1-11-15,-3-1-4 0,0-2-2 16,0-2 0-16,0-1 0 0,0-5-2 16,0 0 1-16,0-3 0 15,0 1 1-15,3-6 2 16,0 0 1-16,6-3-1 16,0 1 1-16,0-1 5 15,3 0 4-15,2 3-6 16,-2 3-3-16,3 0-7 15,0 5-2-15,0 0-13 16,3 3-5-16,-6 2-40 16,0 0-16-16,0-2-27 15</inkml:trace>
  <inkml:trace contextRef="#ctx0" brushRef="#br0" timeOffset="31169.3372">10316 13687 220 0,'6'3'85'0,"-3"4"-46"0,0 1-48 16,0-2 14-16,-3 2-1 0,0 2 5 16,0 1-3-16,3-3 2 15,-3 0-5-15,0 0-11 0,0-3-4 16,0-5-52 0,0 0-57-16,0-5 27 15</inkml:trace>
  <inkml:trace contextRef="#ctx0" brushRef="#br0" timeOffset="31286.5161">10310 13510 280 0,'-15'-11'104'0,"15"11"-56"0,3-3-60 0,3 3 13 0,0 0-22 16,3 3-4-16,0 0-84 16,2-1-38-16</inkml:trace>
  <inkml:trace contextRef="#ctx0" brushRef="#br0" timeOffset="32533.5495">9417 13954 160 0,'-6'-10'60'0,"-6"7"-32"0,0 0-20 0,3 3 18 16,-3 0-4-16,-6 3 1 15,0 2-3-15,-5 6-3 0,-4 5-9 16,-3 15-3-16,0 4 1 0,6 2-1 15,7 5 2-15,8 1-2 16,6-9 0-16,12-2-3 16,8-6 1-16,4-2-7 15,3-6 1-15,6-4-26 16,3-6-10-16,-4-6-64 16</inkml:trace>
  <inkml:trace contextRef="#ctx0" brushRef="#br0" timeOffset="32848.2282">9482 14155 96 0,'-9'3'35'0,"6"2"-18"0,-6 3 0 0,6-3 14 16,-3 3 6-16,3 3 4 15,0 5-11-15,3 2-6 16,3 1-13-16,6-3-5 15,3-3 0-15,6-2 3 0,3-4 5 16,6-4 1-16,0-3 0 16,-4-5 1-16,-5-3 0 15,-3-3-2-15,-9-2-1 16,-12-3-5-16,-3 0-3 16,-3-2-2-16,-3 2-3 0,-2 5-10 15,2 1-4-15,0 4-31 16,3 1-10-16,3 3-51 15,9 2-29 1,6 0 67-16</inkml:trace>
  <inkml:trace contextRef="#ctx0" brushRef="#br0" timeOffset="33118.0905">9676 14174 176 0,'6'10'68'0,"0"1"-36"0,5 7-29 16,-5-7 15-16,3 2-3 15,-3 0 4-15,0 1-2 16,0-4-1-16,0-2-8 16,-3 0-3-16,-3-3 1 0,0-5-3 15,0 0-2-15,0-5 2 0,0-3 2 16,0-5 2-16,6-3 1 16,0 0-4-16,3-2-3 15,3 2 2-15,6 5 0 16,0 1-4-16,-1 2 1 15,4 5-2-15,0 3-2 16,-3 0-22-16,0 0-7 16,-3 3-74-1</inkml:trace>
  <inkml:trace contextRef="#ctx0" brushRef="#br0" timeOffset="33347.7409">10060 13930 228 0,'-3'-10'85'0,"15"10"-46"0,-6 2-46 16,-6 6 18-1,3 8 2-15,-6 3 13 16,3 18 8-16,0 2-17 16,0 1-7-16,3 2-3 0,-1 1-4 15,1-9-2-15,6-5-3 16,-3-2-1-16,0-6-31 15,0-5-13-15,0-6-71 16</inkml:trace>
  <inkml:trace contextRef="#ctx0" brushRef="#br0" timeOffset="33539.7112">9905 14131 240 0,'-6'-13'90'0,"12"11"-48"0,6-4-45 0,-3-2 16 16,6-2-7-16,2 4-1 15,4-2-6-15,9 6 1 16,0 2 0-16,3 0-16 0,-1 8-6 16,1 0-82-1</inkml:trace>
  <inkml:trace contextRef="#ctx0" brushRef="#br0" timeOffset="33931.6222">10402 14105 196 0,'-15'-3'74'0,"9"3"-40"0,-6-16-40 16,6 22 14-16,0-1-5 16,-6 3 1-16,-2 0 9 15,-1 2 6-15,0 4-10 16,3 2-2-16,0-1-1 0,6 1-3 15,0 0 0-15,3 0-1 16,6-3-2-16,3-2 3 16,6-3 0-16,-3-3-1 15,0-8-2-15,0 1-2 0,0-3-1 16,-3-3 2 0,0 0 2-16,-1 0 0 0,-2 0-1 15,0 0 1-15,0 0 1 16,0 3-6-16,-3 2 1 15,0 0 1-15,3 9 1 16,3 2 1 0,0 2-3-16,0 6 2 15,3 3 3-15,0-4 1 16,0-1-19-16,0-4-9 0,0-2-53 16,3-3-42-1,-3-5 42-15</inkml:trace>
  <inkml:trace contextRef="#ctx0" brushRef="#br0" timeOffset="34020.1792">10488 14161 192 0,'0'-6'74'0,"0"14"-40"0,3-5-40 16,-3 2 12-16,3 3 5 16,0 3 5-16</inkml:trace>
  <inkml:trace contextRef="#ctx0" brushRef="#br0" timeOffset="34275.8539">10500 14216 365 0,'0'13'23'0,"0"-2"-5"0,0-3-9 15,0 0-4-15,0-3-2 16,3-8 0 0,0-5 0-16,3 1 1 0,3-4 0 15,3-2-5-15,0-1-1 16,3 4 1-16,0-1 2 16,-1 6 0-16,4 2 2 15,-3 6 0-15,0 2 1 16,0 6 0-16,-3-1 0 15,0 1-2-15,3 2 1 16,-3-2-2-16,-3-1-1 16,-1-2-32-16,7 0-71 31,0-2-39-31,0-4 36 16</inkml:trace>
  <inkml:trace contextRef="#ctx0" brushRef="#br0" timeOffset="34634.6291">10944 14155 192 0,'0'-24'74'0,"0"22"-40"0,-3-4-22 16,0 4 21-16,-6-1-15 15,-3 3-2-15,-3 3-10 16,0 5-4-16,-3 5-1 16,0 0 1-16,4 3 1 0,2 0-1 15,3 5 1-15,3 0-4 16,6-2 0-16,3-6 3 15,3-2 3-15,6-3-4 16,2-3-3-16,1-13 1 16,0 0 2-16,-3-3-2 15,0-2 0-15,-3 0 1 16,-3 0 2-16,0-1-3 16,-3 1-2-16,0 3 6 0,0 2 3 15,0 2-6-15,3 6 1 16,0 8-1-16,3 6 2 15,8 4 1-15,1 3 1 16,3 0 0-16,3 1 0 16,0-4-20-16,0-5-7 15,17 1-89 1</inkml:trace>
  <inkml:trace contextRef="#ctx0" brushRef="#br0" timeOffset="35851.8243">9619 14499 192 0,'0'-21'71'0,"-12"16"-38"0,6 5-39 16,3 18 36 0,-3 9-19-16,-3 4 0 15,-2 14 0-15,-4 0-7 16,0-2 5-16,3-4 1 0,0-4-3 15,3-3 1-15,3-9-1 16,0-4 1-16,3-6 4 16,3-5 3-16,3-11-2 15,3-7 0-15,6-6-7 16,3-16-4-16,0-2-8 16,9-9-4-16,-1-4 3 15,1 5 2-15,-6 4 5 0,-6 9 2 16,0 8 2-16,-3 5 2 15,0 6-3-15,0 10-2 16,3 13 2-16,-1 8 2 16,1 11 4-16,0 2 5 15,0 3-6-15,3 3-2 16,0 0-3-16,0-3-3 16,0-3 1-16,-3-5 1 15,-1 0-8-15,-2-5-3 16,-6-5-37-16,-3-14-15 0,-6-2-42 31,-2-6-37-31,-7-5 57 0</inkml:trace>
  <inkml:trace contextRef="#ctx0" brushRef="#br0" timeOffset="36018.1452">9461 14764 280 0,'-15'-3'107'0,"18"3"-58"0,3 0-57 16,0 0 18-16,6 0-5 15,9 0 4-15,6-3-4 16,9 3-3-16,2 0-1 16,4 0-10-16,0 0-4 0,2-5-35 15,-5 0-14-15,-6-8-45 16</inkml:trace>
  <inkml:trace contextRef="#ctx0" brushRef="#br0" timeOffset="36229.6952">9953 14444 204 0,'2'-24'77'0,"1"19"-42"0,6-1-32 0,-6 6 15 16,3 3-7-16,0 5 1 15,0 5 4-15,0 19 4 16,0 5-10-16,-3 3-1 0,-3 7-2 16,0 3-1-16,0-2 1 15,0 0-6-15,0-6-1 16,0 0-2-16,3-10-2 15,0-5-35-15,3-9-14 16</inkml:trace>
  <inkml:trace contextRef="#ctx0" brushRef="#br0" timeOffset="36601.1728">10143 14695 212 0,'-3'3'79'0,"9"7"-42"0,3 11-34 16,-3-13 15-16,3 0 6 16,3 0 7-16,3-3-10 15,2 1-2-15,4-1-11 16,0-2-5-16,3-3 0 0,-3-3-2 16,0 0 2-16,-7-5-2 15,-2 1-1-15,-6-7 1 0,-6 1 1 16,-3 0-3-16,-6 2-2 15,-5 6-1-15,-7 2 0 16,0 1 0-16,0 4 3 16,6 6 0-16,0 3 1 15,6 2 2-15,3 0 3 16,3 3 2-16,6 3 1 16,3-1-2-16,3 3-1 15,6-2-6-15,3-3 1 16,6-3-11-16,3-5-5 15,-1-5-45-15,4-3-20 16,3-3-27-16</inkml:trace>
  <inkml:trace contextRef="#ctx0" brushRef="#br0" timeOffset="36782.3544">10587 14724 268 0,'-12'-8'101'0,"9"-2"-54"0,-12 15-46 15,12-8 19-15,-3 8-13 16,-3 6-4-16,-3 0 0 15,0-1 2-15,-3 3-2 16,0 3-4-16,0 0 0 0,1 0-6 16,2-3-3-16,0-2-27 15,3-3-14-15,0-3-57 16,3-2-26 0,0-6 68-16</inkml:trace>
  <inkml:trace contextRef="#ctx0" brushRef="#br0" timeOffset="36961.5862">10366 14727 240 0,'-3'-3'90'0,"6"16"-48"0,3-5-49 0,0-2 14 16,3 1 10-16,6 1 11 15,3 6-3-15,0-1-2 16,3 3-13-16,5 2-6 0,1 1-3 16,0-3-4-16,3-6 0 15,-4-2-36-15,7-3-16 16,3-5-43-1,-3-2-38-15,-1-3 51 16</inkml:trace>
  <inkml:trace contextRef="#ctx0" brushRef="#br0" timeOffset="37308.452">10869 14695 248 0,'-21'-24'93'0,"13"19"-50"0,-7 0-46 15,9 5 16-15,-6 2-5 16,-9 4 2-16,3 1 1 15,-3 9 1-15,3 0-6 16,1 3-6-16,5 2-1 0,6 3 1 16,6 0 0-16,0-1 2 15,9-4 3-15,5-6-2 16,1-2 0-16,0-3-6 16,0-6 0-16,0-4-1 15,-3-4-1-15,0-2 6 16,-3-2 3-16,0-3 3 15,-3 2 3-15,0 0-7 16,0 3-4-16,-1 3-5 0,1 5 1 16,0 5 9-1,3 6 5-15,6 5-2 0,3 2-2 16,6 9 0-16,6 5 1 16,-1-3-12-16,4-5-3 15,0-9-124 1</inkml:trace>
  <inkml:trace contextRef="#ctx0" brushRef="#br0" timeOffset="38842.5866">13471 14388 148 0,'0'0'55'0,"0"3"-30"0,0 2-12 0,0 3 19 16,0 8-5-1,3 16-1-15,-3 2-10 0,0 6-3 16,0 2-7-16,0 3-6 16,0-8-1-16,0-3 1 0,0-5 0 15,0-5-3-15,0-8 2 16,12-8-59-1,0-3-35 1</inkml:trace>
  <inkml:trace contextRef="#ctx0" brushRef="#br0" timeOffset="39397.2333">13477 14449 140 0,'-6'-8'52'0,"3"3"-28"0,0-1-13 16,-3 4 15-16,3-1 1 15,-3-2 1-15,12-3-13 16,0 0-4-16,6 0-7 15,3-3-3-15,0 3 2 0,2 1-4 16,1 4-2-16,0 3 2 16,0 8 2-16,-3 5-5 0,0 3 1 15,-6 8 5-15,-6-3 6 16,-6 5 0-16,-6-2 1 16,-3-3-5-16,-3-2-1 15,-6-6-1-15,3-2-2 16,3-3 1-16,3-3 1 15,7-2-1-15,5-3 2 16,5 2-4-16,7 1-2 16,6-1 2-16,6 4 0 15,0 7 1-15,-3-2 0 16,-3 2 6-16,-4 8 6 16,-5 0 5-16,-6-2 2 15,-6-3-4-15,-6-1 1 0,-2-4-7 16,-4 0-1-16,-3-3-4 15,3-3-3-15,-6-3-5 16,3-2-2-16,3 0-24 16,15-7-58-1,3-7 0-15,6 1-9 16</inkml:trace>
  <inkml:trace contextRef="#ctx0" brushRef="#br0" timeOffset="39592.955">13783 14586 216 0,'-3'0'82'0,"6"6"-44"0,0-1-44 15,-3 14 20-15,0-4 1 16,0 7 6 0,0 1 2-16,0-1-12 15,0-4-7-15,0 1-2 0,3-6-20 0,-3-3-8 16,3-2-39-16,0-2-18 15,0-12-1 1</inkml:trace>
  <inkml:trace contextRef="#ctx0" brushRef="#br0" timeOffset="39878.7042">13697 14438 208 0,'-3'-8'79'0,"6"8"-42"0,12-2-59 0,-3 2 8 15,0-3-18-15,3-2-5 16,-1-3-13-16,4-3-6 0,0 1 10 16,-3 2 7-16,-3 0 172 31,3 10-58-15,-3 6-14-16,3 6-24 15,-3 4-12-15,-1 11-8 16,-2 6-2-16,-3-1-9 15,-6 0-2-15,-3 3 0 0,0-2-7 16,0-3 0-16,0-6-56 16,0-5-23-16,0-2-12 15</inkml:trace>
  <inkml:trace contextRef="#ctx0" brushRef="#br0" timeOffset="40057.9876">13801 14581 232 0,'0'-10'88'0,"6"12"-48"0,9-7-31 0,-6 2 19 15,3 1-8-15,6-6-1 16,9 0-14-16,-1-5-2 16,1 10-3-16,0-5-33 0,0 0-13 15,-4 8-67 1</inkml:trace>
  <inkml:trace contextRef="#ctx0" brushRef="#br0" timeOffset="40313.5499">14242 14571 68 0,'-3'0'27'0,"3"2"-14"0,-3 1-9 16,3 0 10-16,-3-1 27 15,-6 3 13-15,-3 3-8 16,0 6-2-16,0-1-21 16,0 0-9-16,3 6-8 15,6-3 0-15,3 5 3 0,6-3-5 16,6-2 0-16,3-3-11 0,3-2-5 16,3-3-25-1,0-3-11-15,-4-2-39 16</inkml:trace>
  <inkml:trace contextRef="#ctx0" brushRef="#br0" timeOffset="40579.9813">14322 14655 200 0,'-15'0'77'0,"6"3"-42"0,0 2-32 0,6 1 17 16,0 1 1-16,0 7 2 15,3 2 1-15,3-3 2 0,3 3-14 16,3-3-2-16,6 0-3 0,9-2-3 15,0-6-1-15,-3-2 1 16,-4-3 2-16,1-3-1 16,-6 0 0-16,-3-7-3 15,-6-6 1-15,-9 0-4 16,-9 3 0-16,-3 2-4 16,1-2 1-16,-1 2-16 15,3 3-4-15,3 3-26 16,3 0-8-16,3 2-46 15</inkml:trace>
  <inkml:trace contextRef="#ctx0" brushRef="#br0" timeOffset="40779.7448">14560 14613 168 0,'0'0'66'0,"3"0"-36"0,0 5-37 0,0 1 8 15,0 1 6-15,0 4 5 16,-3 5 6-16,0-3 1 16,0 6-10-16,0-3-10 0,3-3-2 15,-3 0-30-15,3-2-11 16,-3-3-34 0</inkml:trace>
  <inkml:trace contextRef="#ctx0" brushRef="#br0" timeOffset="41118.6968">14688 14634 160 0,'0'3'63'0,"3"2"-34"0,0 6-32 16,0-3 13-16,-3 0 10 16,0 5 10-16,0 0-7 15,0 0-4-15,0-2-10 16,0-3-6-16,3 0 0 0,3-8-7 15,0-8 1 1,3 0 1-16,0-5-10 16,6-1-4-16,6-2 8 15,2 3 6-15,1 3 13 0,-3 2 8 16,0 8-1-16,0 2 1 16,-3 6 3-16,-4 8 1 15,-2 3-8-15,-3-1-4 16,-3 1-6-16,0-1-4 15,-3-2-11-15,-3-3-4 16,0-2-50-16,0-3-23 16,-3 0-15-1</inkml:trace>
  <inkml:trace contextRef="#ctx0" brushRef="#br0" timeOffset="41270.9182">14522 14422 244 0,'-9'-10'90'0,"15"7"-48"0,8 1-71 15,-2 2 6-15,0-3-74 16,12 0-28-16</inkml:trace>
  <inkml:trace contextRef="#ctx0" brushRef="#br0" timeOffset="44499.9836">18141 13772 112 0,'0'-3'44'0,"-3"0"-24"0,-3 1-8 16,3 4 13-16,-3 1 0 16,-3 0 2-16,-9 10-4 15,-8 8 0-15,2 3-12 16,-3 5 4-16,0 5 5 0,6 9 0 16,6-1 3-16,10 0-11 0,5-2-4 15,8-3-3 1,13-11 1-16,3 1-5 15,6-9-3-15,-3-4-30 16,-1-9-14-16,1-2-53 16,-3-6-33-16,-6-2 60 15</inkml:trace>
  <inkml:trace contextRef="#ctx0" brushRef="#br0" timeOffset="44768.2941">18108 14044 200 0,'-18'-18'77'0,"15"18"-42"0,0 0-32 0,3 0 17 16,0 0-3-16,0 0 1 16,6 0-7-16,6 0-2 15,3 0-5-15,6 0-3 0,0 0 0 16,3 0 1-16,-6 2 1 16,-4 9-4-16,-2 5 1 15,-3 2 0-15,-12 1 2 0,0 2 1 16,-3-3 3-16,0 4-1 15,3-4 2-15,0 3-4 16,3-2-2-16,3-11-7 16,9 0-4-16,6-3-41 15,-3-5-16-15,0-3-32 16</inkml:trace>
  <inkml:trace contextRef="#ctx0" brushRef="#br0" timeOffset="45081.5908">18376 14036 184 0,'-9'-16'71'0,"6"19"-38"0,-6 10-32 0,6-8 14 16,-3 9 9-16,3 2 10 16,0-1-7-16,3 4-3 15,0-1-14-15,6 4-6 0,3-6-1 16,0-3-2-16,6-3 2 15,0-4-2-15,6-6 2 16,-3-3-4-16,3-5 0 16,-13 0 5-16,4-2 2 15,-9-9-2-15,-9 0-3 0,-3 1 2 16,-2-1 0-16,-1 6-10 16,3 3-3-1,0-1-24-15,3 3-8 0,3 3-35 16,3 0-49-1,3-1 34-15</inkml:trace>
  <inkml:trace contextRef="#ctx0" brushRef="#br0" timeOffset="45368.614">18555 14007 132 0,'-6'5'52'0,"3"1"-28"0,0 20-22 15,3-10 14-15,0 0 1 0,3 2 4 16,3 1 2-16,3-3 1 15,3 0-13 1,5-6 2-16,4-4 3 0,3-6-2 0,3-3 0 16,0-5-4-1,-6-5 1-15,-7-3 3 16,-2-3 3-16,-3 1 2 0,-12-3 1 16,-9 2-5-16,0 1-1 15,-2 2-13-15,-1 5-3 16,0 3-12-16,3 3-7 15,0 2-17-15,3 1-8 16,6 2-18-16,3 0-7 16,0 0-15-16</inkml:trace>
  <inkml:trace contextRef="#ctx0" brushRef="#br0" timeOffset="45835.5363">18852 13949 192 0,'-9'-3'71'0,"7"3"-38"0,-4 3-32 16,3-1 16-16,-3 4-5 15,0 2 1-15,-3 2-5 16,3 1 0-16,0 5-5 16,0 0 0-16,6 2 3 0,6-2-3 15,-3 0-2-15,3-3 0 16,3-2-1-16,0-6 0 0,-3-2 2 15,0-1 1 1,-1-4 3-16,1-6-1 0,-6 0 2 16,0-5-4-16,0 2-2 15,3 0 0-15,-3 3-1 16,0 1-5-16,0 1 1 16,0 4 0-16,3 7 2 15,0 8-1-15,3 6-1 16,0 2 3-16,0 5 0 15,0 1 7-15,-3 7 6 16,-3-2 0-16,-3-6 3 16,-3-2-4-16,-3-3 1 15,-3-5-5-15,0-5 1 0,-2-3-5 16,-7-3 0-16,-6-5-6 16,3-8-2-16,3-8-27 15,3-2-11 1,7-4-9-16,2-1-3 0,3-1-34 15</inkml:trace>
  <inkml:trace contextRef="#ctx0" brushRef="#br0" timeOffset="46061.6323">18924 13766 204 0,'18'-16'77'0,"-18"16"-42"0,3-2-30 16,-3 2 19-16,3 2-2 15,0 4 2-15,3 10 6 0,-6 7 6 16,6 6-19-16,0 3-5 0,-4 3-1 16,4 2-7-1,0 5 0-15,0-5-2 0,0-5-2 16,3-6-30 0,0-5-13-16,0-5-49 15,0-5-58-15,0-3 40 16</inkml:trace>
  <inkml:trace contextRef="#ctx0" brushRef="#br0" timeOffset="46420.4445">19070 13989 200 0,'-3'-3'77'0,"6"6"-42"0,3-1-41 0,-3 1 14 15,3-1 13-15,3 4 8 16,2-4 3-16,13 4 3 15,-3-4-19-15,0-2-9 0,-3 0-5 0,-3-2 0 16,0-1 1-16,-1-2 1 16,-2-1 0-1,-6-1-2-15,-3-1 1 0,-6 0-4 16,-3 0 0-16,-6 0-4 16,-5 5-1-16,-4 3 3 15,0 3 1-15,0 5-1 0,0 2 0 16,3 9 8-1,6-1 6-15,7 6 6 0,5 3 2 16,5-1-4 0,7-2-1-16,12 0-8 0,3 0-2 15,3-9-11-15,-1-4-3 16,-2-6-81-16,6-5-36 16,-18-2 9-1</inkml:trace>
  <inkml:trace contextRef="#ctx0" brushRef="#br0" timeOffset="47009.1363">18031 14438 244 0,'0'0'93'0,"0"6"-50"0,0 7-44 0,0 8 18 0,0 3-1 16,0 2 2-16,0 6-9 15,-6 2-3-15,6 6-4 16,-6-5-2-16,9-4 1 0,0-4 1 15,0-6 1 1,0-5-30-16,0-3-12 0,-3-2-20 16,0-6-8-16,-6-2-22 15</inkml:trace>
  <inkml:trace contextRef="#ctx0" brushRef="#br0" timeOffset="47243.4105">17867 14489 164 0,'-15'-22'63'0,"12"22"-34"0,-18-2-8 0,13 2 22 15,-1 0 5-15,3 0 25 16,6 0-17 0,21-3-21-16,2 0-12 15,7-2-12-15,9 0-3 16,-3 0-6-16,2-1-4 15,1 1-19-15,-3 2-9 16,-7 3-44-16,-2 0-19 16,-6 0-29-1</inkml:trace>
  <inkml:trace contextRef="#ctx0" brushRef="#br0" timeOffset="47668.0543">18093 14645 184 0,'-3'2'71'0,"6"1"-38"0,3 5-23 16,0-3 17-16,0 1 4 15,6-4 4-15,3 9-11 16,0-11-4-16,0 0-11 15,3-3-4-15,0 0 1 0,5 1-3 16,-5-1-2-16,-3-2 0 16,-3 0-1-16,-3-1-5 0,-12 1 1 15,-6 0-9 1,-3-1-2-16,-3 4 3 0,0-1 5 16,-3 3 6-1,-2 3 5-15,2-1-1 16,3 4 0-16,3-1 5 0,3 3 3 15,0 5-2-15,3 6 0 16,6-1-5-16,3-2-1 16,6-3-1-16,3 1-2 15,3-4-15-15,9-2-7 16,5-3-44-16,-2-2-20 16,0-8-10-16</inkml:trace>
  <inkml:trace contextRef="#ctx0" brushRef="#br0" timeOffset="47966.3857">18430 14618 252 0,'-12'-8'93'0,"9"11"-50"0,-6-3-44 16,6 0 20-16,-3 3-2 16,0-1 2-16,-3 4-6 15,3-4-3-15,3 3-5 16,0 3-6-16,6 3-2 0,0 0 2 15,6 4 2-15,-3-1 2 16,0 4 1-16,0-2 4 16,-3 0 3-16,-3 0 2 0,0-3 3 15,-6-2-7-15,0-3-3 16,-3-3-3 0,0-2 0-16,0-3-20 0,0-3-8 15,0 0-25-15,3-7-66 31,3-6-30-31,6-3 36 16</inkml:trace>
  <inkml:trace contextRef="#ctx0" brushRef="#br0" timeOffset="48193.7388">18567 14444 216 0,'-3'-8'82'0,"3"8"-44"0,0 2-38 0,0 1 18 0,0 2 1 16,0 11 5-16,3 8 3 16,-3 2 1-16,0 4-15 15,0-1-3-15,3 13-3 0,0-5-3 16,0-3-1-16,3-2-3 16,0-5-1-16,-1-6-10 15,4-3-5-15,0-4-45 16,0-7-20-16</inkml:trace>
  <inkml:trace contextRef="#ctx0" brushRef="#br0" timeOffset="48594.7272">18829 14708 184 0,'0'-24'71'0,"-3"24"-38"0,3-5-39 0,0 2 12 16,0 1 9-16,-3-1 7 15,-3 1 5-15,-3 2 1 16,-9 0-15-16,-3 2-6 0,0 9-2 16,0 7-6-16,4 1 1 15,2-1 11-15,3 1 5 16,6-1-8-16,3 1-2 16,6-3-2-16,6-3 0 15,6-5 0-15,0-3 0 0,-1-5-5 16,1-2-1-1,-3-4-2-15,-3-2 3 0,0 0 2 16,-3-7 2 0,-3-4-1-16,0 8 1 0,-3-2-4 15,0 8-2-15,3 2 2 16,-3 3 2-16,3 8 2 16,6 5 3-16,-3 6 3 15,6-1 2-15,3 4-3 16,8-4-3-16,4-2-13 15,3-3-8-15,0-5-119 16</inkml:trace>
  <inkml:trace contextRef="#ctx0" brushRef="#br0" timeOffset="52757.2118">21409 13719 124 0,'-3'-6'46'0,"3"6"-24"0,0 0-15 0,0 0 13 16,0 6-10-16,0 2-1 15,0 2 8-15,0 11 4 0,0 8-11 16,0 3-3-16,0 0-3 0,0 0-2 15,0-3-2 1,0 3 1-16,0 2 1 0,0-8-1 16,0-4 2-16,0-4-37 15</inkml:trace>
  <inkml:trace contextRef="#ctx0" brushRef="#br0" timeOffset="53113.6256">21388 13727 140 0,'-11'-14'55'0,"8"9"-30"0,-3 2-23 0,6 3 14 16,0 0 7-16,0-2 8 15,3-1-10-15,3 0-2 16,2 1-11-16,16-1-7 0,3 3-2 15,0 3 1-15,3 5 0 16,-7 2 0-16,-2 4 0 16,-3-1 0-16,-6 3 2 15,-6 2 1-15,-6 6 3 16,-6-5-3-16,-6-4 0 16,-6-1-1-16,-6-4-2 0,4-2-4 15,-1-3-2 1,3-2-6-16,6 0-3 0,3-3-18 15,12-6-63 1,9 1-9 0,3 3 51-16</inkml:trace>
  <inkml:trace contextRef="#ctx0" brushRef="#br0" timeOffset="53415.8164">21624 13840 144 0,'-6'0'55'0,"3"3"-30"0,0 0-18 15,3 5 13-15,-6 2-8 16,3 3 1-16,-3 6-2 16,3 2 3-16,3 3-7 15,3 8-2-15,3-3 1 0,9-5-3 0,5-3 0 16,1-5 5-16,0-6 5 16,0-18-3-16,0 0 0 15,-6-2-4-15,-3-3-1 16,-6-3 3-16,-9 0 5 15,-3 0-9-15,-9 0-2 16,-6 0-2-16,0 3 2 16,0 2-3-16,3 3-2 15,4 3-16-15,5 0-5 16,9-8-83 0,9-9 12-1</inkml:trace>
  <inkml:trace contextRef="#ctx0" brushRef="#br0" timeOffset="53660.5453">21823 13578 216 0,'-3'0'82'0,"6"3"-44"0,0 39-44 16,0-26 12-16,0 5 7 15,0 9 6-15,0 9-5 16,-3-2-3-16,3 3-6 15,0 0-6-15,0-3 0 0,3 2 5 16,0 4 5-16,3-12-5 0,-6-4-2 16,3-9-30-1,0-4-11-15,0-4-10 16,-9-10 0-16,6-8-33 16</inkml:trace>
  <inkml:trace contextRef="#ctx0" brushRef="#br0" timeOffset="53912.4568">22014 13888 160 0,'0'-5'63'0,"0"5"-34"0,-3 0-34 0,0 2 10 16,0 1 1-16,-3 2 6 16,-9 1 9-16,-6 2 7 0,-3-1-15 15,6 1-3-15,3 0 1 0,3 0-5 16,4 0-1-1,5 3-5-15,9-1 0 16,8 1 2-16,4 0 1 0,6-1 1 16,-3-2 0-16,0 3-22 15,0-9-10-15,5-2-33 32,1-5-50-32,-9 0 21 0</inkml:trace>
  <inkml:trace contextRef="#ctx0" brushRef="#br0" timeOffset="54285.4474">22100 13920 208 0,'-18'-3'79'0,"18"6"-42"0,3-3-43 15,6 2 23 1,6 1-4-16,0 0-1 16,-3-1 0-16,2 1-7 0,-2-3-3 15,0 0-1-15,0 0 7 0,-3 0 7 16,0-3-12-16,-3 1-5 15,-3-1 0-15,-3 0 2 16,-3 1 1-16,-3-1-1 16,-3 0-2-16,-6 1 1 15,-3 2-1-15,1 0-2 16,2 2 3-16,3 1 2 16,0 2-2-16,3 3-2 15,3 0 4-15,3 3 1 16,0-1 0-16,3 4-2 0,9-1 1 15,3 3 1-15,3 0-1 16,0 2-1-16,-1-10-2 16,1 5 1-16,0-10-28 15,0 0-13-15,-3-3-40 16,0-8-36 0,0-3 45-16</inkml:trace>
  <inkml:trace contextRef="#ctx0" brushRef="#br0" timeOffset="54765.4326">22272 13917 136 0,'-2'0'52'0,"4"3"-28"0,-2 2-22 16,0 0 14-16,0 3 10 0,0 0 8 16,0 3-9-16,0-1-3 15,0 1-12-15,0 0-6 0,0-4-1 16,0 1-2-16,0-2-1 15,0-6 3-15,0 0 2 16,0-3 2-16,6-2 1 16,-3-3-7-16,0-3 0 15,3-2-3-15,0 0 0 16,0 2 2-16,0 3 0 16,6 0 2-16,-3 6 1 15,0 2-6-15,6 5 0 16,-9 3 7-16,3 2 5 0,-9-2 0 15,0 0 2 1,0 0-6-16,6 0-3 16,-6-5-1-16,6 0 1 0,0-3 1 15,3-6 3-15,-1-2-5 16,1-2-1-16,3-1-5 16,0 3 1-16,-3 3 4 15,0 0 2-15,0 5-3 16,0 2-1-16,0 4 1 15,-3 1 2-15,0 1 0 16,0 3-1-16,-3-3-15 16,3 0-5-16,0-3-34 15,0 0-15-15</inkml:trace>
  <inkml:trace contextRef="#ctx0" brushRef="#br0" timeOffset="55065.3887">22627 13893 168 0,'-3'-5'66'0,"3"8"-36"0,0-1-31 0,0 1 12 16,-3 2 6-16,0 6 4 15,0-1 6-15,3 4 6 16,0 1-18-16,0 9 3 0,3-5 0 16,6 5-13-16,0-6-2 0,6-2 0 15,-1-13 2 1,4-9 4-16,0-4 5 15,-3-1-6-15,-3-2-2 16,-3-3-1-16,-9 0 1 16,-9 0-5-16,0 0-1 0,-6 3-5 15,0 3-1-15,0 2-17 16,-3 2-5-16,4 4-15 16,-1-1-5-16,9 1-115 31,12-1 66-31</inkml:trace>
  <inkml:trace contextRef="#ctx0" brushRef="#br0" timeOffset="55364.3519">22776 13883 184 0,'3'0'68'0,"11"5"-36"0,-8 8-26 0,3-5 17 16,-6 3-3-16,0 2 3 15,0 0 0-15,-3-2 3 16,0-3-14-16,3 0-2 0,-3-3 0 15,9-5 0 1,0-5-4-16,0-3-4 16,0-3-1-16,3-2-1 15,0 0 0-15,3-3 0 16,-1 3 6-16,1 7 6 16,0 4-6-16,3 7-1 15,-3 3 1-15,3 5 1 16,-6 0-1-16,3 3-1 15,-3-3-10-15,-1 1-2 0,1 2-62 16,-3-11-27-16,3-8-22 16</inkml:trace>
  <inkml:trace contextRef="#ctx0" brushRef="#br0" timeOffset="56091.3894">22168 13737 176 0,'0'-2'66'0,"0"2"-36"0,-3 5-22 0,-3 0 18 16,0 3-9-16,-5 8 1 15,-4 2-9-15,-3 4-3 16,3-1-3-16,0-3-22 0,0-2-8 15,3 0-65-15</inkml:trace>
  <inkml:trace contextRef="#ctx0" brushRef="#br0" timeOffset="57241.7002">23451 13785 96 0,'0'-13'38'0,"0"10"-20"0,18-2-10 16,-12 2 11-16,-3 0 4 15,3-2 6-15,-3 0 6 16,6-1 3-16,-3-1-5 0,-6-1 0 15,-3 2 7 1,-12 4-22-16,-3 4-4 16,-3 9-3-16,0 5-7 0,1 8 0 15,2 2-2-15,3 6 1 16,6 5-4-16,3 0-2 16,15 8 2-16,3-8 2 15,15-3 0 1,-4-7 2-16,7-6-11 0,0-8-2 15,3-8-24-15,-7-7-8 16,-2-11-24-16,-6-1-9 16,0-2-9-1</inkml:trace>
  <inkml:trace contextRef="#ctx0" brushRef="#br0" timeOffset="57512.2043">23576 13904 200 0,'-18'-5'77'0,"18"5"-42"0,-3 0-30 16,3 0 17-16,0 0-6 15,0 0 3-15,0 0-6 16,3 0 0-16,12 0-8 16,0 0-1-16,0 0 2 0,0 2-5 15,-3 1-3-15,3 0 1 16,-6 2 2-16,-3 3 0 16,-6 5-1-16,0 3 3 15,-3 8 2-15,-3 5 7 16,0-3 2-16,0 1-10 15,-3-9-1-15,9 1-5 16,0-6-2-16,0-2-17 0,6-4-7 16,-3-1-20-16,6-1-10 15,0-5-38 1</inkml:trace>
  <inkml:trace contextRef="#ctx0" brushRef="#br0" timeOffset="57800.6609">23850 13914 136 0,'-18'3'52'0,"15"2"-28"0,-15 6-4 16,18-3 19-16,-9 5-6 15,9 3 0-15,-3 5-12 16,3 3-5-16,3 2-9 15,6-4-3-15,9-4 2 0,6-2 6 16,3-8 2-16,-3-3 1 16,-4-13 1-16,-2-8 5 15,-6 1 1-15,-6-1 2 16,-12 0 2-16,-3 0-12 16,-6 0-5-16,-2 3-31 15,5 2-12-15,0 1-74 16</inkml:trace>
  <inkml:trace contextRef="#ctx0" brushRef="#br0" timeOffset="58824.4155">21588 14401 140 0,'0'-5'55'0,"-3"2"-30"0,-3 1-12 16,3 2 17-16,0 0-6 15,-6 2 0-15,-3 6-7 16,-6 3-2-16,-3 2-9 16,1 16-4-16,2 3 1 0,3-3-4 15,6 3 0-15,9-3 3 16,12 5 1-16,6-7 7 16,3-3 4-16,2-3-3 15,1-11 1-15,3-4 2 0,0-9 1 16,-6-2 0-16,-4-6 1 15,-11-2 3-15,0 0 2 16,-12-9 0-16,-3-1-1 16,-2-9-8-16,-4 5-5 15,0 4-9-15,3 4-1 16,0 3-17-16,3 3-6 16,6 5-34-16,6 3-13 15,6 2-13-15,3 3-42 16,18 0 33-1</inkml:trace>
  <inkml:trace contextRef="#ctx0" brushRef="#br0" timeOffset="59181.2709">21871 14576 108 0,'-6'-5'44'0,"3"7"-24"0,0-2-10 0,0 3 14 16,0 0 11-16,-3-1 8 15,-3 1-10-15,-3 2-4 16,0 3-17-16,0 5-8 0,0 1 0 15,3-1-3-15,3 5-1 16,3 6 1-16,6-3-1 16,6 0-3-16,3-2 0 15,9-3-3-15,6 0 1 16,0-3-17-16,-1-2-8 0,-2-6-37 31,3-5-39-31,-6 0 34 16</inkml:trace>
  <inkml:trace contextRef="#ctx0" brushRef="#br0" timeOffset="59827.6615">22127 14624 132 0,'0'-3'49'0,"3"6"-26"0,-6-9-12 16,3 6 35-1,-9 0-6-15,0-2-11 16,-3 4-8-16,0 1-12 16,-3 5-4-16,0 2-1 0,3 9-7 15,0 2 0-15,3 0 1 0,4 0 1 16,5 1 1-16,5-1 0 16,7-3 0-16,6-4 0 15,0-4-22-15,6-2-10 16,-3-5-59-1</inkml:trace>
  <inkml:trace contextRef="#ctx0" brushRef="#br0" timeOffset="60229.2579">22198 14634 180 0,'-9'0'68'0,"6"3"-36"0,0 2-40 0,3 0 12 16,0 3 2-16,0 6 6 16,3 4 0-16,0 1 1 0,3-1-7 15,3 1-2-15,0-1 2 0,3-2-3 16,3-5 0-16,0-3 1 16,0-3 0-16,-4-5 0 15,1-3 0-15,3-2-2 16,-3-3-2-16,-3-5 3 15,-6-6 2-15,-3 3 2 16,0 3 3-16,0 2-3 16,0 1-2-16,0 2 0 0,0 5 1 15,0 3-5 1,0 8-3-16,3 5 1 16,3 1 0-16,6-1 1 0,3 3 0 15,0 0 0-15,0-3 0 16,-1-2-14-16,-2-4-5 15,6-1-21-15,-3-6-8 16,-3-6-42 0</inkml:trace>
  <inkml:trace contextRef="#ctx0" brushRef="#br0" timeOffset="60443.3015">22484 14407 208 0,'-9'-6'77'0,"15"9"-42"0,-3 0-43 0,-3-3 10 0,3 8 1 16,0 2 3-16,3 9 8 16,0 12 5-16,0 4-9 15,-3 4-1-15,0 6 1 0,0-2-6 16,3-6 0-16,-3-3-9 16,-3-5-2-16,11-5-34 15,-2-5-13-15,0-6-38 16</inkml:trace>
  <inkml:trace contextRef="#ctx0" brushRef="#br0" timeOffset="60799.8941">22645 14642 220 0,'-9'0'82'0,"6"5"-44"0,3 1-49 0,0-4 13 31,0 19-2-31,0 1 11 0,3-1 8 15,3 0-10-15,3-3 4 0,2 1 3 16,1-3-13-16,3-6-3 16,0-2-1-16,0-5 2 15,3-6 0-15,-6-2-1 16,6-5 1-16,-6-4 1 16,-4-4 1-16,-5-3 1 0,-3-1-2 15,0 7 1 1,0 1 4-16,0 6 4 15,-3 3-6-15,3 13-5 16,0 5-3-16,0 0 6 16,6 3 5-16,0 0-6 15,6 0-1-15,3 0-10 16,0 0-4-16,3-6-26 16,0-2-13-16,0-5-54 15</inkml:trace>
  <inkml:trace contextRef="#ctx0" brushRef="#br0" timeOffset="61100.3207">23002 14647 224 0,'-15'-10'85'0,"15"10"-46"0,-6-3-39 0,6 3 16 16,0 0 6-1,0 3 6-15,-6-1-8 16,0 4-2-16,-3 2-10 0,0 0-5 15,9 7-7-15,0 4-2 16,6-3 5-16,3 2 2 16,3 1-2-16,6-1-1 15,-3-2 1-15,-3 0 0 16,-9-3 5-16,-3 1 2 16,-9-4 0-16,0 1 1 15,-6-3-4-15,0-3-2 0,0-5-22 16,0 0-11-1,-3-5-13-15,9-1-5 16,0-2-52 0</inkml:trace>
  <inkml:trace contextRef="#ctx0" brushRef="#br0" timeOffset="61388.3477">23356 14512 200 0,'0'0'77'0,"0"16"-42"0,0 5-30 0,0-7 17 15,0 4 1-15,0 6 6 16,-3 8-12-1,0 0-4-15,3-1-8 16,0 1-2-16,0 0 1 0,0-6-7 0,3-2 0 16,-3-5-19-16,0-6-6 15,0-3-23-15,0-4-7 16</inkml:trace>
  <inkml:trace contextRef="#ctx0" brushRef="#br0" timeOffset="61821.2309">23335 14579 268 0,'-3'-19'101'0,"3"14"-54"0,3-19-44 15,6 13 21-15,0-2-10 16,3 0 2 0,0 0 4-16,12 2 2 15,-1 3-11-15,-2 3-7 0,0 5 0 0,-3 2-3 16,-3 12 2-16,-6 7-2 15,0 3-1-15,-9 0-2 16,-15-3-1-16,0 0-3 16,-3 0 1-16,0-5-4 15,0-3-1-15,-2-2 2 16,5-3 5-16,3 0 2 16,0-3 3-16,3 0-3 15,6 0-2-15,3 1-1 16,3 4 3-16,6-2 4 0,3 5 6 15,0 1 4-15,5-1 2 16,-5 0-6-16,9 3-1 16,-6 0-4-16,-3 0-3 15,-3-3-5-15,0 0-2 16,-3-5-22-16,0 0-6 16,-3-3-18-16,6-2-8 15,-3-3-9-15,0-3-5 16,3-5-6-1</inkml:trace>
  <inkml:trace contextRef="#ctx0" brushRef="#br0" timeOffset="62004.0972">23624 14740 212 0,'6'-19'79'0,"-6"19"-42"0,6 0-32 0,-6 0 17 0,3 0-6 16,6 0 19 0,-3 8-4-16,-3 3-16 15,0 2 2-15,-3 3 3 0,0 3-11 16,0-1-2-16,0 1-10 15,0-4-2-15,0-4-29 16,0 0-10-16,0-6-38 16,0-5-12-16,0-3 3 15</inkml:trace>
  <inkml:trace contextRef="#ctx0" brushRef="#br0" timeOffset="62166.4039">23594 14565 316 0,'0'-10'121'0,"6"10"-66"0,3-21-77 16,3 10 11-16,-3 3-12 0,0 8 2 15,6-8-9-15,11 19-3 16,-5-3-57-16,9 0-26 16,-3 0 44-16,-3-3 25 15</inkml:trace>
  <inkml:trace contextRef="#ctx0" brushRef="#br0" timeOffset="62407.7889">23945 14486 200 0,'3'-29'77'0,"9"21"-42"0,-18-3-21 0,3 6 20 0,-6-3 9 15,0 0 6 1,-2 0-20-16,-7 3-7 0,6 2-13 16,-3 6-8-16,-3 8-4 0,0 2-3 15,3 16 1-15,-3 5 1 16,12 3 2-16,0 6-1 15,1 2 1-15,5 0 2 16,8 0 0-16,-5-3-7 16,6-2 0-16,-3-1-28 15,0-2-12-15,0-8-37 16,-3-15-52 0,6-14 37-16</inkml:trace>
  <inkml:trace contextRef="#ctx0" brushRef="#br0" timeOffset="62590.6229">23648 14655 284 0,'-9'-5'107'0,"18"2"-58"0,0 3-59 0,-6 0 16 16,8 0 5-16,13 0 5 16,0 3-6-16,3 2-1 15,3 1-5-15,-4-1-9 0,10-2-2 16,-3-3-35-16,-3 0-12 15,-4-3-65 1</inkml:trace>
  <inkml:trace contextRef="#ctx0" brushRef="#br0" timeOffset="62798.0746">24094 14433 260 0,'-3'-5'96'0,"6"5"-52"0,-3 5-54 16,0 0 16-16,0 11 7 15,3 11 8-15,0 4 5 16,0 4 4-16,0 10-16 16,-3 0-6-16,6-3-3 0,-3 0-1 15,-3-2 0-15,6-5-16 16,-3 2-6-16,0-8-31 16,0-8-11-16,-3-5-62 15</inkml:trace>
  <inkml:trace contextRef="#ctx0" brushRef="#br0" timeOffset="62978.7767">23904 14774 300 0,'-12'-8'112'0,"18"11"-60"0,0-6-65 0,3 3 17 16,5 0-4-16,7-2 4 15,9-1 10-15,6-5 3 16,5 3-8-16,4-6-3 0,0 3 0 15,-4-2-60-15,10-1-28 0,-12-2-43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EA899-2B44-4B2E-AEBB-E05F022574C0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5D78D-B647-482D-9B54-2A3EB3D51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17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7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Terrible stereotypes</a:t>
            </a:r>
            <a:r>
              <a:rPr lang="en-US" baseline="0" dirty="0" smtClean="0"/>
              <a:t> of programmers – it’s just another profession nowadays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2365F-5840-4130-93AC-D231A8FCF9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66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5D78D-B647-482D-9B54-2A3EB3D511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36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31520"/>
            <a:ext cx="7772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lnSpc>
                <a:spcPct val="80000"/>
              </a:lnSpc>
              <a:defRPr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377440"/>
            <a:ext cx="7772400" cy="1752600"/>
          </a:xfrm>
        </p:spPr>
        <p:txBody>
          <a:bodyPr/>
          <a:lstStyle>
            <a:lvl1pPr marL="0" indent="0" algn="r">
              <a:buNone/>
              <a:defRPr sz="32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4B55D-529E-4439-91AC-D37794C0D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405982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4972050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4400" y="6492240"/>
            <a:ext cx="609600" cy="365125"/>
          </a:xfrm>
        </p:spPr>
        <p:txBody>
          <a:bodyPr/>
          <a:lstStyle>
            <a:lvl1pPr algn="ctr">
              <a:defRPr sz="1200">
                <a:solidFill>
                  <a:srgbClr val="4B2A85"/>
                </a:solidFill>
              </a:defRPr>
            </a:lvl1pPr>
          </a:lstStyle>
          <a:p>
            <a:fld id="{FCA4B55D-529E-4439-91AC-D37794C0D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36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405982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18" y="1362075"/>
            <a:ext cx="4114800" cy="4972050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34400" y="6492240"/>
            <a:ext cx="609600" cy="365125"/>
          </a:xfrm>
        </p:spPr>
        <p:txBody>
          <a:bodyPr/>
          <a:lstStyle>
            <a:lvl1pPr algn="ctr">
              <a:defRPr sz="1200">
                <a:solidFill>
                  <a:srgbClr val="4B2A85"/>
                </a:solidFill>
              </a:defRPr>
            </a:lvl1pPr>
          </a:lstStyle>
          <a:p>
            <a:fld id="{FCA4B55D-529E-4439-91AC-D37794C0D9A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48200" y="1362075"/>
            <a:ext cx="4114800" cy="4972050"/>
          </a:xfrm>
        </p:spPr>
        <p:txBody>
          <a:bodyPr/>
          <a:lstStyle>
            <a:lvl1pPr>
              <a:defRPr sz="2800" b="0"/>
            </a:lvl1pPr>
            <a:lvl2pPr>
              <a:defRPr sz="24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85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38912"/>
            <a:ext cx="840523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4B55D-529E-4439-91AC-D37794C0D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96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4B55D-529E-4439-91AC-D37794C0D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25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83889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83661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34400" y="6492875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4B2A85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fld id="{FCA4B55D-529E-4439-91AC-D37794C0D9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4B2A8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 dirty="0">
              <a:latin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6" y="25342"/>
            <a:ext cx="2150721" cy="1690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67689" y="-2231"/>
            <a:ext cx="12763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CSE120</a:t>
            </a:r>
            <a:r>
              <a:rPr lang="en-US" sz="900" b="0" i="0" baseline="0" dirty="0" smtClean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, </a:t>
            </a:r>
            <a:r>
              <a:rPr lang="en-US" sz="900" b="0" i="0" dirty="0" smtClean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Spring 2017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17026" y="-2231"/>
            <a:ext cx="13099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0" i="0" dirty="0" smtClean="0">
                <a:solidFill>
                  <a:schemeClr val="bg1"/>
                </a:solidFill>
                <a:latin typeface="Roboto Regular" charset="0"/>
                <a:ea typeface="Roboto Regular" charset="0"/>
                <a:cs typeface="Roboto Regular" charset="0"/>
              </a:rPr>
              <a:t>L30:  Course Wrap-Up</a:t>
            </a:r>
          </a:p>
        </p:txBody>
      </p:sp>
    </p:spTree>
    <p:extLst>
      <p:ext uri="{BB962C8B-B14F-4D97-AF65-F5344CB8AC3E}">
        <p14:creationId xmlns:p14="http://schemas.microsoft.com/office/powerpoint/2010/main" val="296453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SzPct val="60000"/>
        <a:buFont typeface="Wingdings" panose="05000000000000000000" pitchFamily="2" charset="2"/>
        <a:buChar char="v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49224" indent="-28575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914400" indent="-2286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SzPct val="80000"/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170432" indent="-2286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Char char="–"/>
        <a:defRPr sz="2000">
          <a:solidFill>
            <a:schemeClr val="tx1"/>
          </a:solidFill>
          <a:latin typeface="Calibri" pitchFamily="34" charset="0"/>
        </a:defRPr>
      </a:lvl4pPr>
      <a:lvl5pPr marL="1444752" indent="-228600" algn="l" rtl="0" eaLnBrk="1" fontAlgn="base" hangingPunct="1">
        <a:spcBef>
          <a:spcPct val="20000"/>
        </a:spcBef>
        <a:spcAft>
          <a:spcPct val="0"/>
        </a:spcAft>
        <a:buClr>
          <a:srgbClr val="4B2A85"/>
        </a:buClr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hyperlink" Target="https://aeon.co/ideas/coding-is-not-fun-it-s-technically-and-ethically-complex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escience.washington.edu/education/undergraduate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hyperlink" Target="https://code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edu/cs/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www.edx.org/" TargetMode="External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washington.edu/acm/" TargetMode="External"/><Relationship Id="rId2" Type="http://schemas.openxmlformats.org/officeDocument/2006/relationships/hyperlink" Target="https://www.washington.edu/undergradresearch/students/find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tudents.washington.edu/woof3d/" TargetMode="External"/><Relationship Id="rId5" Type="http://schemas.openxmlformats.org/officeDocument/2006/relationships/hyperlink" Target="https://www.huskyrobotics.me/" TargetMode="External"/><Relationship Id="rId4" Type="http://schemas.openxmlformats.org/officeDocument/2006/relationships/hyperlink" Target="http://www.cs.washington.edu/research/ap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uw.iasystem.org/survey/178422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irrorservice.org/sites/gutenberg.org/2/7/9/2/27922/27922-h/images/image_011.jpg" TargetMode="External"/><Relationship Id="rId4" Type="http://schemas.openxmlformats.org/officeDocument/2006/relationships/hyperlink" Target="http://cdn.imgs.tuts.dragoart.com/how-to-draw-a-realistic-landscape-draw-realistic-mountains_1_000000010322_5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304800" y="304801"/>
            <a:ext cx="7772400" cy="1470025"/>
          </a:xfrm>
        </p:spPr>
        <p:txBody>
          <a:bodyPr>
            <a:normAutofit/>
          </a:bodyPr>
          <a:lstStyle/>
          <a:p>
            <a:pPr marL="0" indent="0"/>
            <a:r>
              <a:rPr lang="en-US" dirty="0" smtClean="0"/>
              <a:t>Course Wrap-Up</a:t>
            </a:r>
            <a:br>
              <a:rPr lang="en-US" dirty="0" smtClean="0"/>
            </a:br>
            <a:r>
              <a:rPr lang="en-US" sz="2000" b="0" dirty="0"/>
              <a:t>CSE </a:t>
            </a:r>
            <a:r>
              <a:rPr lang="en-US" sz="2000" b="0" dirty="0" smtClean="0"/>
              <a:t>120 Spring </a:t>
            </a:r>
            <a:r>
              <a:rPr lang="en-US" sz="2000" b="0" dirty="0"/>
              <a:t>2017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04800" y="1737360"/>
            <a:ext cx="8366760" cy="9144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Instructor: 	Teaching Assistants:</a:t>
            </a:r>
          </a:p>
          <a:p>
            <a:pPr algn="l"/>
            <a:r>
              <a:rPr lang="en-US" sz="2000" dirty="0"/>
              <a:t>Justin Hsia	</a:t>
            </a:r>
            <a:r>
              <a:rPr lang="en-US" sz="2000" dirty="0" err="1" smtClean="0"/>
              <a:t>Anupam</a:t>
            </a:r>
            <a:r>
              <a:rPr lang="en-US" sz="2000" dirty="0" smtClean="0"/>
              <a:t> Gupta, Braydon Hall, Eugene Oh, Savanna Yee</a:t>
            </a:r>
            <a:endParaRPr lang="en-US" sz="2000" dirty="0"/>
          </a:p>
          <a:p>
            <a:pPr algn="l"/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348930" y="3017520"/>
            <a:ext cx="841248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Coding is not ‘fun’, it’s technically and ethically complex</a:t>
            </a:r>
          </a:p>
          <a:p>
            <a:pPr>
              <a:spcBef>
                <a:spcPts val="600"/>
              </a:spcBef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well as being highly analytical and creative, software developers need almost superhuman focus to manage the complexity of their tasks.</a:t>
            </a:r>
          </a:p>
          <a:p>
            <a:pPr>
              <a:spcBef>
                <a:spcPts val="600"/>
              </a:spcBef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to admit that coding is complicated, technically and ethically. 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[I]t’s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 to the developer to be clear: the machine does what you say, not what you mean. More and more 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‘decisions’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being entrusted to software, including life-or-death ones: think self-driving cars; think semi-autonomous weapons; think Facebook and Google making inferences about your marital, psychological, or physical status, before selling it to the highest bidder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Programming is not a detail that can be left to ‘technicians’ under the false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pretence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their choices will be ‘scientifically neutral’. Societies are too complex: the algorithmic is political.</a:t>
            </a:r>
            <a:endParaRPr lang="en-US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aeon.co/ideas/coding-is-not-fun-it-s-technically-and-ethically-complex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&lt;em&gt;Michael/Flickr&lt;/em&g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304801"/>
            <a:ext cx="274320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46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Study Computer Science?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Increasingly useful for </a:t>
            </a:r>
            <a:r>
              <a:rPr lang="en-US" i="1" dirty="0" smtClean="0"/>
              <a:t>all</a:t>
            </a:r>
            <a:r>
              <a:rPr lang="en-US" dirty="0" smtClean="0"/>
              <a:t> fields of study and areas of employment</a:t>
            </a:r>
          </a:p>
          <a:p>
            <a:pPr lvl="1"/>
            <a:r>
              <a:rPr lang="en-US" dirty="0" smtClean="0"/>
              <a:t>Art – computer-aided design, animation</a:t>
            </a:r>
          </a:p>
          <a:p>
            <a:pPr lvl="1"/>
            <a:r>
              <a:rPr lang="en-US" dirty="0" smtClean="0"/>
              <a:t>Drama – lighting, sound, ticket sales, advertising</a:t>
            </a:r>
          </a:p>
          <a:p>
            <a:pPr lvl="1"/>
            <a:r>
              <a:rPr lang="en-US" dirty="0" smtClean="0"/>
              <a:t>Lumberjacking – mapping, tracking size &amp; # of forests</a:t>
            </a:r>
            <a:endParaRPr lang="en-US" dirty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Massive impact on our lives and society as a whole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65760" y="5394960"/>
            <a:ext cx="8412480" cy="1360456"/>
            <a:chOff x="365760" y="5486400"/>
            <a:chExt cx="8412480" cy="13604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" y="5486400"/>
              <a:ext cx="1097280" cy="61813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5486400"/>
              <a:ext cx="1097280" cy="61813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88" b="7384"/>
            <a:stretch/>
          </p:blipFill>
          <p:spPr>
            <a:xfrm>
              <a:off x="3291840" y="5486400"/>
              <a:ext cx="1097280" cy="62420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880" y="5486400"/>
              <a:ext cx="1097280" cy="61813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81" b="4061"/>
            <a:stretch/>
          </p:blipFill>
          <p:spPr>
            <a:xfrm>
              <a:off x="6217920" y="5486400"/>
              <a:ext cx="1097280" cy="6242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0960" y="5486400"/>
              <a:ext cx="1097280" cy="61813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5760" y="6108192"/>
              <a:ext cx="109728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0" dirty="0" smtClean="0">
                  <a:latin typeface="Calibri" pitchFamily="34" charset="0"/>
                </a:rPr>
                <a:t>Commercial Drones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28800" y="6108192"/>
              <a:ext cx="109728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0" dirty="0" smtClean="0">
                  <a:latin typeface="Calibri" pitchFamily="34" charset="0"/>
                </a:rPr>
                <a:t>Intelligent</a:t>
              </a:r>
            </a:p>
            <a:p>
              <a:pPr algn="ctr"/>
              <a:r>
                <a:rPr lang="en-US" sz="1600" b="0" dirty="0" smtClean="0">
                  <a:latin typeface="Calibri" pitchFamily="34" charset="0"/>
                </a:rPr>
                <a:t>Apps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91840" y="6108192"/>
              <a:ext cx="109728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0" dirty="0" smtClean="0">
                  <a:latin typeface="Calibri" pitchFamily="34" charset="0"/>
                </a:rPr>
                <a:t>Virtual</a:t>
              </a:r>
            </a:p>
            <a:p>
              <a:pPr algn="ctr"/>
              <a:r>
                <a:rPr lang="en-US" sz="1600" b="0" dirty="0" smtClean="0">
                  <a:latin typeface="Calibri" pitchFamily="34" charset="0"/>
                </a:rPr>
                <a:t>Assistants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54880" y="6108192"/>
              <a:ext cx="1097280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0" dirty="0" err="1" smtClean="0">
                  <a:latin typeface="Calibri" pitchFamily="34" charset="0"/>
                </a:rPr>
                <a:t>Blockchain</a:t>
              </a:r>
              <a:endParaRPr lang="en-US" sz="1600" b="0" dirty="0" smtClean="0">
                <a:latin typeface="Calibri" pitchFamily="34" charset="0"/>
              </a:endParaRPr>
            </a:p>
            <a:p>
              <a:pPr algn="ctr"/>
              <a:r>
                <a:rPr lang="en-US" sz="1600" b="0" dirty="0" smtClean="0">
                  <a:latin typeface="Calibri" pitchFamily="34" charset="0"/>
                </a:rPr>
                <a:t>(currency transfers)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17920" y="6108192"/>
              <a:ext cx="109728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0" dirty="0" smtClean="0">
                  <a:latin typeface="Calibri" pitchFamily="34" charset="0"/>
                </a:rPr>
                <a:t>Autonomous Vehicles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80960" y="6108192"/>
              <a:ext cx="10972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0" dirty="0" smtClean="0">
                  <a:latin typeface="Calibri" pitchFamily="34" charset="0"/>
                </a:rPr>
                <a:t>VR / AR</a:t>
              </a:r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3064C-9D47-47A0-9DF7-65782A21555E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Ink 18"/>
              <p14:cNvContentPartPr/>
              <p14:nvPr/>
            </p14:nvContentPartPr>
            <p14:xfrm>
              <a:off x="413280" y="4845240"/>
              <a:ext cx="8326440" cy="54612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6800" y="4836960"/>
                <a:ext cx="8338680" cy="56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711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in Your Future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Computing and its data are inescapable</a:t>
            </a:r>
          </a:p>
          <a:p>
            <a:pPr lvl="1"/>
            <a:r>
              <a:rPr lang="en-US" dirty="0" smtClean="0"/>
              <a:t>You generate “digital footprints” all the time</a:t>
            </a:r>
          </a:p>
          <a:p>
            <a:pPr lvl="2"/>
            <a:endParaRPr lang="en-US" dirty="0"/>
          </a:p>
          <a:p>
            <a:r>
              <a:rPr lang="en-US" dirty="0" smtClean="0"/>
              <a:t>Computing is a regular part of </a:t>
            </a:r>
            <a:r>
              <a:rPr lang="en-US" i="1" dirty="0" smtClean="0"/>
              <a:t>every</a:t>
            </a:r>
            <a:r>
              <a:rPr lang="en-US" dirty="0" smtClean="0"/>
              <a:t> job</a:t>
            </a:r>
          </a:p>
          <a:p>
            <a:pPr lvl="1"/>
            <a:r>
              <a:rPr lang="en-US" dirty="0" smtClean="0"/>
              <a:t>Use computers and computational tools</a:t>
            </a:r>
          </a:p>
          <a:p>
            <a:pPr lvl="1"/>
            <a:r>
              <a:rPr lang="en-US" dirty="0" smtClean="0"/>
              <a:t>Generate and process data</a:t>
            </a:r>
          </a:p>
          <a:p>
            <a:pPr lvl="1"/>
            <a:r>
              <a:rPr lang="en-US" dirty="0" smtClean="0"/>
              <a:t>Dealing with IT people</a:t>
            </a:r>
          </a:p>
          <a:p>
            <a:pPr lvl="1"/>
            <a:r>
              <a:rPr lang="en-US" dirty="0" smtClean="0"/>
              <a:t>Understanding the computation portion of projects</a:t>
            </a:r>
          </a:p>
          <a:p>
            <a:pPr lvl="2"/>
            <a:endParaRPr lang="en-US" dirty="0"/>
          </a:p>
          <a:p>
            <a:r>
              <a:rPr lang="en-US" dirty="0" smtClean="0"/>
              <a:t>Our goal is to help you make sense of the “Digital Age” that we now all live in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3064C-9D47-47A0-9DF7-65782A2155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0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Programming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programming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computational thinking</a:t>
                </a:r>
              </a:p>
              <a:p>
                <a:pPr lvl="1"/>
                <a:r>
                  <a:rPr lang="en-US" i="1" dirty="0" smtClean="0"/>
                  <a:t>Computational thinking </a:t>
                </a:r>
                <a:r>
                  <a:rPr lang="en-US" dirty="0" smtClean="0"/>
                  <a:t>is knowing how to break down and solve a problem in a way that a computer can do it</a:t>
                </a:r>
              </a:p>
              <a:p>
                <a:pPr lvl="1"/>
                <a:r>
                  <a:rPr lang="en-US" i="1" dirty="0" smtClean="0"/>
                  <a:t>Programming</a:t>
                </a:r>
                <a:r>
                  <a:rPr lang="en-US" dirty="0" smtClean="0"/>
                  <a:t> is the tool you use to execute your solution</a:t>
                </a:r>
              </a:p>
              <a:p>
                <a:pPr lvl="1"/>
                <a:r>
                  <a:rPr lang="en-US" dirty="0" smtClean="0"/>
                  <a:t>We use programming in this course as a way of teaching computational thinking</a:t>
                </a:r>
              </a:p>
              <a:p>
                <a:pPr lvl="2"/>
                <a:endParaRPr lang="en-US" dirty="0" smtClean="0"/>
              </a:p>
              <a:p>
                <a:r>
                  <a:rPr lang="en-US" dirty="0" smtClean="0"/>
                  <a:t>Can be learned, just like any other skill</a:t>
                </a:r>
              </a:p>
              <a:p>
                <a:pPr lvl="1"/>
                <a:r>
                  <a:rPr lang="en-US" dirty="0" smtClean="0"/>
                  <a:t>It’s not black magic; there’s no such thing as a “coding gene”</a:t>
                </a:r>
              </a:p>
              <a:p>
                <a:pPr lvl="1"/>
                <a:r>
                  <a:rPr lang="en-US" dirty="0" smtClean="0"/>
                  <a:t>Yes, at first it may be challenging and mind-bending – just like learning your first non-native language</a:t>
                </a:r>
              </a:p>
              <a:p>
                <a:pPr lvl="1"/>
                <a:r>
                  <a:rPr lang="en-US" dirty="0" smtClean="0"/>
                  <a:t>My hope is that you will think differently after this course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91" t="-1103" r="-583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3064C-9D47-47A0-9DF7-65782A2155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3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Ideas of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to a broad range of topics in computer science</a:t>
            </a:r>
          </a:p>
          <a:p>
            <a:pPr lvl="1"/>
            <a:r>
              <a:rPr lang="en-US" dirty="0" smtClean="0"/>
              <a:t>Not going to dive into the details</a:t>
            </a:r>
          </a:p>
          <a:p>
            <a:pPr lvl="1"/>
            <a:r>
              <a:rPr lang="en-US" dirty="0" smtClean="0"/>
              <a:t>These are the motivations &amp; the applications for programming (the tool)</a:t>
            </a:r>
          </a:p>
          <a:p>
            <a:pPr lvl="1"/>
            <a:r>
              <a:rPr lang="en-US" dirty="0" smtClean="0"/>
              <a:t>Focus on what to be aware of to navigate the digital world</a:t>
            </a:r>
          </a:p>
          <a:p>
            <a:pPr lvl="2"/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Goal:  </a:t>
            </a:r>
            <a:r>
              <a:rPr lang="en-US" dirty="0" smtClean="0">
                <a:solidFill>
                  <a:srgbClr val="FF0000"/>
                </a:solidFill>
              </a:rPr>
              <a:t>become “literate” in computing </a:t>
            </a:r>
          </a:p>
          <a:p>
            <a:pPr lvl="1"/>
            <a:r>
              <a:rPr lang="en-US" dirty="0" smtClean="0"/>
              <a:t>As new innovations arise, can you read about it, understand its consequences, and </a:t>
            </a:r>
            <a:r>
              <a:rPr lang="en-US" dirty="0"/>
              <a:t>form your own opinion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This course will ask you to </a:t>
            </a:r>
            <a:r>
              <a:rPr lang="en-US" i="1" dirty="0" smtClean="0"/>
              <a:t>read</a:t>
            </a:r>
            <a:r>
              <a:rPr lang="en-US" dirty="0" smtClean="0"/>
              <a:t>, </a:t>
            </a:r>
            <a:r>
              <a:rPr lang="en-US" i="1" dirty="0" smtClean="0"/>
              <a:t>discuss</a:t>
            </a:r>
            <a:r>
              <a:rPr lang="en-US" dirty="0" smtClean="0"/>
              <a:t>, and </a:t>
            </a:r>
            <a:r>
              <a:rPr lang="en-US" i="1" dirty="0" smtClean="0"/>
              <a:t>write</a:t>
            </a:r>
            <a:r>
              <a:rPr lang="en-US" dirty="0" smtClean="0"/>
              <a:t> about computing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3064C-9D47-47A0-9DF7-65782A2155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2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We’ve Learned</a:t>
            </a:r>
          </a:p>
          <a:p>
            <a:r>
              <a:rPr lang="en-US" dirty="0"/>
              <a:t>Lecture 1 </a:t>
            </a:r>
            <a:r>
              <a:rPr lang="en-US" dirty="0" smtClean="0"/>
              <a:t>Revisited</a:t>
            </a:r>
          </a:p>
          <a:p>
            <a:r>
              <a:rPr lang="en-US" b="1" dirty="0" smtClean="0">
                <a:solidFill>
                  <a:srgbClr val="4B2A85"/>
                </a:solidFill>
              </a:rPr>
              <a:t>Your Future Beyond CSE120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4B55D-529E-4439-91AC-D37794C0D9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8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Giving Back to CSE120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Enjoyed the class?  Lots of ways to help out!</a:t>
            </a:r>
          </a:p>
          <a:p>
            <a:pPr lvl="2"/>
            <a:endParaRPr lang="en-US" dirty="0" smtClean="0"/>
          </a:p>
          <a:p>
            <a:pPr lvl="1"/>
            <a:r>
              <a:rPr lang="en-US" u="sng" dirty="0" smtClean="0"/>
              <a:t>Feedback</a:t>
            </a:r>
            <a:r>
              <a:rPr lang="en-US" dirty="0" smtClean="0"/>
              <a:t>:  course </a:t>
            </a:r>
            <a:r>
              <a:rPr lang="en-US" dirty="0" err="1" smtClean="0"/>
              <a:t>eval</a:t>
            </a:r>
            <a:r>
              <a:rPr lang="en-US" dirty="0" smtClean="0"/>
              <a:t>, CS in Your Future, talk to me in OH or via email</a:t>
            </a:r>
          </a:p>
          <a:p>
            <a:pPr lvl="2"/>
            <a:endParaRPr lang="en-US" dirty="0"/>
          </a:p>
          <a:p>
            <a:pPr lvl="1"/>
            <a:r>
              <a:rPr lang="en-US" u="sng" dirty="0" smtClean="0"/>
              <a:t>Examples</a:t>
            </a:r>
            <a:r>
              <a:rPr lang="en-US" dirty="0" smtClean="0"/>
              <a:t>:  Permission to show your work to future classes?</a:t>
            </a:r>
          </a:p>
          <a:p>
            <a:pPr lvl="2"/>
            <a:endParaRPr lang="en-US" u="sng" dirty="0" smtClean="0"/>
          </a:p>
          <a:p>
            <a:pPr lvl="1"/>
            <a:r>
              <a:rPr lang="en-US" u="sng" dirty="0" smtClean="0"/>
              <a:t>Recommendations</a:t>
            </a:r>
            <a:r>
              <a:rPr lang="en-US" dirty="0" smtClean="0"/>
              <a:t>:  CSE120 next offered in Wi18 – tell your friends!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4B55D-529E-4439-91AC-D37794C0D9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4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CS at UW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CSE 142 + CSE 143:  Computer Programming I/II</a:t>
            </a:r>
          </a:p>
          <a:p>
            <a:pPr lvl="1"/>
            <a:r>
              <a:rPr lang="en-US" dirty="0" smtClean="0"/>
              <a:t>Needed for declaring CS major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CSE 160:  Data Programming</a:t>
            </a:r>
          </a:p>
          <a:p>
            <a:pPr lvl="1"/>
            <a:r>
              <a:rPr lang="en-US" dirty="0" smtClean="0"/>
              <a:t>Recommended to take 142 first</a:t>
            </a:r>
          </a:p>
          <a:p>
            <a:pPr lvl="2"/>
            <a:endParaRPr lang="en-US" dirty="0"/>
          </a:p>
          <a:p>
            <a:r>
              <a:rPr lang="en-US" dirty="0" smtClean="0"/>
              <a:t>CSE 154:  Web Programming</a:t>
            </a:r>
          </a:p>
          <a:p>
            <a:pPr lvl="1"/>
            <a:r>
              <a:rPr lang="en-US" dirty="0" smtClean="0"/>
              <a:t>Must have taken 142, 143, or 160</a:t>
            </a:r>
          </a:p>
          <a:p>
            <a:pPr lvl="2"/>
            <a:endParaRPr lang="en-US" dirty="0"/>
          </a:p>
          <a:p>
            <a:r>
              <a:rPr lang="en-US" dirty="0" smtClean="0"/>
              <a:t>CSE/STAT/INFO 110:  Intro to Data Science (Wi18)</a:t>
            </a:r>
          </a:p>
          <a:p>
            <a:pPr lvl="1"/>
            <a:r>
              <a:rPr lang="en-US" dirty="0" smtClean="0"/>
              <a:t>More forthcoming (</a:t>
            </a:r>
            <a:r>
              <a:rPr lang="en-US" sz="1600" dirty="0">
                <a:hlinkClick r:id="rId2"/>
              </a:rPr>
              <a:t>http://escience.washington.edu/education/undergraduate</a:t>
            </a:r>
            <a:r>
              <a:rPr lang="en-US" sz="1600" dirty="0" smtClean="0">
                <a:hlinkClick r:id="rId2"/>
              </a:rPr>
              <a:t>/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4B55D-529E-4439-91AC-D37794C0D9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7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Implications Courses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Informatics</a:t>
            </a:r>
          </a:p>
          <a:p>
            <a:pPr lvl="1"/>
            <a:r>
              <a:rPr lang="en-US" dirty="0" smtClean="0"/>
              <a:t>INFO 101:  Social Networking Technologies</a:t>
            </a:r>
          </a:p>
          <a:p>
            <a:pPr lvl="1"/>
            <a:r>
              <a:rPr lang="en-US" dirty="0" smtClean="0"/>
              <a:t>INFO 102:  Gender and Information Technology</a:t>
            </a:r>
          </a:p>
          <a:p>
            <a:pPr lvl="1"/>
            <a:r>
              <a:rPr lang="en-US" dirty="0" smtClean="0"/>
              <a:t>INFO 200:  Intellectual Foundations of Informatics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Human Centered Design &amp; Engineering</a:t>
            </a:r>
          </a:p>
          <a:p>
            <a:pPr lvl="1"/>
            <a:r>
              <a:rPr lang="en-US" dirty="0" smtClean="0"/>
              <a:t>HCDE 210:  Explorations in Human Centered Design</a:t>
            </a:r>
          </a:p>
          <a:p>
            <a:pPr lvl="2"/>
            <a:endParaRPr lang="en-US" dirty="0"/>
          </a:p>
          <a:p>
            <a:r>
              <a:rPr lang="en-US" dirty="0" smtClean="0"/>
              <a:t>Sociology</a:t>
            </a:r>
          </a:p>
          <a:p>
            <a:pPr lvl="1"/>
            <a:r>
              <a:rPr lang="en-US" dirty="0" smtClean="0"/>
              <a:t>SOC 201:  Data and Society (Au17)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4B55D-529E-4439-91AC-D37794C0D9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6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More CS at UW or Break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are now relatively programming-literate</a:t>
            </a:r>
          </a:p>
          <a:p>
            <a:pPr lvl="1"/>
            <a:r>
              <a:rPr lang="en-US" dirty="0" smtClean="0"/>
              <a:t>Can automate tasks to make your life easier</a:t>
            </a:r>
          </a:p>
          <a:p>
            <a:pPr lvl="1"/>
            <a:r>
              <a:rPr lang="en-US" dirty="0" smtClean="0"/>
              <a:t>More aware of possibilities of computing</a:t>
            </a:r>
          </a:p>
          <a:p>
            <a:pPr lvl="1"/>
            <a:r>
              <a:rPr lang="en-US" dirty="0" smtClean="0"/>
              <a:t>Easier to interact with IT/CS staff at work</a:t>
            </a:r>
          </a:p>
          <a:p>
            <a:pPr lvl="2"/>
            <a:endParaRPr lang="en-US" dirty="0"/>
          </a:p>
          <a:p>
            <a:r>
              <a:rPr lang="en-US" dirty="0" smtClean="0"/>
              <a:t>Figure out what will be most useful to you</a:t>
            </a:r>
          </a:p>
          <a:p>
            <a:pPr lvl="1"/>
            <a:r>
              <a:rPr lang="en-US" dirty="0" smtClean="0"/>
              <a:t>Some languages specific to type of work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i="1" dirty="0" smtClean="0"/>
              <a:t>e.g.</a:t>
            </a:r>
            <a:r>
              <a:rPr lang="en-US" dirty="0" smtClean="0"/>
              <a:t> R, MATLAB, Ruby on Rails, SQL)</a:t>
            </a:r>
          </a:p>
          <a:p>
            <a:pPr lvl="1"/>
            <a:r>
              <a:rPr lang="en-US" dirty="0" smtClean="0"/>
              <a:t>Learn on your own via the Internet: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558" y="5425518"/>
            <a:ext cx="1104900" cy="11049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82" y="4053162"/>
            <a:ext cx="1574359" cy="731520"/>
          </a:xfrm>
          <a:prstGeom prst="rect">
            <a:avLst/>
          </a:prstGeom>
        </p:spPr>
      </p:pic>
      <p:pic>
        <p:nvPicPr>
          <p:cNvPr id="6" name="Picture 5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6" y="6142366"/>
            <a:ext cx="4403464" cy="487680"/>
          </a:xfrm>
          <a:prstGeom prst="rect">
            <a:avLst/>
          </a:prstGeom>
        </p:spPr>
      </p:pic>
      <p:pic>
        <p:nvPicPr>
          <p:cNvPr id="1026" name="Picture 2" descr="http://blog.datacamp.com/wp-content/uploads/2014/09/coursera_logo_RGB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t="30298" r="9956" b="30514"/>
          <a:stretch/>
        </p:blipFill>
        <p:spPr bwMode="auto">
          <a:xfrm>
            <a:off x="3100782" y="5480685"/>
            <a:ext cx="2447779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.kastatic.org/images/khan-logo-vertical-transparen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455" y="4898051"/>
            <a:ext cx="130210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4B55D-529E-4439-91AC-D37794C0D9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0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the Most of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Seek out experiences that lead to new experiences (</a:t>
            </a:r>
            <a:r>
              <a:rPr lang="en-US" sz="2400" i="1" dirty="0" smtClean="0"/>
              <a:t>i.e.</a:t>
            </a:r>
            <a:r>
              <a:rPr lang="en-US" sz="2400" dirty="0" smtClean="0"/>
              <a:t> that pay dividends)</a:t>
            </a:r>
          </a:p>
          <a:p>
            <a:pPr lvl="1"/>
            <a:r>
              <a:rPr lang="en-US" sz="2000" dirty="0" smtClean="0"/>
              <a:t>Build skills, interests, relationships</a:t>
            </a:r>
          </a:p>
          <a:p>
            <a:pPr lvl="1"/>
            <a:r>
              <a:rPr lang="en-US" sz="2000" dirty="0" smtClean="0"/>
              <a:t>Meet new people, join interesting clubs, go on adventures</a:t>
            </a:r>
          </a:p>
          <a:p>
            <a:pPr lvl="2"/>
            <a:endParaRPr lang="en-US" sz="1800" dirty="0"/>
          </a:p>
          <a:p>
            <a:r>
              <a:rPr lang="en-US" sz="2400" dirty="0" smtClean="0"/>
              <a:t>Don’t go it alone – find a friend group for classes</a:t>
            </a:r>
          </a:p>
          <a:p>
            <a:pPr lvl="2"/>
            <a:endParaRPr lang="en-US" sz="1800" dirty="0"/>
          </a:p>
          <a:p>
            <a:r>
              <a:rPr lang="en-US" sz="2400" dirty="0" smtClean="0"/>
              <a:t>Take advantage of educational opportunities</a:t>
            </a:r>
          </a:p>
          <a:p>
            <a:pPr lvl="1"/>
            <a:r>
              <a:rPr lang="en-US" sz="2000" b="1" dirty="0" smtClean="0"/>
              <a:t>Research</a:t>
            </a:r>
            <a:r>
              <a:rPr lang="en-US" sz="2000" b="1" dirty="0"/>
              <a:t>:</a:t>
            </a:r>
            <a:r>
              <a:rPr lang="en-US" sz="2000" dirty="0"/>
              <a:t>  </a:t>
            </a:r>
            <a:r>
              <a:rPr lang="en-US" sz="1800" dirty="0">
                <a:hlinkClick r:id="rId2"/>
              </a:rPr>
              <a:t>https://www.washington.edu/undergradresearch/students/find</a:t>
            </a:r>
            <a:r>
              <a:rPr lang="en-US" sz="1800" dirty="0" smtClean="0">
                <a:hlinkClick r:id="rId2"/>
              </a:rPr>
              <a:t>/</a:t>
            </a:r>
            <a:r>
              <a:rPr lang="en-US" sz="1800" dirty="0" smtClean="0"/>
              <a:t> </a:t>
            </a:r>
          </a:p>
          <a:p>
            <a:pPr lvl="1"/>
            <a:r>
              <a:rPr lang="en-US" sz="2000" b="1" dirty="0" smtClean="0"/>
              <a:t>Student Groups:</a:t>
            </a:r>
            <a:r>
              <a:rPr lang="en-US" sz="2000" dirty="0" smtClean="0"/>
              <a:t>  </a:t>
            </a:r>
            <a:r>
              <a:rPr lang="en-US" sz="2000" dirty="0" smtClean="0">
                <a:hlinkClick r:id="rId3"/>
              </a:rPr>
              <a:t>ACM</a:t>
            </a:r>
            <a:r>
              <a:rPr lang="en-US" sz="2000" dirty="0" smtClean="0"/>
              <a:t>, </a:t>
            </a:r>
            <a:r>
              <a:rPr lang="en-US" sz="2000" dirty="0" smtClean="0">
                <a:hlinkClick r:id="rId4"/>
              </a:rPr>
              <a:t>Animation Research Labs</a:t>
            </a:r>
            <a:r>
              <a:rPr lang="en-US" sz="2000" dirty="0" smtClean="0"/>
              <a:t>, </a:t>
            </a:r>
            <a:r>
              <a:rPr lang="en-US" sz="2000" dirty="0" smtClean="0">
                <a:hlinkClick r:id="rId5"/>
              </a:rPr>
              <a:t>Husky Robotics</a:t>
            </a:r>
            <a:r>
              <a:rPr lang="en-US" sz="2000" dirty="0" smtClean="0"/>
              <a:t>, </a:t>
            </a:r>
            <a:r>
              <a:rPr lang="en-US" sz="2000" dirty="0" smtClean="0">
                <a:hlinkClick r:id="rId6"/>
              </a:rPr>
              <a:t>WOOF3D</a:t>
            </a:r>
            <a:r>
              <a:rPr lang="en-US" sz="2000" dirty="0" smtClean="0"/>
              <a:t>, etc.</a:t>
            </a:r>
          </a:p>
          <a:p>
            <a:pPr lvl="1"/>
            <a:r>
              <a:rPr lang="en-US" sz="2000" b="1" dirty="0" smtClean="0"/>
              <a:t>Classes:</a:t>
            </a:r>
            <a:r>
              <a:rPr lang="en-US" sz="2000" dirty="0" smtClean="0"/>
              <a:t>  non-major courses, P.E., languages, anything of interest</a:t>
            </a:r>
          </a:p>
          <a:p>
            <a:pPr lvl="2"/>
            <a:endParaRPr lang="en-US" sz="1600" dirty="0"/>
          </a:p>
          <a:p>
            <a:r>
              <a:rPr lang="en-US" sz="2400" dirty="0" smtClean="0"/>
              <a:t>Take care of yourself!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4B55D-529E-4439-91AC-D37794C0D9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Administrivia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Assignments:</a:t>
            </a:r>
          </a:p>
          <a:p>
            <a:pPr lvl="1"/>
            <a:r>
              <a:rPr lang="en-US" dirty="0" smtClean="0"/>
              <a:t>Project – Code and Video (6/2)</a:t>
            </a:r>
          </a:p>
          <a:p>
            <a:pPr lvl="1"/>
            <a:r>
              <a:rPr lang="en-US" dirty="0" smtClean="0"/>
              <a:t>CS in Your Future (6/4)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Final Exam – Thursday 6/8, 9am in SIG 134</a:t>
            </a:r>
          </a:p>
          <a:p>
            <a:pPr lvl="1"/>
            <a:r>
              <a:rPr lang="en-US" dirty="0" smtClean="0"/>
              <a:t>Scheduled slot is 8:30-10:20, but exam will be 60 minutes</a:t>
            </a:r>
          </a:p>
          <a:p>
            <a:pPr lvl="1"/>
            <a:r>
              <a:rPr lang="en-US" dirty="0" smtClean="0"/>
              <a:t>Similar to midterm – big ideas &amp; programming sections</a:t>
            </a:r>
          </a:p>
          <a:p>
            <a:pPr lvl="1"/>
            <a:r>
              <a:rPr lang="en-US" dirty="0" smtClean="0"/>
              <a:t>10% of course grade</a:t>
            </a:r>
          </a:p>
          <a:p>
            <a:pPr lvl="1"/>
            <a:r>
              <a:rPr lang="en-US" dirty="0" smtClean="0"/>
              <a:t>TWO sheets of notes (letter, double-sided, hand-written)</a:t>
            </a:r>
          </a:p>
          <a:p>
            <a:pPr lvl="2"/>
            <a:endParaRPr lang="en-US" dirty="0"/>
          </a:p>
          <a:p>
            <a:r>
              <a:rPr lang="en-US" dirty="0"/>
              <a:t>Course </a:t>
            </a:r>
            <a:r>
              <a:rPr lang="en-US" dirty="0" smtClean="0"/>
              <a:t>Evaluation: </a:t>
            </a:r>
            <a:r>
              <a:rPr lang="en-US" sz="2400" dirty="0" smtClean="0">
                <a:hlinkClick r:id="rId2"/>
              </a:rPr>
              <a:t>https</a:t>
            </a:r>
            <a:r>
              <a:rPr lang="en-US" sz="2400" dirty="0">
                <a:hlinkClick r:id="rId2"/>
              </a:rPr>
              <a:t>://</a:t>
            </a:r>
            <a:r>
              <a:rPr lang="en-US" sz="2400" dirty="0" smtClean="0">
                <a:hlinkClick r:id="rId2"/>
              </a:rPr>
              <a:t>uw.iasystem.org/survey/178422</a:t>
            </a:r>
            <a:r>
              <a:rPr lang="en-US" sz="240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0961B-239C-4B23-9F28-0B3499D310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9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the Most of Our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Computing is resurfacing our world</a:t>
            </a:r>
          </a:p>
          <a:p>
            <a:pPr lvl="1"/>
            <a:r>
              <a:rPr lang="en-US" sz="2000" dirty="0" smtClean="0"/>
              <a:t>Now almost everyone has access to everything, always</a:t>
            </a:r>
          </a:p>
          <a:p>
            <a:pPr lvl="1"/>
            <a:r>
              <a:rPr lang="en-US" sz="2000" dirty="0" smtClean="0"/>
              <a:t>New technology affects privacy, jobs, safety, beliefs, etc.</a:t>
            </a:r>
          </a:p>
          <a:p>
            <a:pPr lvl="2"/>
            <a:endParaRPr lang="en-US" sz="1800" dirty="0"/>
          </a:p>
          <a:p>
            <a:r>
              <a:rPr lang="en-US" sz="2400" dirty="0" smtClean="0"/>
              <a:t>You now know the most important parts of how it all works!</a:t>
            </a:r>
          </a:p>
          <a:p>
            <a:pPr lvl="1"/>
            <a:r>
              <a:rPr lang="en-US" sz="2000" dirty="0" smtClean="0"/>
              <a:t>Can bring computing to new fields/jobs/areas</a:t>
            </a:r>
          </a:p>
          <a:p>
            <a:pPr lvl="1"/>
            <a:r>
              <a:rPr lang="en-US" sz="2000" dirty="0" smtClean="0"/>
              <a:t>Keep these considerations in mind as you use and/or build things</a:t>
            </a:r>
            <a:endParaRPr lang="en-US" sz="2000" dirty="0"/>
          </a:p>
        </p:txBody>
      </p:sp>
      <p:pic>
        <p:nvPicPr>
          <p:cNvPr id="4" name="Shape 150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43200" y="4114800"/>
            <a:ext cx="3657600" cy="24367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4B55D-529E-4439-91AC-D37794C0D9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8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Thanks for a great quarter!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Huge thanks to your awesome TAs!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Thanks to course content creators: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Best of luck in the future!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50" y="1915478"/>
            <a:ext cx="1095187" cy="146024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462" y="1915478"/>
            <a:ext cx="1095187" cy="14602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75" y="1915478"/>
            <a:ext cx="1095187" cy="14602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087" y="1915478"/>
            <a:ext cx="1095187" cy="146024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50341" y="4156967"/>
            <a:ext cx="1170432" cy="1463040"/>
            <a:chOff x="4706378" y="4617720"/>
            <a:chExt cx="1170432" cy="1463040"/>
          </a:xfrm>
        </p:grpSpPr>
        <p:pic>
          <p:nvPicPr>
            <p:cNvPr id="3074" name="Picture 2" descr="https://www.cs.washington.edu/public_files/portraits/snyder_sm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6378" y="4617720"/>
              <a:ext cx="1170432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706378" y="5686806"/>
              <a:ext cx="1170432" cy="393954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</a:pPr>
              <a:r>
                <a:rPr lang="en-US" sz="1600" dirty="0" smtClean="0">
                  <a:effectLst>
                    <a:glow rad="63500">
                      <a:schemeClr val="bg1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Larry</a:t>
              </a:r>
            </a:p>
            <a:p>
              <a:pPr algn="ctr">
                <a:lnSpc>
                  <a:spcPct val="80000"/>
                </a:lnSpc>
                <a:spcBef>
                  <a:spcPts val="0"/>
                </a:spcBef>
              </a:pPr>
              <a:r>
                <a:rPr lang="en-US" sz="1600" dirty="0" err="1" smtClean="0">
                  <a:effectLst>
                    <a:glow rad="63500">
                      <a:schemeClr val="bg1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Synder</a:t>
              </a:r>
              <a:endParaRPr lang="en-US" sz="1600" dirty="0">
                <a:effectLst>
                  <a:glow rad="635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77747" y="4122952"/>
            <a:ext cx="1170432" cy="1463040"/>
            <a:chOff x="6999316" y="4156479"/>
            <a:chExt cx="1170432" cy="1463040"/>
          </a:xfrm>
        </p:grpSpPr>
        <p:pic>
          <p:nvPicPr>
            <p:cNvPr id="3076" name="Picture 4" descr="http://pscsta.org/wp-content/uploads/2014/05/member_susan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6" r="11859"/>
            <a:stretch/>
          </p:blipFill>
          <p:spPr bwMode="auto">
            <a:xfrm>
              <a:off x="6999316" y="4156479"/>
              <a:ext cx="1169324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6999316" y="5225565"/>
              <a:ext cx="1170432" cy="393954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</a:pPr>
              <a:r>
                <a:rPr lang="en-US" sz="1600" dirty="0" smtClean="0">
                  <a:effectLst>
                    <a:glow rad="63500">
                      <a:schemeClr val="bg1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Susan</a:t>
              </a:r>
            </a:p>
            <a:p>
              <a:pPr algn="ctr">
                <a:lnSpc>
                  <a:spcPct val="80000"/>
                </a:lnSpc>
                <a:spcBef>
                  <a:spcPts val="0"/>
                </a:spcBef>
              </a:pPr>
              <a:r>
                <a:rPr lang="en-US" sz="1600" dirty="0" smtClean="0">
                  <a:effectLst>
                    <a:glow rad="63500">
                      <a:schemeClr val="bg1"/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Evans</a:t>
              </a:r>
              <a:endParaRPr lang="en-US" sz="1600" dirty="0">
                <a:effectLst>
                  <a:glow rad="635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286917" y="2963606"/>
            <a:ext cx="1097280" cy="393954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1600" dirty="0" err="1" smtClean="0">
                <a:effectLst>
                  <a:glow rad="635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Anupam</a:t>
            </a:r>
            <a:endParaRPr lang="en-US" sz="1600" dirty="0" smtClean="0">
              <a:effectLst>
                <a:glow rad="635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1600" dirty="0" smtClean="0">
                <a:effectLst>
                  <a:glow rad="635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Gupta</a:t>
            </a:r>
            <a:endParaRPr lang="en-US" sz="1600" dirty="0">
              <a:effectLst>
                <a:glow rad="635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14323" y="2980865"/>
            <a:ext cx="1097280" cy="393954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1600" dirty="0" smtClean="0">
                <a:effectLst>
                  <a:glow rad="635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Braydon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1600" dirty="0" smtClean="0">
                <a:effectLst>
                  <a:glow rad="635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Hall</a:t>
            </a:r>
            <a:endParaRPr lang="en-US" sz="1600" dirty="0">
              <a:effectLst>
                <a:glow rad="635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41728" y="2980865"/>
            <a:ext cx="1097280" cy="393954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1600" dirty="0" smtClean="0">
                <a:effectLst>
                  <a:glow rad="635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Eugene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1600" dirty="0" smtClean="0">
                <a:effectLst>
                  <a:glow rad="635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Oh</a:t>
            </a:r>
            <a:endParaRPr lang="en-US" sz="1600" dirty="0">
              <a:effectLst>
                <a:glow rad="635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67040" y="2980865"/>
            <a:ext cx="1097280" cy="393954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1600" dirty="0" smtClean="0">
                <a:effectLst>
                  <a:glow rad="635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Savanna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1600" dirty="0" smtClean="0">
                <a:effectLst>
                  <a:glow rad="635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Yee</a:t>
            </a:r>
            <a:endParaRPr lang="en-US" sz="1600" dirty="0">
              <a:effectLst>
                <a:glow rad="635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728" y="4124319"/>
            <a:ext cx="1097280" cy="16459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040" y="4122952"/>
            <a:ext cx="1097280" cy="164592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41728" y="5374918"/>
            <a:ext cx="1097280" cy="393954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1600" dirty="0" smtClean="0">
                <a:effectLst>
                  <a:glow rad="635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Dan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1600" dirty="0" smtClean="0">
                <a:effectLst>
                  <a:glow rad="635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Garcia</a:t>
            </a:r>
            <a:endParaRPr lang="en-US" sz="1600" dirty="0">
              <a:effectLst>
                <a:glow rad="635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67040" y="5374918"/>
            <a:ext cx="1097280" cy="393954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1600" dirty="0" smtClean="0">
                <a:effectLst>
                  <a:glow rad="635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Josh</a:t>
            </a:r>
          </a:p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en-US" sz="1600" dirty="0" smtClean="0">
                <a:effectLst>
                  <a:glow rad="635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Hug</a:t>
            </a:r>
            <a:endParaRPr lang="en-US" sz="1600" dirty="0">
              <a:effectLst>
                <a:glow rad="635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4B55D-529E-4439-91AC-D37794C0D9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8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Ask Me Anything (AMA)</a:t>
            </a:r>
            <a:endParaRPr lang="en-US" dirty="0"/>
          </a:p>
        </p:txBody>
      </p:sp>
      <p:pic>
        <p:nvPicPr>
          <p:cNvPr id="160770" name="Picture 2" descr="http://www.va.gov/osdbu/images/faq00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29600" cy="394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4B55D-529E-4439-91AC-D37794C0D9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2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 rotWithShape="1">
          <a:blip r:embed="rId2"/>
          <a:srcRect l="9886" r="9659"/>
          <a:stretch/>
        </p:blipFill>
        <p:spPr>
          <a:xfrm>
            <a:off x="0" y="228600"/>
            <a:ext cx="9144000" cy="6629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4B55D-529E-4439-91AC-D37794C0D9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9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B2A85"/>
                </a:solidFill>
              </a:rPr>
              <a:t>What We’ve Learned</a:t>
            </a:r>
          </a:p>
          <a:p>
            <a:r>
              <a:rPr lang="en-US" dirty="0" smtClean="0"/>
              <a:t>Lecture 1 Revisited</a:t>
            </a:r>
          </a:p>
          <a:p>
            <a:r>
              <a:rPr lang="en-US" dirty="0" smtClean="0"/>
              <a:t>Your Future Beyond CSE120</a:t>
            </a:r>
          </a:p>
        </p:txBody>
      </p:sp>
      <p:pic>
        <p:nvPicPr>
          <p:cNvPr id="4" name="Shape 105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 bwMode="auto">
          <a:xfrm>
            <a:off x="1066800" y="3012440"/>
            <a:ext cx="2964922" cy="292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hape 10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8556" y="3012440"/>
            <a:ext cx="3334564" cy="29260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066800" y="5938520"/>
            <a:ext cx="2964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DragoArt.com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8557" y="5933640"/>
            <a:ext cx="3334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Project Gutenberg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4B55D-529E-4439-91AC-D37794C0D9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4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Thinking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all about problem solving</a:t>
            </a:r>
          </a:p>
          <a:p>
            <a:pPr lvl="1"/>
            <a:r>
              <a:rPr lang="en-US" dirty="0" smtClean="0"/>
              <a:t>How to attack your problem in a way that a computer can help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Most important idea:  abstraction!</a:t>
            </a:r>
          </a:p>
          <a:p>
            <a:pPr lvl="1"/>
            <a:r>
              <a:rPr lang="en-US" dirty="0" smtClean="0"/>
              <a:t>Detail removal and generalization help us decompose complex problems</a:t>
            </a:r>
          </a:p>
          <a:p>
            <a:pPr lvl="1"/>
            <a:r>
              <a:rPr lang="en-US" dirty="0" smtClean="0"/>
              <a:t>Use bits to represent </a:t>
            </a:r>
            <a:r>
              <a:rPr lang="en-US" i="1" dirty="0" smtClean="0"/>
              <a:t>everything</a:t>
            </a:r>
            <a:r>
              <a:rPr lang="en-US" dirty="0" smtClean="0"/>
              <a:t> (</a:t>
            </a:r>
            <a:r>
              <a:rPr lang="en-US" i="1" dirty="0" smtClean="0"/>
              <a:t>i.e.</a:t>
            </a:r>
            <a:r>
              <a:rPr lang="en-US" dirty="0" smtClean="0"/>
              <a:t> digitization)</a:t>
            </a:r>
          </a:p>
          <a:p>
            <a:pPr lvl="1"/>
            <a:r>
              <a:rPr lang="en-US" dirty="0" smtClean="0"/>
              <a:t>Reuse and combine building blocks (algorithms) in ways that hopefully scale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4B55D-529E-4439-91AC-D37794C0D9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Blocks of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Sequencing</a:t>
            </a:r>
          </a:p>
          <a:p>
            <a:pPr lvl="1"/>
            <a:r>
              <a:rPr lang="en-US" sz="2000" dirty="0" smtClean="0"/>
              <a:t>The application/execution of each step of an algorithm in the order given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endParaRPr lang="en-US" sz="2400" b="1" dirty="0" smtClean="0"/>
          </a:p>
          <a:p>
            <a:r>
              <a:rPr lang="en-US" sz="2400" b="1" dirty="0" smtClean="0"/>
              <a:t>Iteration</a:t>
            </a:r>
          </a:p>
          <a:p>
            <a:pPr lvl="1"/>
            <a:r>
              <a:rPr lang="en-US" sz="2000" dirty="0" smtClean="0"/>
              <a:t>Repeat part of algorithm a specified number of times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2400" b="1" dirty="0"/>
              <a:t>Selection</a:t>
            </a:r>
          </a:p>
          <a:p>
            <a:pPr lvl="1"/>
            <a:r>
              <a:rPr lang="en-US" sz="2000" dirty="0"/>
              <a:t>Use of conditional to select which instruction to execute </a:t>
            </a:r>
            <a:r>
              <a:rPr lang="en-US" sz="2000" dirty="0" smtClean="0"/>
              <a:t>next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/>
              <a:t>Recursion</a:t>
            </a:r>
            <a:endParaRPr lang="en-US" sz="2400" b="1" dirty="0"/>
          </a:p>
          <a:p>
            <a:pPr lvl="1"/>
            <a:r>
              <a:rPr lang="en-US" sz="2000" dirty="0"/>
              <a:t>Algorithm calls itself to help solve the problem on smaller parts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31520" y="2743200"/>
            <a:ext cx="338328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4B2A8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(255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 err="1" smtClean="0">
                <a:solidFill>
                  <a:srgbClr val="00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rectMode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smtClean="0">
                <a:solidFill>
                  <a:srgbClr val="718A6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CORNERS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dirty="0" err="1" smtClean="0">
                <a:solidFill>
                  <a:srgbClr val="00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(-r, -r, 0, r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 smtClean="0">
                <a:solidFill>
                  <a:srgbClr val="00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ellipse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(0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-r/2, r, r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0299" y="2872226"/>
            <a:ext cx="3332231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4B2A8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 smtClean="0">
                <a:solidFill>
                  <a:srgbClr val="D94B7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mousePressed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 smtClean="0">
                <a:solidFill>
                  <a:srgbClr val="00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fill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(0,0,255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dirty="0" smtClean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5486400"/>
            <a:ext cx="429768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4B2A8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 smtClean="0">
                <a:solidFill>
                  <a:srgbClr val="E2661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=20;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&lt;400;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=i+60) {</a:t>
            </a:r>
          </a:p>
          <a:p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 smtClean="0">
                <a:solidFill>
                  <a:srgbClr val="00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(i,40,i+60,80);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dirty="0" smtClean="0"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F964E-4FA5-41D3-B29D-50E632F9EB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6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Learned our first programming language</a:t>
            </a:r>
          </a:p>
          <a:p>
            <a:pPr lvl="1"/>
            <a:r>
              <a:rPr lang="en-US" dirty="0" smtClean="0"/>
              <a:t>Processing (Java syntax)</a:t>
            </a:r>
          </a:p>
          <a:p>
            <a:pPr lvl="2"/>
            <a:endParaRPr lang="en-US" dirty="0"/>
          </a:p>
          <a:p>
            <a:r>
              <a:rPr lang="en-US" dirty="0" smtClean="0"/>
              <a:t>Iterative design cycle:</a:t>
            </a:r>
          </a:p>
          <a:p>
            <a:pPr lvl="1"/>
            <a:r>
              <a:rPr lang="en-US" dirty="0" smtClean="0"/>
              <a:t>The value of a precise specification</a:t>
            </a:r>
          </a:p>
          <a:p>
            <a:pPr lvl="1"/>
            <a:r>
              <a:rPr lang="en-US" dirty="0" smtClean="0"/>
              <a:t>Design, prototype, implement, and evaluate</a:t>
            </a:r>
          </a:p>
          <a:p>
            <a:pPr lvl="1"/>
            <a:r>
              <a:rPr lang="en-US" dirty="0" smtClean="0"/>
              <a:t>Testing and debugging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Coding style and documentation</a:t>
            </a:r>
          </a:p>
          <a:p>
            <a:pPr lvl="1"/>
            <a:r>
              <a:rPr lang="en-US" dirty="0" smtClean="0"/>
              <a:t>Proper commenting and formatting are essential for maintenance and collaboration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4B55D-529E-4439-91AC-D37794C0D9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4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Big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Computers can only do a small number of things</a:t>
            </a:r>
          </a:p>
          <a:p>
            <a:pPr lvl="1"/>
            <a:r>
              <a:rPr lang="en-US" dirty="0" smtClean="0"/>
              <a:t>Execute </a:t>
            </a:r>
            <a:r>
              <a:rPr lang="en-US" i="1" dirty="0" smtClean="0"/>
              <a:t>exactly</a:t>
            </a:r>
            <a:r>
              <a:rPr lang="en-US" dirty="0" smtClean="0"/>
              <a:t> what you tell it to</a:t>
            </a:r>
          </a:p>
          <a:p>
            <a:pPr lvl="2"/>
            <a:endParaRPr lang="en-US" dirty="0" smtClean="0"/>
          </a:p>
          <a:p>
            <a:r>
              <a:rPr lang="en-US" dirty="0"/>
              <a:t>Computing has physical and theoretical limits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The Internet is a physical realm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Data is constantly generated, stored, and analyzed</a:t>
            </a:r>
          </a:p>
          <a:p>
            <a:pPr lvl="1"/>
            <a:r>
              <a:rPr lang="en-US" dirty="0" smtClean="0"/>
              <a:t>And can be copied and distributed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Machines can “think” and “learn”?</a:t>
            </a:r>
          </a:p>
          <a:p>
            <a:pPr lvl="1"/>
            <a:r>
              <a:rPr lang="en-US" dirty="0" smtClean="0"/>
              <a:t>AI &amp; the importance of probability and training sets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4B55D-529E-4439-91AC-D37794C0D9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Context and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History of computing:</a:t>
            </a:r>
          </a:p>
          <a:p>
            <a:pPr lvl="1"/>
            <a:r>
              <a:rPr lang="en-US" dirty="0" smtClean="0"/>
              <a:t>Rise of the Internet and access to information</a:t>
            </a:r>
          </a:p>
          <a:p>
            <a:pPr lvl="1"/>
            <a:r>
              <a:rPr lang="en-US" dirty="0" smtClean="0"/>
              <a:t>Current boom in CS and computing education</a:t>
            </a:r>
          </a:p>
          <a:p>
            <a:pPr lvl="2"/>
            <a:endParaRPr lang="en-US" dirty="0"/>
          </a:p>
          <a:p>
            <a:r>
              <a:rPr lang="en-US" dirty="0" smtClean="0"/>
              <a:t>Impacts of computing:</a:t>
            </a:r>
          </a:p>
          <a:p>
            <a:pPr lvl="1"/>
            <a:r>
              <a:rPr lang="en-US" dirty="0" smtClean="0"/>
              <a:t>Algorithms can have unintended consequences</a:t>
            </a:r>
          </a:p>
          <a:p>
            <a:pPr lvl="1"/>
            <a:r>
              <a:rPr lang="en-US" dirty="0" smtClean="0"/>
              <a:t>Privacy and security (or lack thereof)</a:t>
            </a:r>
          </a:p>
          <a:p>
            <a:pPr lvl="1"/>
            <a:r>
              <a:rPr lang="en-US" dirty="0" smtClean="0"/>
              <a:t>Social media influences the way we think and act</a:t>
            </a:r>
          </a:p>
          <a:p>
            <a:pPr lvl="1"/>
            <a:r>
              <a:rPr lang="en-US" dirty="0" smtClean="0"/>
              <a:t>Automation and the future of labor</a:t>
            </a:r>
          </a:p>
          <a:p>
            <a:pPr lvl="2"/>
            <a:endParaRPr lang="en-US" dirty="0"/>
          </a:p>
          <a:p>
            <a:r>
              <a:rPr lang="en-US" dirty="0" smtClean="0"/>
              <a:t>Design matters!</a:t>
            </a:r>
          </a:p>
          <a:p>
            <a:pPr lvl="1"/>
            <a:r>
              <a:rPr lang="en-US" dirty="0" smtClean="0"/>
              <a:t>Must keep in mind users and user interface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4B55D-529E-4439-91AC-D37794C0D9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0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We’ve Learned</a:t>
            </a:r>
          </a:p>
          <a:p>
            <a:r>
              <a:rPr lang="en-US" b="1" dirty="0" smtClean="0">
                <a:solidFill>
                  <a:srgbClr val="4B2A85"/>
                </a:solidFill>
              </a:rPr>
              <a:t>Lecture 1 Revisited</a:t>
            </a:r>
          </a:p>
          <a:p>
            <a:r>
              <a:rPr lang="en-US" dirty="0" smtClean="0"/>
              <a:t>Your Future Beyond CSE120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4B55D-529E-4439-91AC-D37794C0D9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UWTheme-120-Sp17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4B2A85"/>
      </a:hlink>
      <a:folHlink>
        <a:srgbClr val="DED4FF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rgbClr val="CC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2000" smtClean="0">
            <a:solidFill>
              <a:srgbClr val="C00000"/>
            </a:solidFill>
            <a:latin typeface="Calibri" charset="0"/>
            <a:ea typeface="Calibri" charset="0"/>
            <a:cs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CC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WTheme-120-Sp17" id="{28839EE6-A363-48B8-86DE-FB931C4A5EDB}" vid="{CDC135B8-6C84-451D-A8A4-8C26E4E9FC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UWTheme-120-Sp17</Template>
  <TotalTime>1166</TotalTime>
  <Words>1373</Words>
  <Application>Microsoft Office PowerPoint</Application>
  <PresentationFormat>On-screen Show (4:3)</PresentationFormat>
  <Paragraphs>268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Arial Narrow</vt:lpstr>
      <vt:lpstr>Calibri</vt:lpstr>
      <vt:lpstr>Cambria Math</vt:lpstr>
      <vt:lpstr>Courier New</vt:lpstr>
      <vt:lpstr>Roboto Regular</vt:lpstr>
      <vt:lpstr>Times New Roman</vt:lpstr>
      <vt:lpstr>Wingdings</vt:lpstr>
      <vt:lpstr>UWTheme-120-Sp17</vt:lpstr>
      <vt:lpstr>Course Wrap-Up CSE 120 Spring 2017</vt:lpstr>
      <vt:lpstr>Administrivia</vt:lpstr>
      <vt:lpstr>Outline</vt:lpstr>
      <vt:lpstr>Computational Thinking</vt:lpstr>
      <vt:lpstr>Building Blocks of Algorithms</vt:lpstr>
      <vt:lpstr>Programming</vt:lpstr>
      <vt:lpstr>Some Big Ideas</vt:lpstr>
      <vt:lpstr>Social Context and Impact</vt:lpstr>
      <vt:lpstr>Outline</vt:lpstr>
      <vt:lpstr>Why Study Computer Science?</vt:lpstr>
      <vt:lpstr>Computing in Your Future</vt:lpstr>
      <vt:lpstr>About Programming</vt:lpstr>
      <vt:lpstr>Big Ideas of Computing</vt:lpstr>
      <vt:lpstr>Outline</vt:lpstr>
      <vt:lpstr>Giving Back to CSE120</vt:lpstr>
      <vt:lpstr>More CS at UW</vt:lpstr>
      <vt:lpstr>Social Implications Courses</vt:lpstr>
      <vt:lpstr>No More CS at UW or Break</vt:lpstr>
      <vt:lpstr>Making the Most of College</vt:lpstr>
      <vt:lpstr>Making the Most of Our Future</vt:lpstr>
      <vt:lpstr>Thanks for a great quarter!</vt:lpstr>
      <vt:lpstr>Ask Me Anything (AMA)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Wrap-Up CSE 120 Spring 2017</dc:title>
  <dc:creator>Justin Hsia</dc:creator>
  <cp:lastModifiedBy>Justin Hsia</cp:lastModifiedBy>
  <cp:revision>33</cp:revision>
  <cp:lastPrinted>2017-06-02T05:54:36Z</cp:lastPrinted>
  <dcterms:created xsi:type="dcterms:W3CDTF">2017-05-31T17:35:55Z</dcterms:created>
  <dcterms:modified xsi:type="dcterms:W3CDTF">2017-06-02T20:31:02Z</dcterms:modified>
</cp:coreProperties>
</file>