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60" r:id="rId4"/>
    <p:sldId id="274" r:id="rId5"/>
    <p:sldId id="259" r:id="rId6"/>
    <p:sldId id="263" r:id="rId7"/>
    <p:sldId id="264" r:id="rId8"/>
    <p:sldId id="261" r:id="rId9"/>
    <p:sldId id="265" r:id="rId10"/>
    <p:sldId id="266" r:id="rId11"/>
    <p:sldId id="262" r:id="rId12"/>
    <p:sldId id="267" r:id="rId13"/>
    <p:sldId id="268" r:id="rId14"/>
    <p:sldId id="269" r:id="rId15"/>
    <p:sldId id="271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F40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19:34:48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5211 12621 100 0,'-3'-6'38'0,"3"6"-20"0,-3 0 14 0,3 0 24 16,0 0 2-16,0 0 0 15,0 0-8-15,0 0-4 16,-3 0-25-16,3 0-4 0,-3 0-2 16,0-2-8-16,3 2-4 0,-3 0-2 15,3 0-1-15,0 0-5 16,3 5 1-16,3 0 0 16,-3 3 2-16,-3 0 3 15,0 0 4-15,-3 3 7 16,-6-1 4-16,0 3-2 15,-6-7 0-15,-9-4-2 16,4-2 0-16,2-2 0 16,3-6 2-16,3-3-12 15,6-2-3-15,9 0-2 16,6 0-2-16,3 5-3 16,3 5 0-16,-1 6 2 15,1 5 3-15,-3 2 2 0,0 3 3 16,-3 3 3-16,-3 5 4 15,-3-5 2-15,-6 0 3 16,-3-11-1 0,-3-2 0-16,0-6-7 0,-6-2-4 15,3-5-1-15,-2-6-1 16,8-3-9-16,9 1-2 16,3 2-1-16,2 8 0 15,1 3 2-15,0 5 1 16,0 5 6-16,0 5 3 15,-6 1 7-15,-3 0 4 16,0-3 2-16,-3-1 5 16,-3-1-6-16,-3-4 1 15,-3-4-6-15,3-6-2 0,1-3-5 16,11-5 0 0,0 1-7-16,5 1 0 0,1 4-2 15,0 2 3-15,-3 5-1 16,0 6 2-16,-3 2 3 15,-3 3 3-15,-3 0-13 16,0-3-5-16,0 1-128 16</inkml:trace>
  <inkml:trace contextRef="#ctx0" brushRef="#br0" timeOffset="937.6024">3865 11875 192 0,'-3'-35'71'0,"-2"17"-38"0,-4 4-8 0,3 12 27 15,-6-1-11-15,-12 6-3 16,-9 18-22-16,-6 13-8 16,-2 14-5-16,5 0-5 0,12 7 1 15,18 6-1-15,24 5-2 16,24-5-24-16,20-11-9 16,10-13-85-1</inkml:trace>
  <inkml:trace contextRef="#ctx0" brushRef="#br0" timeOffset="1741.0568">4276 12078 260 0,'-3'-5'96'0,"0"5"-52"0,0 0-40 0,0 3 19 0,-6 2-9 16,-6 5 0-16,-5 9-6 15,-7 5-3-15,-3 2-2 16,0 11-3-16,4-2 3 0,2-4-40 15,6-7-14-15,6-3-70 16</inkml:trace>
  <inkml:trace contextRef="#ctx0" brushRef="#br0" timeOffset="1897.451">4008 12136 288 0,'-6'-2'107'0,"15"7"-58"0,6 6-59 0,-3-3 14 15,6 2-3-15,3 3 3 16,3 1-1 0,2 2-2-16,1 7 0 0,3 1-45 15,-3-3-18-15,0 0-48 16</inkml:trace>
  <inkml:trace contextRef="#ctx0" brushRef="#br0" timeOffset="2053.5864">4351 12327 260 0,'-18'-3'99'0,"21"9"-54"0,-6 9-55 0,0-4 14 15,-3 2 1-15,-3 3 6 16,-3 0-1-16,-3 3 0 0,-3-6-6 16,0-3-14-16,1 1-5 0,-1-3-103 15</inkml:trace>
  <inkml:trace contextRef="#ctx0" brushRef="#br0" timeOffset="2272.5312">4565 12113 284 0,'9'10'107'0,"-6"6"-58"0,3 11-59 16,-3-14 14-16,3 3-3 15,0 5 1-15,-3 3 4 16,0-1 1-16,3-4-3 0,3-3-27 16,2-3-10-16,7-8-56 15,3-2-53-15,0-24 45 16</inkml:trace>
  <inkml:trace contextRef="#ctx0" brushRef="#br0" timeOffset="2428.6318">4758 12139 228 0,'-14'5'88'0,"8"9"-48"0,-9 15-49 0,9-8 14 16,-6 11-1-16,-6 5 2 16,-3 2-2-16,-3 4-1 15,3-6-1-15,4-3-2 0,2-2 3 16,3-6-68 0,9-4-68-16,3-7 33 15</inkml:trace>
  <inkml:trace contextRef="#ctx0" brushRef="#br0" timeOffset="2616.4611">4943 11808 232 0,'12'0'88'0,"9"22"-48"0,5 20-47 15,-14-18 14-15,0 10 15 16,-3 6 10-16,-6 13-12 15,-9 5-3-15,-12 8-11 16,-8 0-22-16,-19 11-6 0,-15-3-100 16</inkml:trace>
  <inkml:trace contextRef="#ctx0" brushRef="#br0" timeOffset="107464.6867">9271 12189 136 0,'-6'0'52'0,"6"8"-28"0,0 11-30 15,0-3 8-15,3 8 0 16,3-1 1-16,0 1 7 15,3 0 6-15,0-6-8 16,0-2 2-16,5-2 1 0,-2-4 7 16,0-2 3-16,3-5 3 15,3-3 0-15,-3-6-9 16,3-4-4-16,3-17-6 16,-1 4-4-16,4-4-14 15,0 6-4-15,3 2-48 16,3 4-60-1,-7 4 30-15</inkml:trace>
  <inkml:trace contextRef="#ctx0" brushRef="#br0" timeOffset="108027.1101">9399 12282 148 0,'-15'-3'55'0,"15"3"-30"0,0-18-5 16,0 13 19-16,6-3-8 15,0-6-1-15,3-2-11 16,0-5-1-16,6-3-11 16,5-13-4-16,4-5-2 0,9-19 12 15,9-2 8-15,2-3-1 16,13-8-2-16,-1 2-8 0,10-7-4 16,8-1-3-16,13 4-3 15,2 7 1-15,-6 11-1 16,7-6 0-16,-4 9 0 15,-9 2 0-15,-5 5 2 16,-10 0-1-16,4-2 2 16,-4 2-35-16,1 4-13 15,-4 1-82 1</inkml:trace>
  <inkml:trace contextRef="#ctx0" brushRef="#br0" timeOffset="6.9936E6">9304 12692 112 0,'-6'-3'44'0,"3"3"-24"0,3 0-2 16,0 0 18-16,0 0-3 16,0 0 1-16,0 0-6 15,0 0-3-15,0-2-13 16,3-1-3-16,3 0 1 0,3 1-4 16,2-3 2-16,7-1-7 15,0 4-1-15,3-1 0 16,0 3 0-16,0 0 0 15,0 3 0-15,-1 2 0 16,1 0 0-16,-3 0-3 0,0 9 2 16,-3 4 1-16,-3 1 0 15,0-1 0-15,-3 3 2 16,-4-2-3-16,1-1 0 16,0 1 1-16,-3 5 2 15,-3 0 3-15,0-1 2 16,0-1-8-16,-3-1-4 15,0 3 3-15,0-1 0 16,-3 4 2-16,1-1 2 16,-1 3 1-16,0 6 1 15,0-3-2-15,0 2-2 16,0-2-4-16,0 2 0 16,0 6 2-16,0-3 3 0,3 0-2 15,0 0 0-15,0 0 1 16,3-3 2-16,3 3-3 15,3 3 0 1,0-3 3-16,3-2 1 0,0-4-1 16,3-2 1-16,5 3-2 15,4-3-1-15,0 0 1 16,-3-2-1-16,0-3-3 16,0-3 2-16,-3-5 3 15,-1 0 1-15,-2-3-1 16,0-3 1-16,-3-2-2 15,0 0-1-15,-3-2 1 16,0-1-1-16,-3-3 4 16,-3 4 2-16,0-1-2 0,-3 0-1 15,-3 1-1-15,0 2 1 16,-3-1-4-16,0 4 0 16,-3 0 1-16,-2-1 0 15,-1 6-3-15,-6 5 2 16,0 3 3-16,3 0 1 15,-3 2 1-15,3 1 0 16,1 10-5-16,-1-3 1 16,0 1 0-16,3-1 2 15,3 3-1-15,3 0-1 16,3 13 1-16,3 1-1 0,3-4 0 16,3 4 0-16,0 1 0 15,3-1 0-15,0-6 0 16,-3 0 0-16,3-3 0 15,-3 3 2-15,-3 0 1 16,0-3 1-16,-3-5-2 16,-6-2 1-16,-3-3 4 15,-3-3 4-15,-3 2-6 16,-5-4-1-16,-1-6-2 16,3-5 1-16,3-3-15 15,-3-8-5-15,6 3-18 0,3-8-5 16,6-5-25-1,6-6-9-15,3-10-14 16</inkml:trace>
  <inkml:trace contextRef="#ctx0" brushRef="#br0" timeOffset="6.99397E6">9878 13645 108 0,'-3'-22'41'0,"3"22"-22"0,0 0-5 0,0 0 17 15,0 0-11 1,0 0-3-16</inkml:trace>
  <inkml:trace contextRef="#ctx0" brushRef="#br0" timeOffset="6.9944E6">9875 13639 270 0,'3'19'19'0,"0"7"1"0,-3 14 7 0,0 2 5 16,0 3-4-16,-3 0 0 16,3 11-9-16,0-3-1 15,-6-8-5-15,6-6 0 16,0-4-5-16,0-6 0 15,0-5-3-15,0-3 0 16,0-5-1-16,0-6 0 16,0-2 2-16,0-10 1 15,3-6-1 1,0-3-8-16,3-10-1 16,0-6 1-16,0 4 1 15,3-1-4-15,0 0-1 16,0 3 3-16,0 2 3 0,3 1 1 15,-1 2-1-15,1 3-2 16,0 5 1-16,0 2-1 16,0 4-2-16,6 4 5 15,-3 6 1-15,3 8 2 16,-3 5 2-16,-4 6 6 16,1 2 4-16,-3 0-8 15,0-2-2-15,-3-1 0 0,0 1 1 16,-3-6-3-1,0-5-3-15,0-3-7 16,0-3-1-16,-3-2-28 16,3-2-12-16,-3-6-39 15,6-16-78 1</inkml:trace>
  <inkml:trace contextRef="#ctx0" brushRef="#br0" timeOffset="6.99719E6">5288 15446 12 0,'0'0'8'0,"9"0"-4"0,-3-2 8 0,-3-9 10 15</inkml:trace>
  <inkml:trace contextRef="#ctx0" brushRef="#br0" timeOffset="6.99817E6">5312 15417 133 0,'6'-10'45'16,"-3"2"-15"-16,0 0-11 15,0 3-11-15,-3 2 0 16,0 16-5-16,0 3 0 0,0 3 3 16,3-4 1-16,0 9-3 15,0-5-3-15,3-1 2 16,3 3 0-16,0 1 1 15,3-7 0-15,2-1-2 16,4-1 1-16,3-3 0 16,3 1 3-16,3-3-1 15,0-3 2-15,-1-2 0 16,4 5 3-16,3-8-3 16,3 3 1-16,-4-3-5 15,4 0 0-15,6-3-1 0,2 3-2 16,4-3 1-16,3-2 1 15,2 5-1-15,1 0-1 16,-1 0 1-16,7-3-1 16,2-2 0-16,7 5 0 15,-1 0 0-15,-2 0 2 16,-1 3-1-16,-2-1 2 16,2 1-4-16,1-3 0 15,-4 5 3-15,1 1 3 16,-1 1-4-16,-5 4-1 15,-1 2 0-15,-5 3 0 0,0 3 0 16,-4 2 0-16,1 3 0 16,-7 2 0-16,-5 3 0 15,-6 0 2-15,-6-5 1 16,-3 0 1-16,-7-3 2 16,1-2 3-16,-3-1-4 15,-3-2-1-15,0-5-2 16,-3 2-2-1,3-5 1-15,0 0-1 16,-3-3 0-16,0-2 0 16,-3-1 0-16,3-2 4 15,-3 0 5-15,0-2-7 16,3-4-1-16,0 1-1 16,3-3 2-16,-1 0 1 0,4-5 1 15,3 2-5 1,0-2-1-16,6-5 1 0,3-6 0 15,0 3-2-15,5-1 2 16,7 1 1-16,6-2 0 16,2 4-3-16,4 0 2 15,3 4 1-15,2-4 2 16,1 6-3-16,-1-3 0 16,4 5 1-16,-3 1 2 15,2 2-3-15,-2 3-2 16,-4 2 4-16,1 0 1 15,2 3 0-15,-2 0-2 16,0 0-6-16,-1 0-1 0,1 3 9 16,-4 0 6-1,4 2-1-15,0 3-2 0,-1 0-2 16,1-3-3-16,-3-2 1 16,-1-3 1-16,4 0 1 15,-4-3 3-15,-2 0-1 16,0 1 2-16,-4-1 0 15,-2-2 3-15,-6 0-5 16,-3-1-3-16,-4-2 1 16,-2-2 2-16,-6-9-24 15,-3 3-10-15,-6-2-49 16,0-3-22-16,-9-3 3 16</inkml:trace>
  <inkml:trace contextRef="#ctx0" brushRef="#br0" timeOffset="6.99923E6">7053 16116 84 0,'-3'-6'33'0,"6"1"-18"0,0 5 0 0,-3 0 13 16,0 0 0-16,0 0 3 0,3 0-4 16,3 0 1-16,-3 8-5 15,3 3-2-15,0 5-11 16,0 2-2-16,3 3-1 0,-3 3-1 15,0 10 1-15,0-7-2 16,0-3 0-16,0-3 1 16,0-5 1-16,0-3 1 15,0-5 0-15,0 0-2 16,0-3-1-16,-1-10-1 16,1 5 2-16,3-13-3 15,0-1 0-15,0-1-1 16,0-1 1-16,0 2-4 15,0 4-2-15,-3-1-1 0,3 3 3 16,0 3-2 0,0 0 1-16,0 5 2 0,3 0 2 15,0 8-3-15,-1-3 0 16,4 6 1-16,0-1 0 16,0 1 0-16,0 2 0 15,0 0 0-15,0-5 0 16,0-3 2-16,-4 3 1 15,1-5 1-15,0 0 2 16,0-9 1-16,0-2 1 16,-3-5 2-16,0 0 1 0,0-6-5 15,3-2-4-15,0-3-1 16,-3 3 1-16,0 0-1 16,2 3-1-16,-2-1-2 15,0 6 1-15,-3 5-1 16,0-3-2-16,3-2-37 15,0 3-15-15,6 2-65 16</inkml:trace>
  <inkml:trace contextRef="#ctx0" brushRef="#br0" timeOffset="7.01875E6">6768 11340 60 0,'3'-3'24'0,"0"3"-12"0,0-2-1 0,-1 2 12 16,1-3-1-16,0 0-1 16,-3 1 4-16,0-1 1 15,0 1-2-15,-3-1-1 16,-2 0-3-16,-4 1-1 16,0-1-10-16,-3 3-1 0,-6 3-1 15,3 2-3-15,-6 3-3 16,3 0-3-16,-3 5 1 0,4 11 1 15,2 0 2-15,0-6-6 16,6 1 1 0,3 2-1-16,6-5-1 0,3-3 4 15,3-2 2-15,0-4 0 16,15-4 2 0,-3-3 0-16,-1 0-4 15,-2-5 1-15,0 0 0 16,0-3 2-16,-3-6-1 15,0 1 2-15,-3-5-2 16,0 2-1-16,-3 2 1 16,-3 4 1-16,0-1-3 15,0 1 0-15,0 4-1 16,-3 4 0-16,3-1-3 0,-3 3 1 16,3 8 2-16,0 8 1 15,2 0-4-15,1 2 1 16,0 4 2-16,0 1 1 15,0 4 1-15,0 2 2 16,0-3-3-16,0-2 0 16,-3 0 1-16,-3-3 2 15,-3 0 1-15,-3-2 1 16,-6-3 4-16,0 0 5 16,-3-6-5-16,-2-2-2 0,2-3-1 15,-3-2-1 1,-3-3-7-16,0-3-2 0,3-2-12 15,3-3-3-15,1 0-12 16,2 0-3-16,6 0-43 16</inkml:trace>
  <inkml:trace contextRef="#ctx0" brushRef="#br0" timeOffset="7.01916E6">6899 11353 104 0,'-3'-2'41'0,"-3"2"-22"0,9 2-27 16,0 6 5-16,-3 3 13 0,0 7 10 16,3-2-1-16,0 0 1 15,0 0-9-15,-1 2-2 16,4-2-5-16,-3 0-1 15,0-3-1 1,0-2 1-16,0-3 0 0,-6-3 1 0,0 1 0 16,0-4 4-16,0-2 3 15,0-5-6-15,0 0-1 16,3-6 2-16,0 0 1 16,0-7-1-16,6-3-1 0,0 0 1 15,3 2 1 1,0 3-3-16,0 3-1 15,3 0-1-15,0 2-2 16,0 6 1-16,3 0-1 0,0 2 0 16,0 0 2-16,-4 3-1 15,4 0-1-15,-3 0-17 16,3 0-6-16,-3 0-27 16</inkml:trace>
  <inkml:trace contextRef="#ctx0" brushRef="#br0" timeOffset="7.01937E6">7169 11343 160 0,'-3'0'60'0,"3"2"-32"0,0 4-33 16,3-4 10-16,0 9 3 16,-3 7 5-16,3 1-6 0,0-1-2 15,0-2-3-15,0 0-2 0,0 0 3 16,0-3-4-16,-3 1-2 15,0-4-62 1,3-2-40-16,-3-3 40 16</inkml:trace>
  <inkml:trace contextRef="#ctx0" brushRef="#br0" timeOffset="7.01953E6">7166 11284 172 0,'-3'-7'66'0,"6"7"-36"0,0 0-40 0,-3 0 11 0,6 0-8 16,0 0 0-16,3 2-18 15,3 1-7-15,3-3-27 16,3 0-13-16</inkml:trace>
  <inkml:trace contextRef="#ctx0" brushRef="#br0" timeOffset="7.02703E6">7431 11340 52 0,'6'-3'19'0,"-6"3"-10"0,6-2 5 0,-6 2 12 16,0 0 10 0,0 0 5-16,0 0-4 0,0 0-2 15,0 0-14-15,-3 0-5 16,-3 0-9-16,0 0-3 0,-3 2 2 15,-5 1-3-15,-7 2-2 16,0 9 0 0,0 4 1-16,3 6-3 0,0-3-2 15,6-2-1-15,4 2 3 16,2-3 0-16,3 1 3 16,6-3-6-16,3-6 1 15,8 1 3-15,4-3 2 16,6-3 2-16,-3-5 0 15,-3-5 0-15,0-3 0 16,-1-3 0-16,1-2 2 16,-6 0-3-16,0-16 0 15,-3 0-1-15,0-3 1 16,-3-3-2-16,-3 6 2 16,-3 0-2-16,0 5-1 0,-3 1 3 15,0 4 2-15,0 3 2 16,0 3 3-16,-3 2-5 15,3 3-1-15,0 3-7 16,0 5 0-16,0 0 1 16,0 5 1-16,3 3-4 15,0 6-1-15,3 4 3 16,0 3 3-16,3 8 3 16,0 6 1-16,0-1-5 0,0 1 1 15,0-9 2-15,3 1 1 16,3-6-1-1,0-5-2-15,0-3-8 16,5-3-25 0,-2-4-4-16,0-4-28 15,-3-4-39-15,3-4 26 16</inkml:trace>
  <inkml:trace contextRef="#ctx0" brushRef="#br0" timeOffset="7.02737E6">7922 11200 160 0,'6'-3'63'0,"-6"6"-34"0,-3-3-14 15,3 0 18-15,-3 5-7 16,-2 3-1-16,-4 3-5 16,-9 7-3-16,-6 6-9 15,0 16-7-15,-3-1-2 0,-2-2 10 16,5 0 3-16,0-5-5 16,3 0-4-16,6-6 0 15,0 3-13 1,3-7-6-16,4-4-16 15,2-10-7-15,0-3-10 0,3-15-58 32</inkml:trace>
  <inkml:trace contextRef="#ctx0" brushRef="#br0" timeOffset="7.02761E6">7646 11237 132 0,'0'-19'52'0,"3"14"-28"0,0 0-8 0,0 5 18 15,0 0-3-15,0-3-1 16,3 3-12-16,-1 0-4 0,4 3-8 16,0 5 5-16,3 2 4 0,3 6-1 15,6 8 0 1,6 5-2-16,0 8 2 16,-1 0-9-16,-2 0-3 15,3-5 0-15,-6-3 3 0,0-5-11 16,-4 0-3-16,4-6-29 15,-6-2-13-15</inkml:trace>
  <inkml:trace contextRef="#ctx0" brushRef="#br0" timeOffset="7.02835E6">6169 11144 136 0,'15'-18'52'0,"-12"12"-28"0,0 4-13 0,-3 2 15 15,3-3-6-15,3 1-1 16,0 4-9-16,0 1-2 0,6 7-4 16,-6-2 2-16,3 6 0 0,-3-4-2 15,0 1-1-15,0-3-1 16,0 2 1 0,0-2-2-16,-1 0-1 0,1 0-19 15,-3 0-10-15,0-3-36 16,0-2-36-1,-3-3 32-15</inkml:trace>
  <inkml:trace contextRef="#ctx0" brushRef="#br0" timeOffset="7.02854E6">6297 11102 140 0,'0'-5'55'0,"3"2"-30"0,0 3-23 16,0 3 12-16,0-1-7 15,3 4 1-15,0-1 1 0,0 5 2 16,0 1-5-16,3 2-4 16,0 0 1-16,0-2-9 0,0 0-1 15,6-1-49 1,8 1-40 0,1-3 29-16</inkml:trace>
  <inkml:trace contextRef="#ctx0" brushRef="#br0" timeOffset="7.02929E6">8202 11068 168 0,'-3'-3'66'0,"3"6"-36"0,0-3-29 16,0 2 14-16,-3 3-4 16,-3 3 3-16,0-2 4 15,-3 2 1-15,1-3-10 16,-1 8-3-16,-3-2 0 0,3 2-3 15,0 0 0-15,0-2-1 16,0-3-2-16,0 0 1 16,3 0-1-16,0-3-20 0,3 0-9 15,0 0-14-15,0-2-6 16,3-3-26 0</inkml:trace>
  <inkml:trace contextRef="#ctx0" brushRef="#br0" timeOffset="7.02951E6">8345 11062 156 0,'-3'-2'57'0,"3"-1"-30"0,-3 11-27 0,0-3 10 15,-3 3 5-15,0 3 2 0,-6 5-2 16,-5-3 1-16,2 3-9 15,0 0-4-15,3-3 0 0,0 0-4 16,3-2 0 0,0-1-50-16,3 1-60 15</inkml:trace>
  <inkml:trace contextRef="#ctx0" brushRef="#br0" timeOffset="7.03136E6">6339 12229 116 0,'3'-5'46'0,"0"2"-24"0,0 0-6 0,-3 3 16 0,0-2 2 15,0-1 5 1,0 1-11-16,-3-1-4 16,0 0-14-16,-3 1 0 0,-3-1 1 0,-3 0 9 15,0 3 5-15,-3 0-9 16,3 3-2-16,-2 0-8 16,-7 5-2-16,3-1-2 15,-6 4-2-15,3 8 1 16,3-1-1-16,1 6-3 15,-1 5 2-15,3 0-1 16,3 3-2-16,3-3 0 0,6 0 3 16,6-2-2-1,6-1 1-15,9-2 2 16,3-3 0-16,2-5 0 16,7-6 0-16,9-4 2 0,0-6 1 15,-1-6 3-15,1-2 1 16,-3-2 1-16,-4-3 2 15,-2-6 4-15,-6-2 1 16,-6-3-2-16,-3-2 2 16,-6-3 3-16,-6 0 3 15,-3-1-2-15,-9 4-2 16,-3-3-9-16,0 8-3 16,-3 2-5-16,3 6-3 15,0 2-14-15,0 3-4 16,3 3-22-16,0 2-10 0,6 3-14 15,3 3-4 1,15 0-47 0</inkml:trace>
  <inkml:trace contextRef="#ctx0" brushRef="#br0" timeOffset="7.03229E6">8161 12242 144 0,'-3'6'55'0,"3"-4"-30"0,-3 4-16 0,3 1 16 16,0-1 1-16,0-1 4 15,3-2 1-15,-3-3 1 16,0 0-17-16,0 0 0 0,3-3 8 16,0 0-6-1,0-2-8-15,0 0-4 16,0-3-1-16,2 0 0 16,-2 0-5-16,3 0-1 15,-3 0 1-15,0 0 0 16,0 0 1-16,0 0 0 15,0 3-3-15,0 0 2 16,0 2 1-16,0 0 0 16,-3 3-3-16,0 0 0 15,0 0-1-15,3 3 0 16,0 2 5-16,0 3 3 16,-3 3-6-16,0 2 0 15,0 11 0-15,0 0 3 0,0 2 2 16,0 3 1-16,0-2-2 15,0-1 1-15,3-2-2 16,-3 0-1-16,3-3 1 16,-3-5 1-16,0-3-1 15,0-2 2-15,0-1-15 16,0-2-5-16,-3-2-29 16,0-1-10-16</inkml:trace>
  <inkml:trace contextRef="#ctx0" brushRef="#br0" timeOffset="7.03258E6">8095 12544 168 0,'-9'3'63'0,"9"-3"-34"0,0 0-32 0,0 0 11 15,0 0 2-15,0 0 4 16,6 0 1-16,6 0 4 15,3 0-11-15,6 0 0 0,6 0 2 16,5-3 0-16,4 3 4 16,-3 0-3-16,0 0-1 15,-4 0-6-15,-2 0-1 16,-3 0-1-16,0 0 1 0,-6 0-2 16,-4 0 2-1,-5 0-81-15,0 3-30 16</inkml:trace>
  <inkml:trace contextRef="#ctx0" brushRef="#br0" timeOffset="7.03941E6">4985 13179 132 0,'-3'-5'49'0,"3"-9"-26"16,-3 6-7-16,3 6 16 0,0 2-2 15,-3-3 2-15,0 3-9 16,0 0-4-16,0 0-11 15,-3 0 1-15,-3 8 2 0,0 0-6 16,-3 5-1-16,0 6-2 16,0 2 1-16,3 5-7 15,3 4 1-15,0-1-1 16,3-3-1-16,3-2 4 16,0 0 2-16,6-3 0 15,3-3 2-15,3-2-2 16,3-3 2-16,3-5 2 0,0-2 2 15,3-6 1-15,-3-3 2 16,2-5-1 0,1-2 2-16,-6-1 0 0,-3-2 3 15,0-3-3-15,-3-5 1 16,-6-3-3-16,-3-3 0 16,-3-2 1-16,-3 0 4 15,0 5-6-15,-3 1-2 16,-3 4-3-16,-3 6 0 15,-3 2-2-15,0 3 2 16,-2 3-9-16,-1 5-1 16,3 5-18-16,3 6-9 0,3-3-20 15,3 2-8-15,6 1-55 32</inkml:trace>
  <inkml:trace contextRef="#ctx0" brushRef="#br0" timeOffset="7.04041E6">4848 14385 116 0,'9'6'44'0,"-21"-6"-24"0,6 2-2 0,12 1 20 15,-6-3-6-15,0 0-1 16,3 0-9-16,-3 0-1 16,3 0-12-16,3-3-1 0,0-2 2 15,0-3-6-15,-1-2-2 0,1-1-1 16,0 0 1 0,0 3 1-16,0-2 1 15,-3-1-5-15,0 3 1 16,0 3 0-16,0 0 0 0,-3 2-3 15,0 3 0-15,0 0-1 16,0 0 3-16,0 5 0 16,0 3 1-16,0 3 2 15,0 5 3-15,0 5 2 16,-3 3 1-16,0 5-2 16,0 5 1-16,0-2 0 15,3-3 3-15,0-2-5 16,0-4-1-16,0-1-2 15,0-7 1-15,0 1-2 0,0-5 2 16,0-3-4 0,0-3 0-16,0 0-30 0,0-5-12 15,0 0-33 1,-3 0-50-16,3-2 32 16</inkml:trace>
  <inkml:trace contextRef="#ctx0" brushRef="#br0" timeOffset="7.04051E6">4785 14642 160 0,'-6'0'63'0,"6"3"-34"0,0-3-23 0,0 0 17 15,0 0-5-15,3 2 1 16</inkml:trace>
  <inkml:trace contextRef="#ctx0" brushRef="#br0" timeOffset="7.04064E6">4794 14647 344 0,'15'3'14'0,"0"-3"-5"15,3 0-1-15,3 0-1 16,-1 0-3-16,4 0-1 15,-3 0-1-15,0 0 1 0,-3 0-4 16,-3 0-2-16,-3 0-53 16,-4 0-25-16,-2-3-10 15</inkml:trace>
  <inkml:trace contextRef="#ctx0" brushRef="#br0" timeOffset="7.05223E6">2731 13557 88 0,'-3'-2'35'0,"3"2"-18"0,0-3 0 0,3 3 14 16,0-3-3-16,-3 1-2 0,3-1-3 15,-3 3-3-15,0 0-10 16,0 0-6-16,3 3-3 0,0 2-1 16,0 0 0-16,0 3 2 15,3 5 1-15,0 6-1 16,-3-1-2-16,3-2 1 16,0-2 1-16,0-4-1 15,0 1-1-15,0-3-4 16,3-3-2-16,0 3-44 15,0-8-54 1,-6 0 21-16</inkml:trace>
  <inkml:trace contextRef="#ctx0" brushRef="#br0" timeOffset="7.05244E6">2841 13536 100 0,'0'-8'38'0,"0"6"-20"0,3-1-4 0,-3 3 17 15,0 0-13-15,0 0-2 16,3 5-4-16,3 3 0 16,-3 0-6-16,0 0-4 0,3 3 1 15,0 2 0-15,0 3 1 16,0 2-2-16,0-5 1 16,0 1-20-16,0-4-6 15,0 3-50 1</inkml:trace>
  <inkml:trace contextRef="#ctx0" brushRef="#br0" timeOffset="7.05325E6">3139 13787 140 0,'-12'-5'52'0,"9"10"-28"0,-9-5-15 0,9 3 16 16,-3 0-12-16,-2 5-4 0,-1 5-6 16,-3 0-3-16,-3 3 1 15,-3 0-4-15,6 5 0 0,6 0 2 16,6 0 0-16,0-2 1 16,6-3 0-16,3-3 0 15,0-2 0-15,3-3 2 16,6-3 3-16,-3-5-2 15,-1-3 0-15,4-2-10 16,-9-3-5-16,3-3 8 16,-3-2 6-16,-3 0-2 15,-3 0-2-15,0 2-2 0,-3 1 3 16,0-4 2-16,0-4 2 16,-3 10 1-16,0 3 0 15,3 5-11 1,0 2 1-16,0 6 1 15,0 3 3-15,3 2 3 16,3 5 0-16,0 4 2 16,0-1 7-16,-3 11 3 15,0-1-2-15,0-2-1 16,-3-2-2-16,-3-3 0 16,0-6 0-16,-6-2 0 15,0 0-4-15,-3-5-1 16,-3-4-3-16,0-4-1 0,0-3-17 15,3-3-5 1,-2-2-27-16,-1-3-47 16,6 0 16-16</inkml:trace>
  <inkml:trace contextRef="#ctx0" brushRef="#br0" timeOffset="7.0537E6">3297 13814 148 0,'0'13'57'0,"0"-8"-30"0,0 9-18 0,3-6 14 15,0 0-7-15,-3 2-1 16,3 1-7-1,0-1 0-15,0-2-5 0,0 0-2 0,0 0 2 16,0-3-2-16,-3 1 2 16,0-6 2-16,0 0 2 15,0 0-3-15,0 0-1 16,0-3 1-16,0-2 0 16,-3-1 0-16,3 1 0 15,-3-3 0-15,3 0 0 0,0 0 2 16,3-2 3-16,0 2-4 15,3-5-3 1,3 2-1-16,0 3-1 16,-1 3 0-16,4 2-3 15,-3 6 2-15,0-1-1 16,0 1-2-16,-3 5-26 16,0 0-12-16,-3-3-39 15,0 1-29 1,0-1 43-16</inkml:trace>
  <inkml:trace contextRef="#ctx0" brushRef="#br0" timeOffset="7.05389E6">3464 13862 108 0,'0'0'41'0,"3"0"-22"0,-3 5-11 0,0-5 11 15,0 5-3 1,0 3 1-16,0 3-7 0,0-1-4 15,0 1-3-15,0-1-5 0,0 1 1 16,3 0-12-16,-3-4-5 16,0 1-45-1</inkml:trace>
  <inkml:trace contextRef="#ctx0" brushRef="#br0" timeOffset="7.05408E6">3476 13772 144 0,'-3'-8'55'0,"3"10"-30"0,3-2-29 0,2 0 3 16,1 0-1-16,0 0-1 16,0 3-1-1,3 0-30-15,0-1-15 0,3 1 0 16,3 0 4-16</inkml:trace>
  <inkml:trace contextRef="#ctx0" brushRef="#br0" timeOffset="7.0546E6">3752 13817 132 0,'0'-14'49'0,"0"17"-26"0,-6-6-14 0,6 3 16 15,-6 0-5-15,-3-2-2 16,-2 2-10-16,-1 5-5 15,0 0-2-15,-3 6-1 0,0-1 0 16,0 4-3-16,-6 2 2 16,6 2-1-16,1 1-2 15,2 2 5-15,3-3 1 16,6-2-3-16,3 0 1 16,6-3 0-16,3-2 0 15,0-3 0-15,2-6 0 0,1-2 2 16,0-5 1-16,3-3-4 15,0-5-1-15,3 0 3 16,-3-6 1 0,-3 1 0-16,-3-6-2 0,-3 0-2 15,-6-2-1-15,-3-4-3 16,0 1 1-16,0-2 3 16,-3 2 3-16,0-1-2 15,0 4 0-15,3 5 7 16,0 5 6-16,0 5-8 15,0 3-5-15,3 22-4 16,0 2 5-16,6 5 1 16,0 5 3-1,0 9 0-15,0-4-2 0,3 1 1 16,0 2 0 0,-1-2 1-16,1 0-2 15,0-6 1-15,0-2-2 16,0-3-1-16,0-2-30 0,-3-9-15 15,0 1-32 1</inkml:trace>
  <inkml:trace contextRef="#ctx0" brushRef="#br0" timeOffset="7.05491E6">3821 13674 160 0,'0'0'60'0,"3"5"-32"0,3 6-26 0,-3-6 14 0,3 3 1 15,0 2 2-15,3 1-8 16,2 0-2-16,1-1-5 15,0 3-3-15,3 1 0 0,-3-1-1 16,0-3 2-16,-3 4-3 16,0-6-2-16,-3 2-36 15,3-7-14-15,-3-9-26 16</inkml:trace>
  <inkml:trace contextRef="#ctx0" brushRef="#br0" timeOffset="7.05513E6">4133 13605 148 0,'3'-19'57'0,"0"35"-30"0,-3-5-18 0,0-11 14 16,0 5 0-16,0 8 1 16,-3 1-7-16,-3 1 0 15,-3 1-10-15,-2 3-2 0,-4-1 1 16,-3 1-5-16,0 2-1 15,3 3-2-15,0-3 0 16,3-5-33-16,0-3-17 16</inkml:trace>
  <inkml:trace contextRef="#ctx0" brushRef="#br0" timeOffset="7.05535E6">3993 13769 128 0,'-3'0'49'0,"3"5"-26"0,3 3-16 16,-3 3 13-16,0 5 3 15,0-1 3-15,3 4-7 16,0 2-1-16,0 3-11 16,3 0-2-16,0 0-1 0,0-3 0 0,0-5 0 15,3 2-2-15,0-2 1 16,0-8-29-16,-3-5-9 15,0-3-51 1</inkml:trace>
  <inkml:trace contextRef="#ctx0" brushRef="#br0" timeOffset="7.05597E6">4297 13496 104 0,'3'0'38'0,"-3"0"-20"0,0 3-6 0,0-3 13 16,-3 5-2-16,0 3-2 16,-3 6 0-16,0-1 1 15,0 5-12-15,-3 3 1 0,3 1 0 0,0-1-4 16,0-5-2 0,0 0 0-16,1-3-1 0,-1 0-5 15,3 0 1-15,0-2-40 16,0-6-15-16,0 0-26 15</inkml:trace>
  <inkml:trace contextRef="#ctx0" brushRef="#br0" timeOffset="7.05618E6">4318 13547 140 0,'-3'5'55'0,"3"3"-30"0,-3 5-21 16,3 0 15-16,0 6 2 0,-3-1 4 16,0 1-13-1,0-1-5-15,0 1-4 0,0-1-3 0,3-4 1 16,0-4-81 0,0-2-41-16,0-8 56 15</inkml:trace>
  <inkml:trace contextRef="#ctx0" brushRef="#br0" timeOffset="7.07274E6">5148 15460 88 0,'-3'-3'33'0,"6"8"-18"0,-3-7-7 0,0 2 13 16,0 0-1-16,0 5 0 16,3 0-6-16,-3 3-1 15,3 0-6-15,0 3 1 16,0-1-5-16,-3 6-2 0,0 3 2 16,0-1-2-16,0 1-1 15,0-1 1-15,0 1 1 16,0-1 1-16,0 1 1 15,-3-1-27-15,0 1-11 16,0 2-32 0</inkml:trace>
  <inkml:trace contextRef="#ctx0" brushRef="#br0" timeOffset="7.0731E6">5163 16079 44 0,'-6'16'19'0,"6"-11"-10"0,-3 5 9 0,3-2 14 15,0 3-5-15,0 2-3 16,-3 3-12-16,3 5-5 16,0 0-2-16,0 9 1 15,0-4-1-15,0 0 0 16,0 1-6-16,0-1 1 15,0 1 0-15,3-3-3 0,-3-6 2 16,0 3-48 0</inkml:trace>
  <inkml:trace contextRef="#ctx0" brushRef="#br0" timeOffset="7.07335E6">5139 16632 96 0,'-6'16'35'0,"6"-3"-18"0,-3 5-11 16,0-4 9-16,1 7-8 0,-1 3-4 16,0-3-2-16,-3 8-1 15,0-3 0 1,0 3 2-16,3 3-50 0,0 3-19 15,0-4 31 1,0 1 15-16</inkml:trace>
  <inkml:trace contextRef="#ctx0" brushRef="#br0" timeOffset="7.07352E6">5080 17253 72 0,'0'14'27'0,"0"-4"-14"0,3 6 7 0,-3-5 16 15,0 2-15-15,0 3-6 16,0 8-12-16,0-3-2 16,0-3-19-16,0 1-5 15,0-3-29-15,0 2-11 16</inkml:trace>
  <inkml:trace contextRef="#ctx0" brushRef="#br0" timeOffset="7.07441E6">5223 17717 160 0,'-9'5'63'0,"6"-3"-34"0,-9 17-12 0,6-11 22 0,-3 16 0 15,-3-3 1-15,-9 11-21 16,-3 2-9-16,4 3-7 15,2-5-3-15,0 2 3 0,3 1-4 16,3-6-2-16,0-8-20 16,3 0-8-16,0-8-24 15,0 1-10-15,1-9-18 16</inkml:trace>
  <inkml:trace contextRef="#ctx0" brushRef="#br0" timeOffset="7.0746E6">5000 17735 184 0,'0'-5'68'0,"5"5"-36"0,4 0-29 0,-3 5 17 15,9 3 3-15,6 5 3 16,3 8-11-16,0 3-4 16,2 3-7-16,1-1-1 0,3 1 3 15,6-4-12-15,-1-7-5 16,4-3-75-1,-3-2-52-15,14-8 49 16</inkml:trace>
  <inkml:trace contextRef="#ctx0" brushRef="#br0" timeOffset="7.0769E6">7158 15346 80 0,'0'-3'30'0,"0"3"-16"0,0 0-8 16,0 0 9-16,0 0 3 16,0 0 1-16,0 0 12 15,0 5 5-15,2 1-11 16,-2 4-4-16,0 9-10 0,0-1-5 16,3 4-3-16,-3 1 0 0,0-1 0 15,0 7-1-15,0-3 1 16,0 1 0-16,0-4 1 15,0-1-5-15,3-4-1 16,0-2-24-16,0-3-10 16,0 3-41-1,-3-3-25-15,3 3 50 0</inkml:trace>
  <inkml:trace contextRef="#ctx0" brushRef="#br0" timeOffset="7.07721E6">7196 15983 68 0,'-6'6'27'0,"6"-1"-14"0,0 6 7 16,0-1 14-16,0 6-5 16,0 0-2-16,0 0-15 15,0 0-8-15,0 2-2 0,0 1 0 16,0-3-1 0,0 5-1-16,0-5 3 0,0 0-4 0,0-1 0 15,0 7-12-15,0 4-5 16,0-5-43-1</inkml:trace>
  <inkml:trace contextRef="#ctx0" brushRef="#br0" timeOffset="7.07741E6">7196 16502 124 0,'-6'34'46'0,"3"-26"-24"0,0 3-26 0,3-3 10 16,-3 0-5-16,0 2-1 16,3 4 1-16,0-1 1 0,0 5-41 15,0-2-16-15,0 3 12 16,0 10 7-16</inkml:trace>
  <inkml:trace contextRef="#ctx0" brushRef="#br0" timeOffset="7.07757E6">7163 16994 144 0,'-5'32'55'0,"5"-21"-30"0,0 4-23 16,0-4 14-16,0-3-10 0,2 5-1 15,-2-2-3-15,0 2-2 16,3 3 1-16,-3 10 1 0,0-7 3 16,3 2-20-16,-3-5-9 15,0-3-43 1</inkml:trace>
  <inkml:trace contextRef="#ctx0" brushRef="#br0" timeOffset="7.07881E6">6732 17632 148 0,'0'-5'55'0,"0"10"-30"0,0-5-5 0,0 0 19 16,0 8-13-16,-3 5-2 15,0 6-8 1,-3 4 0-16,-6-1-9 15,-3 12 5-15,0 3 1 0,3-3-6 0,0-2-4 16,1-5-2-16,2-1 1 16,3-2-12-16,0-8-3 15,3-3-25-15,0-8-10 16,0 3-19 0,0-8-37-16,3-8 27 15</inkml:trace>
  <inkml:trace contextRef="#ctx0" brushRef="#br0" timeOffset="7.07903E6">6613 17711 180 0,'-3'-2'68'0,"3"4"-36"0,0-4-29 0,0 2 17 0,3 2-1 16,0 4 3-16,6 7-6 15,0 0-1-15,-3 8-9 16,5 6-2-16,-2-4 2 0,0-1-3 15,0 1 0-15,-3-7-3 16,0 3-1-16,0-1-15 16,0-4-6-16,0-1-22 15,0 0-8-15,0-5-34 16</inkml:trace>
  <inkml:trace contextRef="#ctx0" brushRef="#br0" timeOffset="7.07929E6">6842 17695 188 0,'-3'0'71'0,"3"3"-38"0,0 5-34 0,0-3 12 16,0 6 1-16,0-3 5 0,-3 10-7 15,3 9-1 1,-3-6-5-16,3 5-3 0,0 1 0 16,0-3-10-16,0-3-4 15,0-3-26-15,0-4-10 16</inkml:trace>
  <inkml:trace contextRef="#ctx0" brushRef="#br0" timeOffset="7.07949E6">6785 17854 208 0,'-8'13'79'0,"8"-26"-42"0,0 21-39 16,2-11 17-16,1-2 0 16,3 5 3-16,0-5-9 15,3 5-3-15,0 0-4 16,9 5-2-16,-3-5 1 0,6 0-15 15,-3 0-5-15,-3 5-19 0,-1-2-6 16,-2-6-43 0</inkml:trace>
  <inkml:trace contextRef="#ctx0" brushRef="#br0" timeOffset="7.08003E6">7015 17698 128 0,'-9'0'49'0,"9"0"-26"0,-6 13-18 0,6-7 11 0,0 7 8 16,0 0 7-16,0 8-10 16,6 6-4-16,-3-4-10 15,3 4-5-15,0-6-1 0,0-2-1 16,2 2 0-16,1-11 2 15,-3 4 3-15,6-9-9 16,0-5-2 0,-3-5-2-16,-3-1-2 15,0-2 1-15,0-2 5 16,0-1 4-16,0 1 1 16,0 4-1-16,0-2-2 15,-3 8 1-15,3 6 12 16,0 2-4-1,0-1-1-15,0-1-1 0,0 4-1 16,-1-7-2-16,1 2 1 16,0 1 0-16,0-6 3 15,0 0 6-15,0-6 4 16,0 1-4-16,0 0 1 16,-3-6-6-16,0-5 1 15,-3 0-3-15,0-2 0 16,0-1-3-16,0-2 1 15,-3 3-4-15,0-1 0 16,0 6-10-16,0 0-5 16,0 5-10-16,0 0-4 0,0 3-30 15,3-1-53 1,0 6 23-16</inkml:trace>
  <inkml:trace contextRef="#ctx0" brushRef="#br0" timeOffset="7.08099E6">7458 17470 124 0,'0'0'46'0,"0"0"-24"0,0 6-8 0,0-1 15 0,0 3-1 16,-3 5 3-16,-3 6-2 15,0 2 0-15,-3 16-16 16,-3 3 5-16,-8-1 5 0,-1 9-3 16,3-6-2-16,0-2-10 15,3 0-3-15,0-1-3 16,3-7 1-16,3-5-4 16,3-6 0-16,1-8-19 15,2 0-7-15,0 0-17 16,0-7-5-16,3 2-14 15,0-8-42-15,3-3 19 16</inkml:trace>
  <inkml:trace contextRef="#ctx0" brushRef="#br0" timeOffset="7.08145E6">7411 17783 160 0,'-9'0'63'0,"9"0"-34"0,-3 0-14 0,3-6 20 15,0 6-15-15,0-2-3 16,3-4-9-16,3-2-3 0,-1-2-2 16,4-3-3-16,0 5 1 0,0 2-1 15,3-1 0-15,-3 7 0 16,3-6 0-16,0 6 0 15,-3 6 0-15,-3 7 4 16,-3 0 5-16,-3 13-1 16,-3 1 3-16,-3-1-6 15,-3 6-1-15,0-5 2 16,0-1 1-16,0-2 3 16,0-3 4-16,3-8-2 15,0 0 3-15,3 1-6 16,0-6-3-16,3-3-1 0,3-5-1 15,3 0-2 1,6 0 1-16,0-3 0 16,3-2 1-16,6 0 0 15,-3-1 0-15,0 4-2 0,-4-4-2 16,1 6-8-16,-3 0-5 16,3 0-37-16,-3 0-15 15,0 0-55 1</inkml:trace>
  <inkml:trace contextRef="#ctx0" brushRef="#br0" timeOffset="7.08268E6">9253 15269 136 0,'-6'-3'52'0,"6"6"-28"0,-3 2-22 0,0 1 12 16,0 2-3-16,0 2 3 15,0 6 4-15,0 3 3 16,0 7-11-16,0-2 3 0,0 2 1 15,0-2-7-15,3 5-2 16,0-2-1-16,0-3 0 16,0 2-5-16,3-5 1 15,0-2-2-15,-3-3-2 16,0-1-26-16,0-1-12 16,0-1-43-1</inkml:trace>
  <inkml:trace contextRef="#ctx0" brushRef="#br0" timeOffset="7.08293E6">9259 15909 140 0,'-3'19'55'0,"6"-11"-30"0,-3 10-16 16,0-7 16-16,0 2-8 16,0 3-2-16,0-3-8 15,0 8-3-15,0-2-2 16,0 2-2-16,0 3 1 0,0 0-26 0,-3 0-8 16,0-6-43-1</inkml:trace>
  <inkml:trace contextRef="#ctx0" brushRef="#br0" timeOffset="7.0831E6">9259 16394 160 0,'-3'10'60'0,"3"-5"-32"0,0 3-26 0,0-2 14 16,0-4-10-16,-3 12-1 15,0-6-3-15,3 2 1 16,-3 3-29-16,0 1-9 0,3-1-36 15,0 0-13-15</inkml:trace>
  <inkml:trace contextRef="#ctx0" brushRef="#br0" timeOffset="7.08327E6">9247 16769 144 0,'-3'29'55'0,"3"-23"-30"0,0 7-18 15,0-5 13-15,3-3-12 16,-3 6-2-16,0-3-4 15,0 0-2-15,0-3 1 16,0 8-4-16,-3-2 2 0,0-1-138 31,6-4 72-31</inkml:trace>
  <inkml:trace contextRef="#ctx0" brushRef="#br0" timeOffset="7.08416E6">9060 17431 156 0,'-3'0'60'0,"0"0"-32"0,-3 10-15 0,3-2 17 15,-3 6-4-15,-3 7 2 16,-3 2-7-16,0 4-1 15,0 7-11-15,0-2-5 0,0 0-1 16,-3 0-4-16,6-11 0 16,0 0-8-16,1-5-2 15,2-8-32-15,0 0-14 16,0-3-34 0</inkml:trace>
  <inkml:trace contextRef="#ctx0" brushRef="#br0" timeOffset="7.0844E6">8926 17463 220 0,'-3'0'85'0,"3"0"-46"0,3 0-35 16,-3 0 21 0,6 7-12-16,-1 7-6 15,1 2-3-15,0-1-2 16,0 4-2-16,3 7 3 0,0 1-2 15,0-1 2-15,0-2-4 16,0-8 0-16,0 3-19 16,0-6-9-16,-3-5-32 15,0-3-11-15,0 0-8 16</inkml:trace>
  <inkml:trace contextRef="#ctx0" brushRef="#br0" timeOffset="7.08463E6">9164 17404 184 0,'0'14'71'0,"0"-9"-38"0,3 3-30 0,-3 2 15 15,0 4-7-15,3 1 1 16,-3 12-7-16,0-3-3 15,3 2-1-15,-3 1-1 0,6-1 0 16,-6 1-29-16,6-9-13 16,-3-5-42-16</inkml:trace>
  <inkml:trace contextRef="#ctx0" brushRef="#br0" timeOffset="7.08485E6">9071 17560 228 0,'-6'0'85'0,"9"0"-46"0,0 0-41 15,-3 0 17-15,6 0-5 16,3 0 2-16,3 0-6 16,0 0-4-16,9 0-1 15,-3 0-1-15,3 0 0 0,-3 0-7 16,-1 0-3-16,-2 0-38 15,-3 0-19-15,3-5-23 16</inkml:trace>
  <inkml:trace contextRef="#ctx0" brushRef="#br0" timeOffset="7.08532E6">9313 17457 172 0,'-6'0'66'0,"9"6"-36"0,-3 7-29 0,0 0 14 16,3 0 1-16,0 6 2 15,-1-1-9-15,4 9-3 0,0-6-4 16,3 5-2-16,0-7 3 0,-3-6-2 16,0 0 2-16,3-5 0 15,0-2-1 1,0-6-4-16,-3-6-3 15,0-7 0-15,0-3-2 16,0 0 0-16,0 0 4 16,0 3 1-16,0 3-1 15,0 2 2-15,0 2 1 16,-1 6 0-16,4 0 2 16,0 6 1-16,3 7 1 15,0 0 2-15,0 0 1 16,0-2 1-16,0-8 0 15,0 2 2-15,0-5 6 0,0-5 4 16,2 2 1-16,1-8 2 16,-3-5-7-16,3-2-1 15,-3-6-12-15,-3-2-1 16,-3 4-2-16,0-1 0 16,-9-4-14-16,0 6-3 15,9 3-51-15,3-1-20 16</inkml:trace>
  <inkml:trace contextRef="#ctx0" brushRef="#br0" timeOffset="7.08964E6">9393 12647 140 0,'-12'0'52'0,"12"0"-28"0,0 0-8 0,0 0 32 16,6 0-12 0,-6 0-15-16,6 0-10 15,0 0-8-15,3 0-3 0,0 0 1 16,3 0 3-16,5 0 2 16,7-3-2-16,3 1-3 15,0 2 2-15,0 0 0 16,-1 0-4-16,-2 0-1 15,0 2 1-15,0 1 2 16,-3 0-7-16,0-3-3 16,-4 0-35-16,1 0-16 15</inkml:trace>
  <inkml:trace contextRef="#ctx0" brushRef="#br0" timeOffset="7.08985E6">9899 12631 192 0,'3'-2'71'0,"3"2"-38"0,3-3-30 16,0 3 15-16,3 0-7 16,3 0-1-16,5 0-4 15,1 0-1-15,3 0-3 16,6 3-4-16,0-1 1 0,2 1-28 0,1-3-13 15,6 3-44 1</inkml:trace>
  <inkml:trace contextRef="#ctx0" brushRef="#br0" timeOffset="7.09005E6">10524 12623 192 0,'15'-2'74'0,"-9"4"-40"0,9-2-40 0,-6 0 12 15,3 0 5-15,2 0 7 16,4 0-7-16,3 0-1 16,6 0-6-16,0 0-3 0,2 0 0 15,1 0 1-15,0 0 1 16,0 0-8-16,-3 0-2 16,-1 0-91-16</inkml:trace>
  <inkml:trace contextRef="#ctx0" brushRef="#br0" timeOffset="7.09086E6">9396 13888 204 0,'9'0'77'0,"-9"0"-42"0,3 0-34 0,-3 0 16 0,6 0-5 16,3 0 3-16,6 0-8 16,5-3-2-16,7 3-3 15,0 0-2-15,6 0 1 0,2 0-1 16,1 3 2-16,0-3-21 15,6 3-9-15,-1-3-70 16</inkml:trace>
  <inkml:trace contextRef="#ctx0" brushRef="#br0" timeOffset="7.09103E6">10110 13885 212 0,'15'-5'79'0,"-6"5"-42"0,3 0-39 15,0 0 17-15,-3 0-9 0,3 0 2 16,3 0-7-16,5 0-3 16,4 0 1-16,3 3-16 15,0-1-3-15,6 1-72 16</inkml:trace>
  <inkml:trace contextRef="#ctx0" brushRef="#br0" timeOffset="7.09116E6">10646 13912 192 0,'9'-3'71'0,"-3"3"-38"0,9-2-39 0,-9 2 16 16,18-3-6-1,-1 0-37-15,4 3-17 16,0 0-24-16,0 0-9 16</inkml:trace>
  <inkml:trace contextRef="#ctx0" brushRef="#br0" timeOffset="7.09208E6">11093 12523 196 0,'8'-3'74'0,"-8"3"-40"0,12 0-38 0,-6 3 15 16,0-1-2-16,0 1 2 0,3 2-1 15,3 6 1-15,0 2-6 16,0 0-3-16,0 3-1 0,-3-3 1 16,0 1 1-16,0-1-1 15,-1-2-2-15,1-1 3 16,0-2 0-16,0-3-6 16,0-2 0-16,0 0-45 15,0-3-21-15,3-3-17 16</inkml:trace>
  <inkml:trace contextRef="#ctx0" brushRef="#br0" timeOffset="7.09232E6">11414 12541 160 0,'0'0'63'0,"0"0"-34"0,-3 6-23 0,0-1 17 15,-3 8 3-15,-6 8 5 16,-9 6-11-16,-5 12-4 16,-1 4-9-16,0-1-3 0,-3 3 2 15,3-11-3-15,4-2 0 16,2-3-3-16,3-2-1 16,3-3-28-16,3-3-13 15,3 0-58 1</inkml:trace>
  <inkml:trace contextRef="#ctx0" brushRef="#br0" timeOffset="7.09321E6">10956 13867 152 0,'0'-5'57'0,"0"5"-30"0,3 0-32 16,-3 0 65-16,0 0-18 15,6 0-17-15,-1 0-12 0,4 2-9 16,0 1-4-16,3 2 3 0,0 3-2 15,0 3 2-15,0 2-2 16,0 0 2-16,0 0-4 16,-3 1 0-16,0-1 3 15,0-3 3-15,0 1-2 16,-4-3-2-16,1-3-25 16,0-2-9-16,0-3-56 15,0 0-36 1,0-3 52-16</inkml:trace>
  <inkml:trace contextRef="#ctx0" brushRef="#br0" timeOffset="7.09346E6">11244 13809 164 0,'-6'-16'63'0,"6"18"-34"0,-3 14-32 0,-3-10 13 15,0 4-1-15,-5 3 5 16,-1 3 1-16,-3 8 0 15,0 5-7-15,0 6 4 0,0 2 1 16,0 0-4-16,0 0-1 16,1-3-2-16,2-2-1 15,3-3-1-15,3-5 0 16,0-6-5-16,0 1 1 16,3-9-22-16,0-2-8 15,0-2-45 1,3-6-43-16,3 0 38 0</inkml:trace>
  <inkml:trace contextRef="#ctx0" brushRef="#br0" timeOffset="7.09379E6">11411 13737 160 0,'0'3'60'0,"3"-1"-32"0,-3 6-28 15,3-2 13-15,0 4 0 0,-3 9 4 16,0-1-3-16,0 3 2 15,0 3-9-15,0 0-6 0,0 3-2 16,0-4 3-16,0 1 1 16,0-5-1-16,0 5 1 15,-3-6-40-15,0 6-71 32</inkml:trace>
  <inkml:trace contextRef="#ctx0" brushRef="#br0" timeOffset="7.094E6">11292 13912 212 0,'-9'-8'79'0,"9"8"-42"0,3-3-41 15,-3 3 15-15,6 0-2 16,0-2 2-16,6-1-1 16,3 3 1-16,3 0-6 15,2 0-3-15,7 0-1 0,0 0-1 16,-3 0 0-16,0 0-11 15,-4 0-5-15,-2 0-47 16,0 0-59 0,-3 0 25-16</inkml:trace>
  <inkml:trace contextRef="#ctx0" brushRef="#br0" timeOffset="7.09446E6">11619 13684 124 0,'-6'0'49'0,"9"6"-26"0,-3-1-27 0,0 3 8 16,0 0 4-16,0 5 7 15,-3 8 10-15,3 6 5 16,-3-1-10-16,0 6-4 16,3 5-9-16,-3-3-3 0,3-2 0 15,0-3 0-15,0 0 0 16,0-5 0-16,0-5 0 0,0-6 4 15,3-3 5-15,-3-12 24 16,3-4-16 0,0-4-3-16,6-6-11 15,0-5-5-15,3 0-4 16,0 2-1-16,0 3-1 16,0 0 3-16,3 3-2 15,0 3 1-15,3 2 2 16,-4 5 2-16,1 3-3 15,0 3 0-15,-3 5-1 16,0 2 0-16,-3 6 4 16,-3 0 3-16,-3 0-4 15,-3 0-1-15,0 2 2 16,0-7 1-16,0 2-4 16,0-2 1-16,0-6-57 15,3-8-22 1,3-2-51-16,3-3 30 15</inkml:trace>
  <inkml:trace contextRef="#ctx0" brushRef="#br0" timeOffset="7.09472E6">12045 13705 180 0,'-3'-10'68'0,"3"12"-36"0,0 1-37 0,0-3 25 15,-3 13 2 1,-3 6-6-16,-3 5-2 0,0 2-8 16,-3 1-2-16,0 2 2 15,4 0-1-15,-1 0 2 0,0-3-4 16,0-2 0-16,0-3 1 16,3 1 2-16,0-7-10 15,0-1-4-15,3-4-49 16,0-2-20-16</inkml:trace>
  <inkml:trace contextRef="#ctx0" brushRef="#br0" timeOffset="7.09511E6">12105 13883 200 0,'-3'-11'77'0,"6"8"-42"0,-3 1-30 0,3-1 17 15,0-2 3-15,2 0 7 16,1-1-13-16,0-4-5 16,0 2-9-16,3 0-4 0,0 3 0 15,3-1-1-15,3 4 0 16,3-1-3-16,0 8 0 16,-3 6 2-16,-1-1 0 15,-2 1 1-15,-6 2 0 16,-9 3 0-16,-6 5 0 15,-2 0 2-15,-4 1 1 0,-3-1-1 16,3-3 1 0,-3 3 0-16,6-5 1 0,0 3-5 15,3-3 1 1,6-3 0-16,3-2 0 16,6-9 0-16,3 6 2 15,9-8 1-15,3 5-1 16,3-7 1-16,0 7-18 15,-7 0-6-15,-2 3-100 16</inkml:trace>
  <inkml:trace contextRef="#ctx0" brushRef="#br0" timeOffset="7.0958E6">9467 15039 172 0,'-6'0'66'0,"6"0"-36"0,0 3-29 0,0-3 14 16,0 0 5-16,6 2 7 15,3-2-5-15,3 0-1 16,3 0-12-16,3 0-3 0,3-2-2 15,3 2-2-15,-1 0 1 0,1 0-2 16,3 0-1-16,-3 0-2 16,0-3 1-16,2 3-17 15,1-3-5-15,3 1-44 16,-3-1-56 0,0 3 29-16</inkml:trace>
  <inkml:trace contextRef="#ctx0" brushRef="#br0" timeOffset="7.09597E6">10042 15020 200 0,'9'3'77'0,"-3"-6"-42"0,9 1-32 15,-4 4 15-15,1-4-9 16,3 2-3-16,0 0-3 16,3 0-3-16,6 0 1 15,3 0-15-15,-1 0-3 0,-2 0-62 16,9 0-40-16,0 0 47 15</inkml:trace>
  <inkml:trace contextRef="#ctx0" brushRef="#br0" timeOffset="7.09616E6">10503 15039 236 0,'9'3'88'0,"-3"-1"-48"0,6 1-31 0,-3-3 19 16,3 0-14-16,3 0-5 16,0-3-4-16,2 1-1 15,4-1-2-15,0 0-8 0,3 3-1 16,3 0-13-16,-3 3-4 15,-1 0 10-15,-5-1 6 16,0 4 2-16,0-1 2 16,-3 3-4-16,3-3 0 0,-1 0-51 15,1 1-56 1,6-6 27-16</inkml:trace>
  <inkml:trace contextRef="#ctx0" brushRef="#br0" timeOffset="7.09668E6">11063 15012 160 0,'0'-5'63'0,"0"8"-34"0,3-6-14 0,-3 3 20 15,0 0-6-15,3 3-2 16</inkml:trace>
  <inkml:trace contextRef="#ctx0" brushRef="#br0" timeOffset="7.09683E6">11075 15020 381 0,'9'14'16'0,"0"2"-2"0,2 2-4 0,1-2-1 16,0 2-8-16,3-2 0 15,-3-2 3-15,3-1 2 16,0 0-5-16,-3-2-2 16,0-9-31-16,0 6-14 15,-1-3-51 1,1-5-39-16,0-10 59 0</inkml:trace>
  <inkml:trace contextRef="#ctx0" brushRef="#br0" timeOffset="7.09706E6">11337 14991 168 0,'-12'16'66'0,"9"-8"-36"0,-9 5-31 15,6-2 12-15,-3 2 8 16,-3 8 5-16,-6 6-4 15,-3-1 1-15,0 1-12 16,4 2-5-16,-1 0-1 0,3 0-2 16,3-5-1-16,3-3 3 15,0-2 0-15,3-4-15 16,0 1-6-16,3-3-139 31,3-13 50-31</inkml:trace>
  <inkml:trace contextRef="#ctx0" brushRef="#br0" timeOffset="7.09732E6">11506 14920 132 0,'0'3'49'0,"-3"18"-26"0,3 8-18 0,0-16 13 16,0 3 7-16,0 0 7 16,0 5-15-16,0 3-5 0,0 0-7 15,0-3-4-15,3 0 0 0,0-3-1 16,-3 1 2-16,3-3-61 16,-3-3-55-1,0-2 29-15</inkml:trace>
  <inkml:trace contextRef="#ctx0" brushRef="#br0" timeOffset="7.09753E6">11363 15092 216 0,'3'0'82'0,"6"2"-44"0,3-2-38 16,-3 3 16-16,9 0-7 15,6-1 2-15,3-2-4 0,2 0-2 16,4 0-2-16,3-2-18 0,-3-4-5 16,-4 1-65-1,-2 3-44-15,-3-4 49 16</inkml:trace>
  <inkml:trace contextRef="#ctx0" brushRef="#br0" timeOffset="7.09817E6">11771 14780 148 0,'0'-3'57'0,"0"6"-30"0,0 2-23 0,0 0 15 16,0 8-5-16,3 9 2 16,0 9 8-1,0 12 5-15,-3-1-15 16,3 0-4-16,0 1-2 0,0-4-2 0,0-7 1 16,0-5-2-16,0-6 2 15,0-5 0-15,-3-3 1 16,0-3-2-16,0-4 1 15,0-4-4-15,0-4 0 16,0-4-6-16,0-4-2 0,3-3-7 16,3-3-3-1,3 0 4-15,3 3 4 16,3 2 2-16,-1 0 3 0,4 6 3 16,0 0 2-16,0 5 3 15,0 3 1-15,0 2-1 16,0 3-1-16,-3 2 1 15,-4 4 3-15,1 1-4 16,0 1-3-16,-3 0 1 16,0 0 0-16,-3 0-4 15,0 0 1-15,-3-3-35 16,0 0-15-16,3-2-56 16</inkml:trace>
  <inkml:trace contextRef="#ctx0" brushRef="#br0" timeOffset="7.10316E6">14048 17050 56 0,'-12'13'22'0,"6"3"-12"0,-6 8-10 0,10-6 7 16,-4 9 5-16,0-6 4 15,0 5 3-15,0-5 3 16,3-2-3-16,0-6 5 16,0 0-7-1,0 1 2-15,3-9 2 16,0 0-11-16,0-10-1 0,3 2-2 15,3-21-3-15,0-2-1 16,3-6-1-16,0-2-2 16,-1-3 3-16,4 5 0 0,-3-8-4 15,0 14 1-15,0-1 4 16,0 12 2-16,0-1-5 16,6 16 0-16,-3 5-3 15,6 8-2 1,5 0 5-16,1 9 1 0,0-4-3 15,0 6-1-15,0 2 1 16,-3-4 2-16,-1 4-9 16,4-7-4-16,-6 4-27 15,-3-7-10-15,-3-2-19 16</inkml:trace>
  <inkml:trace contextRef="#ctx0" brushRef="#br0" timeOffset="7.10348E6">14155 17084 148 0,'-26'-8'55'0,"23"11"-30"0,-3 2-29 0,3 3 8 16,0 3-4-16,-3 7 2 15,0 11 3-15,-3 3 4 0,3 8-4 16,-3 5-3-16,6 5 1 0,0-2 2 16,6 2 2-1,6-2 1-15,3-1 0 0,9-10 0 16,8-2 2 0,10-9 1-16,6-7 3 0,-1-6-3 15,7-8-1-15,0-5-9 16,5-5-2-16,4-3-66 15,-4-5-57 1,-11-6 36-16</inkml:trace>
  <inkml:trace contextRef="#ctx0" brushRef="#br0" timeOffset="7.10463E6">14959 17529 112 0,'-9'0'44'0,"6"0"-24"0,-6 0-6 15,6 5 15-15,-3-5-10 16,0 5-1-16,-3-2-4 16,1 7 1-16,-4-2-8 15,-3 11-4-15,-3 2 0 0,6 6-4 16,0-1 0-16,3-7-1 16,6 7 0-16,6-7 2 15,3-6 0-15,0 0 0 16,3-5 0-16,0-3 4 15,6 0 2-15,-3-5 0 16,0-5 1-16,-3 0-2 16,-1-8 0-16,1 5-6 15,0-11 1-15,-3 6 0 16,-3-6 2-16,0-2-1 0,-3 8-1 16,0 0 1-16,0 2 1 15,0 3-3-15,0 3 0 16,0 5-1-16,6 5-2 15,0 14 0-15,0 2 0 16,3-2 3-16,-3 7 2 16,0 0 4-16,0 1 4 15,-3-3 0-15,-3-3 0 0,-3-3-1 16,-3 1 2 0,-3-3-3-16,0-3-2 0,-3-2-2 15,0-3-3-15,0 2 1 16,0-7-1-16,-2 2-18 15,2-2-5-15,3-6-38 16,3-2-52 0,6-3 20-16</inkml:trace>
  <inkml:trace contextRef="#ctx0" brushRef="#br0" timeOffset="7.10506E6">15060 17632 176 0,'-3'0'66'0,"3"0"-36"0,0-11-35 0,3 11 12 15,0 0-2 1,3 6 0-16,6-1 0 16,0 0-3-16,0 3-2 0,3-3 3 15,0-5-2-15,0 0 2 16,-1-5 0-16,-2 0 1 15,0-3 0-15,-3 3 0 16,0-3-2-16,-3 0 1 16,-3 2 0-16,-3-2 3 15,-3 3-5-15,-3 0-1 16,-3 0 4-16,-3 2 2 0,0 3-2 16,-2 3-1-16,-4 2-1 15,3 8 1 1,0 6-7-16,3-1 1 0,3-2 1 15,6 3 3-15,6 4-2 16,6-1-2-16,3-4 2 16,6-2 0-16,3-3 1 15,2-2 2-15,4-9-17 16,0 4-6-16,0-12-45 16,0 4-42-1,-1-9 35-15</inkml:trace>
  <inkml:trace contextRef="#ctx0" brushRef="#br0" timeOffset="7.1053E6">15361 17314 208 0,'-9'-2'77'0,"9"7"-42"0,-3 3-43 16,3 5 12-16,0 8-4 0,0-2 0 15,0 7 2-15,0 6 1 16,0 2-1-16,3 11-4 0,0 0 1 16,0-5 3-16,3-8 1 15,0 2-12-15,0-7-4 16,-3-9-38 0,0 1-52-16,3-6 19 0</inkml:trace>
  <inkml:trace contextRef="#ctx0" brushRef="#br0" timeOffset="7.10548E6">15233 17555 236 0,'-3'-3'90'0,"6"3"-48"0,6-5-49 16,0 0 14-16,6 5-12 15,3-3 1-15,5-2-3 16,7 0 0-16,3-1-43 15,6-2-16-15,8 8-16 0,1-2-2 16</inkml:trace>
  <inkml:trace contextRef="#ctx0" brushRef="#br0" timeOffset="7.10603E6">15697 17592 112 0,'-3'0'44'0,"6"3"-24"0,0 2-24 0,0 8 23 16,0 6-1-16,0-6-2 16,0 6 0-16,0-4-3 15,-3-1 0-15,0-1-7 16,3-2 0-16,-3-4 4 0,0 4-2 15,0-3 1-15,0 0 1 0,0-8 1 16,0 0-1-16,0 0-1 16,0 0-1-1,0-8 0-15,0 3 0 16,0-3 0-16,0-5-2 0,0-1 1 16,6-7-4-16,0 3 0 15,3-1 1-15,0 1 2 16,-3 2-5-16,3 0-3 15,0 3 1-15,0-1 2 16,3 6-5-16,-1 3-1 16,4 5-29-16,0 0-13 15,3 0-17-15,-3 0-43 16,0 5 24 0</inkml:trace>
  <inkml:trace contextRef="#ctx0" brushRef="#br0" timeOffset="7.10634E6">15941 17587 124 0,'-9'8'49'0,"3"-3"-26"0,-2 14-20 16,5-6 12-16,-3 0-5 16,0 6 0-16,3-1-4 15,0-2 1-15,3 3-4 16,3-1 0-16,6-5 3 0,0-5 10 16,2 0 7-16,4-3-6 15,6-5-2-15,0-5-6 16,0-3-1-16,-3-5-5 15,-3 0 0-15,-4-8-1 16,-5-3-2-16,-3 5 3 16,-6-2 2-16,-11 3 0 15,-4 4 0-15,-3 1-6 16,0 0-1-16,0 10-4 0,0 1 1 16,3 2-19-1,4 2-7-15,5 1-35 16,3-3-39-16,6 0 29 15</inkml:trace>
  <inkml:trace contextRef="#ctx0" brushRef="#br0" timeOffset="7.1067E6">16090 17568 124 0,'-3'14'49'0,"3"-9"-26"0,3 19-27 0,0-8 10 16,0-3 1-16,0 5 4 0,0 3-4 15,3-2 1-15,0 0-1 16,3-6 1-16,0 0-4 16,0-5 2-16,6 2 3 0,-3-7-1 15,-1-3 3-15,1-3-4 16,-3-2-2-16,0-3 0 16,-3-2-1-16,0-4 0 15,-3-1 0-15,0-1-2 16,0-5-2-16,-3 15 1 15,0-7-1-15,0 5 0 16,-3 16 0 0,3 5-3-16,3-2 0 0,-3 2 2 15,3 3 0 1,0 0 1-16,0-3-3 0,3 0 2 16,0 0-21-16,0 3-10 15</inkml:trace>
  <inkml:trace contextRef="#ctx0" brushRef="#br0" timeOffset="7.10709E6">16302 17632 124 0,'0'0'49'0,"2"5"-26"0,-2 11-29 15,3-11 8-15,0 3 2 16,-3 3 2-16,0-3 6 15,0 5 3-15,0-2-2 16,0-3 2-16,0-1-8 16,0-1-6-16,0-1-2 0,0-2 3 15,0-3 1-15,0 0 5 16,0 0 3-16,3-3-4 16,0-8 1-16,3-2-5 15,0-8 0-15,0 3 1 16,0 4 0-16,3 1-2 15,0 0 1-15,0 8 0 16,0-1 1-16,0 4-2 16,0 7-2-16,3 8 1 15,0 0 1-15,2 1-1 0,1 1-1 16,-3 1-2-16,0 0-1 16,0-3-16-16,0 1-7 15,-3-4-49 1,3-2-30-16,6-3 44 15</inkml:trace>
  <inkml:trace contextRef="#ctx0" brushRef="#br0" timeOffset="7.10752E6">16730 17613 148 0,'-9'-18'57'0,"3"15"-30"0,-3-2-18 0,6 5 14 0,-6 5-9 16,-5 0-1-16,2 6-5 15,-3 2-3 1,3 3-2-16,0 0-5 0,3 3 1 16,3 4 1-16,0-7 0 0,6 3 0 15,3-1 0-15,9-10 0 16,-3 0 2-16,6-3-3 16,-3-5-2-16,0-5 4 15,0-3 1-15,-1 0 0 16,-2-5-2-16,-3-11 1 15,-3-2 1-15,-3-6-1 16,0 3-1-16,-3-3 1 16,0 0 1-16,-3 6 3 15,0 2 4-15,0 0 2 16,1 6 3-16,2 5-9 16,0 7-6-16,3 6-2 15,3 6-1-15,0 7 3 0,-1 5 0 16,4 3 1-16,0 6 2 15,0 5-3-15,3-1-2 16,3-1-12-16,0-7-5 16,0-7-36-1,0 3-51-15,3-9 23 16</inkml:trace>
  <inkml:trace contextRef="#ctx0" brushRef="#br0" timeOffset="7.10788E6">16909 17600 156 0,'0'0'60'0,"0"0"-32"0,3 0-33 0,-3 11 10 0,9-3-3 16,0-3 1-1,-1-2-1-15,1 2-2 0,3 3 1 16,0-3 5-16,0-5 4 0,0 0-1 16,0-5 0-16,-3-3-3 15,0 0 1-15,-3-3 2 16,0 6 2-16,-3-6-3 15,-3 1 0-15,-3-3-3 16,-3 5 0-16,-3-3-1 16,-3 3 2-16,-6 3 1 15,-3 2 3-15,0 6-7 16,4 2-2-16,2 8-3 0,3 1 0 16,3 12 2-16,0-2 0 15,3-3 0-15,6 0 0 16,3-2-3-1,9 5 2-15,3-9-8 0,0-1-4 16,2-4-35-16,7-2-14 16,0-8-19-1</inkml:trace>
  <inkml:trace contextRef="#ctx0" brushRef="#br0" timeOffset="7.1083E6">17340 17539 208 0,'-29'0'77'0,"20"3"-42"0,-9 10-43 0,9-8 12 0,-3 9-4 15,-3 9 0-15,0 1 2 16,0-5 1-16,3 7-1 16,3-7-4-16,6-6 1 0,3 6 1 15,6-6 2-15,3-5-1 16,0-3-1-16,6-5 3 15,0-5 2-15,0 2-4 16,0-8-1-16,-3-15 2 16,0 5 3-16,-3-3-2 15,-3-5-2-15,-4 0-3 16,-2 0 1-16,-2-3 1 16,-1 0 2-16,-6 0 3 15,0-2 2-15,0 10-1 0,3 3 1 16,0 3-2-16,3 4 2 15,0 12-9-15,3 10 0 16,3 5-2-16,3 13 2 16,-3 14 1-16,3 10 3 15,-3-2-1-15,3 2 2 16,0-10-24-16,3 5-11 16,11-11-65-16</inkml:trace>
  <inkml:trace contextRef="#ctx0" brushRef="#br0" timeOffset="7.10952E6">17831 17542 136 0,'-17'-8'52'0,"5"8"-28"0,0 0-15 0,6 0 16 0,-3 0 1 16,-3 5 4 0,-3-2-14-16,-3 7-4 0,0-2-8 15,1 19-5-15,-1-3-2 0,6-3-1 16,0 5 3-16,6-2-2 15,3 0-1-15,3 0 3 16,6-3 2-16,3-3 4 16,3-4 4-16,3-1-2 15,-1-13-2-15,1-3 0 16,0-7 1-16,-3 2-1 16,3-11 2-16,-6-7-4 15,-3-6 0-15,0 0-3 16,-3-7-1-16,-3-1-1 0,-3 0-2 15,-3 3 3-15,-3-3 2 16,0 6 4 0,0 2 2-16,0 11 1 0,0 3 0 15,3 4-4-15,0 6-1 16,3 8-3-16,3 16-3 16,0-2 2-16,3 15 0 15,3 5 1-15,0 6 0 16,3 5 0-16,3 0 2 15,3-3 1-15,3-5 1 16,0-5-11-16,3-11-3 16,-1-2-26-16,1-6-11 0,-3-5-49 15</inkml:trace>
  <inkml:trace contextRef="#ctx0" brushRef="#br0" timeOffset="7.10984E6">17974 17547 192 0,'-9'-5'71'0,"3"10"-38"0,1 3-39 16,2-3 14-16,0 3-3 15,0 8 4-15,3 5 2 16,0 6 1-16,0-1-6 16,6-2-2-16,2-3 0 0,7-2 0 15,3-6 2-15,-3-5 1 16,3-3 3-16,-3-5-1 15,0-5 2-15,-3 0-2 16,-3-9 0-16,-4 1-3 0,-5-8 1 16,-2-3-4-16,-1 3 0 15,-6 3 1-15,-6 2 0 16,3 0-7-16,0 3 0 16,0-1-21-16,-3 6-9 15,6 3-32-15,3 5-11 16,0 0-9-1</inkml:trace>
  <inkml:trace contextRef="#ctx0" brushRef="#br0" timeOffset="7.11013E6">18087 17568 72 0,'3'11'30'0,"0"-3"-16"0,0 16-1 0,0-8 11 0,3-3 1 16,0 5 0-16,0 3-10 15,3-2-2-15,0 0-1 16,0-6 2-16,3 0-7 16,0 0 2-16,0-5 4 0,0-8 4 15,0 0 2-15,2-8-6 16,-2 0 0-16,0-5-4 16,-3-5 0-16,-3-6-3 15,0 3-1-15,-3-1-1 16,-6 4 0-16,0-1-5 15,0 6-1-15,0 5-4 16,0 0 1-16,0 3-24 0,3 0-8 16,-3 5-56-1</inkml:trace>
  <inkml:trace contextRef="#ctx0" brushRef="#br0" timeOffset="7.11066E6">18239 17579 96 0,'0'0'38'0,"0"3"-20"0,0 2-15 16,0 0 27-1,6 16-1-15,0 6-9 0,0-1-4 16,3 3-7-16,3-7-4 16,0 4-2-16,0-5 6 0,3-8 4 15,0-2 5-15,-1-6 1 16,1-5 1-16,0-5 2 15,-3-6-10-15,-3-2-2 16,-3-3-6-16,0-8-1 16,-3 3 1-16,-3 0 0 15,-3-3-7-15,0 11 0 0,0-5-21 16,0 4-7-16,0 9-46 16</inkml:trace>
  <inkml:trace contextRef="#ctx0" brushRef="#br0" timeOffset="7.11106E6">18454 17574 156 0,'-15'8'57'0,"30"-3"-30"0,-7 5-29 16,-5 6 11-16,0 3 3 15,0-1 4-15,0-2 1 16,0 3-1-16,-3-6-8 0,3-2-5 16,-3-3 0-16,6-1 0 0,-6-1 3 15,0-6 1 1,0 0 3-16,6-6-3 16,0-9-6-16,3-9-1 15,0 5-2-15,3-2 0 16,0 3 0-16,3 4 0 15,0 6 2-15,3 3 0 16,-1 5-3-16,-2 13 0 16,0 6 4-16,-3 2 1 15,-3 3 2-15,0-6 0 16,-3-2-5-16,0 3-1 16,6-6-79-1,6-5-50-15,-1-3 51 16</inkml:trace>
  <inkml:trace contextRef="#ctx0" brushRef="#br0" timeOffset="7.11144E6">18983 17288 160 0,'-3'0'63'0,"3"5"-34"0,3 8-36 0,0 1 10 16,0 9-1-16,-3 7 3 0,0 7 7 16,0 2 2-1,0 9-7-15,-3-3-4 0,3-3 0 16,0-5-2-16,0-5-1 16,0-6-17-16,0-7-6 15</inkml:trace>
  <inkml:trace contextRef="#ctx0" brushRef="#br0" timeOffset="7.11168E6">18802 17500 224 0,'3'-6'85'0,"6"6"-46"0,3-5-46 15,0 5 14-15,2-3-10 16,10 1 2-16,0-1 1 16,3 3 0-16,3 0 0 0,-1 0-11 15,-2 3-3-15,0-1-31 0,-3 1-10 16,0 2 1 0,-4 1-19-16,-5-4 21 15</inkml:trace>
  <inkml:trace contextRef="#ctx0" brushRef="#br0" timeOffset="7.11192E6">19147 17534 128 0,'-6'8'49'0,"3"2"-26"0,-3 6-25 0,6-10 11 16,0 20-6-16,0 1 0 15,0-1 10-15,3 0 6 16,3-2-10-16,9-3 6 0,0-2 3 0,3-11-4 16,3 2 2-16,-1-10-5 15,-2-10-1-15,0-3 0 16,-3-3 4-1,-6-8-2-15,-6-2 3 0,-6 4-4 16,-3-1 1-16,-6 1-3 16,-6 4 0-16,-3-1-14 15,1 6-6-15,2 5-37 16,3 3-16-16,6 5-36 16</inkml:trace>
  <inkml:trace contextRef="#ctx0" brushRef="#br0" timeOffset="7.11258E6">19739 17547 144 0,'-6'-5'55'0,"4"5"-30"0,-10 0-7 16,9 0 18-16,-6 0-7 15,-3 0 0-15,-3 5-14 16,-3 3-6-16,0 3-6 16,0 5-5-16,0 10-1 0,4-2 2 15,-1 8 0-15,9-6-2 16,3 1 2-16,6 4 1 15,3-10 2-15,6 3 1 16,0-8 3-16,2-5-3 16,1-9 0-16,0-2 1 15,0-2 0-15,-3-9-5 0,0-2 1 16,-3 0-2-16,-3-6 0 16,0-2 2-16,-6-5 0 15,0 4 0 1,0-1 0-16,-3 9 0 15,3 1 0-15,-3 5-5 0,3 3 1 16,0 13 0-16,3 5 2 16,0 6 1-16,3 7 3 15,0-2-3-15,3-3-2 16,-1 5-12-16,1-4-2 16,-3-4-19-16,3-5-4 0,0 1-30 31,-3-9-19-31,0-5 38 0</inkml:trace>
  <inkml:trace contextRef="#ctx0" brushRef="#br0" timeOffset="7.11293E6">19799 17619 140 0,'0'-19'55'0,"0"19"-30"0,3 5-18 16,6-2 15-16,-3 10-4 15,0-2 1-15,0 7-6 16,-3-2-3-16,3 3-5 15,-3-6 3-15,0 0 8 16,0 0-3-16,-3 1-1 16,0-9 3-16,0-5-3 15,6 0 3-15,0-5-6 16,-1-3-1-16,1-11-4 0,3-7-1 16,0 7-3-16,3-2-1 15,0 8 1-15,0 2 2 16,3 3-3-16,0 16 0 15,0 3 3-15,0 7 3 16,-4 4 0-16,-2-1 0 16,0-3-3-16,-3 1-2 15,0-1-17-15,0-2-9 16,0-5-68 0,6-3-53-16,6-3 52 15</inkml:trace>
  <inkml:trace contextRef="#ctx0" brushRef="#br0" timeOffset="7.11333E6">20421 17529 228 0,'-3'0'88'0,"3"5"-48"0,0 3-49 0,0 2 12 16,0-2-4-16,0 19 2 15,0-3 4-15,0-3 4 16,0 0-4-16,0 3-3 0,0-6 1 16,0-2-4-16,0-3 0 15,0-2-32-15,3-3-13 16,-3 0-48-1</inkml:trace>
  <inkml:trace contextRef="#ctx0" brushRef="#br0" timeOffset="7.1135E6">20436 17470 244 0,'-9'-13'93'0,"6"13"-50"0,3-2-52 16,0 2 12-16,0 0-20 15,0 0-6-15,0 0-21 16,6 2-10-16,0-2-24 16,0 6-11-16</inkml:trace>
  <inkml:trace contextRef="#ctx0" brushRef="#br0" timeOffset="7.11383E6">20543 17627 156 0,'3'39'60'0,"-3"-20"-32"0,3-1-26 0,-3-10 12 15,0 5-1-15,0-2 3 16,0-3 4 0,0 0 2-16,0-3-11 0,0 3 4 0,0-8 3 15,0 0 1 1,0-8-6-16,6-5-3 16,0 0-8-16,3-8-1 15,3-3 1-15,3 3 1 16,0 2-1-16,-1 6 1 15,1 2-4-15,0 3 0 0,-3 8-1 16,6 11-2-16,-3 5 5 16,-3 2 1-16,-3 3 0 15,0-2-2-15,-3 0 1 16,0 2-1-16,-3-8-11 16,-1 0-3-16,1 0-37 15,0-7-17-15</inkml:trace>
  <inkml:trace contextRef="#ctx0" brushRef="#br0" timeOffset="7.11404E6">20984 17253 256 0,'-6'8'96'0,"18"11"-52"0,-9 18-54 0,0-16 16 16,-6 14-6-16,-3 2 2 16,0 2-1-16,0 14-1 15,0-8 1-15,0 3-6 0,0-11-1 16,0-3-28-16,0-2-10 16</inkml:trace>
  <inkml:trace contextRef="#ctx0" brushRef="#br0" timeOffset="7.11428E6">20769 17497 252 0,'12'-3'96'0,"-6"3"-52"0,9 3-51 15,-3-3 16-15,6 0-10 16,6 0-2-16,5 0-1 16,7 0 3-16,0-3 0 15,0 3-41-15,-4 0-19 0,1 0-33 16</inkml:trace>
  <inkml:trace contextRef="#ctx0" brushRef="#br0" timeOffset="7.11478E6">21171 17613 180 0,'0'19'68'0,"3"-6"-36"0,15 0-37 0,-12-5 12 16,6 3-6-16,3-6 2 16,0-2 7-16,0 2 3 0,-1-2-6 15,1-3 2-15,0 0 4 0,-3-3-3 16,0-5 0-16,0-8-2 16,-3 3 2-16,0-3-5 15,-3 0-1-15,-6 0-2 16,-3-2 1-16,-3 5-2 15,-3-1 2-15,-3 6 2 16,0-2 2-16,-9 2-3 16,3 8-3-16,-5 0-3 15,-1 8-1-15,3 5 4 16,3 0 3-16,0 6 5 16,6 7 5-16,0-2-4 15,6-3 2-15,6 6-5 16,3-3-2-16,3-3-2 15,12 0-3-15,0-3 1 0,3-4 1 16,3-4-19-16,2-7-8 16,1-3-42-16,0-3-20 15,3 1-12 1</inkml:trace>
  <inkml:trace contextRef="#ctx0" brushRef="#br0" timeOffset="7.11527E6">21513 17592 192 0,'-8'-8'74'0,"2"8"-40"0,-12-5-33 15,15 5 16-15,-6 0-5 16,-3 5 3 0,0 6-4-16,0 7-1 0,0 1-6 15,3 2-1-15,3-2 1 0,3 4-5 16,6-7 1-16,3 3 0 15,6-6 2-15,3 0-1 16,0-5 2-16,3-3 0 16,-3 1 3-16,0-6-3 15,-4-6-2-15,1-2 2 16,-3-2 2-16,-3-3 0 16,-3-1 0-16,-3 1-3 15,0-3 1-15,0 3-7 16,-3-3 1-16,3 8-1 15,-3 3 2-15,3 2 1 16,0 17-4-16,3 4-1 16,3 6 0-16,0 5 4 15,-3 0 7-15,0 3 7 16,-3 0-2-16,0 2 0 16,-3-5 0-16,-6-2 4 15,0-1-2-15,-12-10 1 0,1 2-7 16,-4-4-4-1,0-6-4-15,0-6 1 16,0-4-26-16,1-6-11 16,5 0-39-16,6-5-13 15,6-1-2-15</inkml:trace>
  <inkml:trace contextRef="#ctx0" brushRef="#br0" timeOffset="7.11573E6">21805 17600 260 0,'0'0'99'0,"6"19"-54"0,3-6-53 15,-3-5 16-15,3 2-8 16,0-2 0-16,0 0 4 0,3-2 2 15,0-1-2-15,2-5-1 0,1 0 3 16,-3-5-3 0,0-3-2-16,3-3 4 0,-6-2 1 15,-3 5-2-15,-3-3-3 16,-6-2 0-16,-6 0 1 16,-9 0 1-16,0-1 1 15,-6 6 0-15,-2 3 2 16,-1 5-1-16,0 0 0 0,3 5-1 15,1 3 2 1,2 8 1-16,3 5 1 16,6 1-2-16,3 4 1 0,3-2-4 15,6-3 0-15,6 5-1 16,6-2-2-16,9-3-4 16,3 1-2-16,2-7-26 15,7-1-11-15,0-6-5 16,0-3 2-16,-1-10-32 15,1-1-41 1,-6-2 35-16</inkml:trace>
  <inkml:trace contextRef="#ctx0" brushRef="#br0" timeOffset="7.11605E6">22103 17685 112 0,'-18'-8'44'0,"12"3"-24"0,6 5-4 15,0 0 18-15,0 0 8 16,0 0 4-16,3 5-16 15,-3 0-7-15,3 3-14 0,6 0-2 16,-3 5 0-16,0 0 1 0,0 1 0 16,-3-4-4-16,0-2-3 15,0 0 0-15,0-3 1 16,-3 3 14-16,0-2 9 16,0-6 10-16,0 0 3 15,0-6-5-15,0 4 0 16,6-9-17-16,0-2-4 15,0 0-6-15,2-14-1 16,4 6-3-16,3-3 1 16,0 3-7-16,3 3 1 15,0 2-6-15,0 2 1 0,3 4-62 16,8 10-26 0,-2-5-52-16</inkml:trace>
  <inkml:trace contextRef="#ctx0" brushRef="#br0" timeOffset="7.14094E6">6488 10594 64 0,'3'-8'24'0,"3"0"-12"0,3 3 1 16,-6 2 14-16,3 0 2 16,0 1 3-16,-3-1 2 0,-1 1 2 15,-2 2 2-15,0 0 3 16,0 0-22-16,-2 5 7 0,-4 5 4 15,-6 4-5-15,-6 4 0 16,0 9-5-16,0-4-1 16,0 1-10-16,0 0-3 15,3 0-4-15,1 0-2 16,2-1-6-16,3-1-4 16,3-4-16-16,0-2-9 15,0-3-12-15,3-2-6 16,0-6-22-1</inkml:trace>
  <inkml:trace contextRef="#ctx0" brushRef="#br0" timeOffset="7.14124E6">6330 10626 180 0,'-9'-8'68'0,"9"5"-36"0,0 0-22 15,0 3 20-15,0 0-7 16,0 0-1-16,3 6-8 16,3-1-4-16,3 3-5 15,0 8 9-15,3 2 6 0,0 1-6 16,0-1-3-16,2 1-9 16,1-1-1-16,3 1 1 0,0-1 1 15,-3-2-4 1,0-2 1-16,-3-1-27 15,0-3-9-15,-3-2-160 16,3-5 84 0</inkml:trace>
  <inkml:trace contextRef="#ctx0" brushRef="#br0" timeOffset="7.14154E6">6604 10872 200 0,'-3'2'77'0,"6"-4"-42"0,0 2-28 16,-3 0 18-16,6 0-11 15,3 0-3-15,3 0-4 16,0 0-2-16,-1 0-3 16,4 0-4-16,0 0 1 0,0 0 3 15,0 2 1-15,0-2-26 16,0 0-11-16,0 0-65 16</inkml:trace>
  <inkml:trace contextRef="#ctx0" brushRef="#br0" timeOffset="7.14181E6">6940 10676 200 0,'-3'-3'74'0,"6"1"-40"0,-3 7-40 0,0-2 14 15,0 2 6-15,0 3 6 0,0 2 1 16,3 1-1-16,-3 2-10 16,3 0-4-16,0 3 0 0,0 0-8 15,0 0 0-15,0-3 0 16,0 1 1-16,0-4-39 16,-3-2-15-16,3-3-44 15</inkml:trace>
  <inkml:trace contextRef="#ctx0" brushRef="#br0" timeOffset="7.14198E6">6976 10570 216 0,'-9'-10'82'0,"9"10"-44"0,3 0-47 0,0 2 12 16,-3-2-24-16,6 3-9 15,0-1-55-15,0 1-22 16</inkml:trace>
  <inkml:trace contextRef="#ctx0" brushRef="#br0" timeOffset="7.14232E6">7068 10710 160 0,'0'32'60'0,"0"-27"-32"0,0 3-22 0,3-2 15 15,-3-1-5-15,0-2 1 16,0-3-7-16,0 2-4 0,0-2-3 16,0 0 4-16,0 0 5 0,3-2 0 15,3-1 3-15,0-2-8 16,3-11-2-16,0-3-1 16,0 3 0-16,0 3-2 15,0 3 1-15,0 2-2 16,0 2 2-16,0 4-4 15,2 2 0-15,-2 8 3 16,0 0 1-16,0 2 1 16,-3 1 0-16,0-1-2 15,-3 4 1-15,3-4-11 16,0 3-4-16,0 1-21 0,0-4-8 16,3-2-34-1,0 0-39-15,3-5 36 16</inkml:trace>
  <inkml:trace contextRef="#ctx0" brushRef="#br0" timeOffset="7.14277E6">7422 10700 160 0,'-3'-16'60'0,"0"11"-32"0,-2 5-6 0,2 0 20 16,0 2-11-16,0-2-6 15,-9 8-12-15,-3 5-8 16,3 1-6-16,0-1 0 15,3 3-1-15,3 2-2 16,3 1 3-16,9-1 0 16,3-2 1-16,3-3 0 0,0-2 0 15,0-6 2-15,0-2 1 16,0-6 1-16,-1-5 0 16,-2-2 2-16,0-3-1 15,-3-3 0-15,0-8 1 16,-3-3 1-16,-3-2-3 15,-3-2-1-15,0-7-1 16,0 1-2-16,-3 3 1 16,3 5 1-16,0 5 1 15,0 6 3-15,0 4-3 0,0 4 0 16,3 2-6-16,0 8 0 16,3 8 1-16,0 8 3 15,0 5 0-15,3 3 2 16,0 2-2-16,3 3 2 15,0 0-2-15,0-2-1 16,3-3-6-16,-3-3-1 16,6 0-39-16,-3-5-14 15,6-3-47 1</inkml:trace>
  <inkml:trace contextRef="#ctx0" brushRef="#br0" timeOffset="7.14315E6">7613 10710 228 0,'-6'-2'85'0,"9"4"-46"0,0-2-50 0,-3 0 11 15,6 6-1-15,3-6 2 0,0 0 3 16,3 0 0-16,3 0-2 16,-1 0 1-16,-2-3 0 0,0-5 3 15,-3 3 1-15,0-3 5 16,-3 3 3-16,0-3-6 15,-6 0-1-15,0 0-2 16,-3 0 1-16,-3 0 0 16,-3 3 3-16,-3 2-1 15,0 0 2-15,0 3-8 0,1 6-2 16,-1 1-1 0,3 7 0-16,0 4 2 15,3-2 1-15,3 3-1 0,3-1 1 16,6 1-2-16,6-3 2 15,3-1-2-15,5-1-1 16,7-4-10-16,6-4-4 16,0-4-44-16,2-4-17 15,1-4-34 1</inkml:trace>
  <inkml:trace contextRef="#ctx0" brushRef="#br0" timeOffset="7.14334E6">8062 10605 300 0,'-12'2'112'0,"10"3"-60"0,-4 3-56 16,0 0 18-1,-6 6 1-15,0 7 2 16,-3 0-4-16,0 0-3 0,0 0-5 16,3 0-10-16,0-2-2 0,3-3-24 15,3 0-7-15,0-3-31 16,4-5-13-16,2-3-23 15</inkml:trace>
  <inkml:trace contextRef="#ctx0" brushRef="#br0" timeOffset="7.14354E6">7896 10607 228 0,'-9'3'85'0,"12"-1"-46"0,3 4-50 16,0-1 11-16,3 3 3 0,5 5 5 15,4 8 12-15,3 1 7 16,0-1-14-16,3 3-3 0,3 2-2 16,-1 0-4-16,1-2-1 15,0-3-63-15,3-7-27 16,2 2-16 0</inkml:trace>
  <inkml:trace contextRef="#ctx0" brushRef="#br0" timeOffset="7.14767E6">2675 13036 112 0,'-3'-5'44'0,"3"2"-24"0,3 0 1 0,-3 3 19 0,0 0-15 16,0 0-6-16,6 3-11 15,0 0-4-15,6 2-2 16,-6 3 3-16,8 3 4 0,-5-1-1 16,3 3 3-16,0 1-6 15,-3-1-3-15,0-3 1 16,0 1 0-16,0 2-1 15,-3-2-2-15,0-3 1 16,3 0-1-16,3 2 0 16,-9-2 0-16,3 0-25 15,0 0-8-15,-1 0-54 16,-2-3-23 0,3 1 57-16</inkml:trace>
  <inkml:trace contextRef="#ctx0" brushRef="#br0" timeOffset="7.148E6">2946 13023 120 0,'-3'-8'46'0,"6"8"-24"0,-6 0-8 0,3 0 15 16,0 0-12-16,0 3-4 15,-3 4-6-15,0 4 0 0,0 5-4 16,-3 5 9-16,0 3 5 0,-9 8-1 16,3 2 1-1,-3 0-7-15,-3 1-2 16,3-3-2-16,4-3 1 0,-1-6-4 16,3-4 0-16,3-3 1 15,0-3 0-15,0-2-5 16,0-3 1-16,0 0-11 15,3-3-5-15,0 0-34 16,0 0-15-16,3 1-19 16</inkml:trace>
  <inkml:trace contextRef="#ctx0" brushRef="#br0" timeOffset="7.15186E6">3014 13324 68 0,'-3'-5'27'0,"3"8"-14"0,0-3 7 0,0 0 29 16,-6 2-13 0,-3-2-9-16,3 0-5 15,0 0-4-15,-3 0 0 16,6 0-9-16,3 0 8 0,-5 0 3 16,2 0 1-16,3 0 2 0,0 0-11 15,0-2-4 1,3 2-3-16,5-3-1 0,7 0 2 15,0 1 1-15,3-1-3 16,-6 1-1-16,6-1 3 16,3 3 1-16,-6 0-6 15,-1-3-2-15,1 3 2 16,-3 0 3-16,0 0-1 16,-3 0-2-16,-3 0-3 15,0 0-1-15,-6 0-23 16,0 0-7-16,0 0-30 15,0 0-11-15,3 0-15 16</inkml:trace>
  <inkml:trace contextRef="#ctx0" brushRef="#br0" timeOffset="7.15216E6">3309 13126 132 0,'-6'-5'49'0,"3"5"-26"0,6 2-16 0,-3-2 15 16,0 0 0-16,0 0 4 15,0 6-1-15,0-1 0 16,3 6-14-16,0 2 0 0,0 3 2 15,0-1-5-15,0 1-2 16,-3 3-3-16,0-6-3 0,3 0-8 16,0-2-3-16,0-3-40 15,-3 0-19-15,-3-6-15 16</inkml:trace>
  <inkml:trace contextRef="#ctx0" brushRef="#br0" timeOffset="7.15232E6">3300 13041 192 0,'-6'-13'71'0,"6"10"-38"0,0-2-41 0,0 5 12 16,3 0-9-16,-3 0 1 16,0 0-9-16,6 0-2 15,0 3-58-15,0-1-27 16</inkml:trace>
  <inkml:trace contextRef="#ctx0" brushRef="#br0" timeOffset="7.15268E6">3374 13118 84 0,'0'13'33'0,"0"6"-18"0,0 7-5 0,0-18 14 15,3 5 4-15,-3-2 6 16,0 0-15-16,0-1-5 0,0-5-7 15,0 1 0-15,0-6-4 16,3 2 3-16,-3-2 3 0,0 0 1 16,3-5 4-16,0-8-9 15,0-6-6-15,3 3-2 16,0 1-1-16,3-1 3 16,3 3 0-16,-3 2 3 15,6 3 3-15,-3 3-2 16,0 2-2-16,-4 3 2 15,1 3 0-15,0 2 1 16,0 6 0-16,-3-1-2 16,0 6-2-16,0-3 1 15,0 0 1-15,0 1-10 16,0-4-4-16,3 4-52 16,-6-7-51-16,6-1 34 15</inkml:trace>
  <inkml:trace contextRef="#ctx0" brushRef="#br0" timeOffset="7.15315E6">3746 13097 140 0,'-3'-8'52'0,"-17"5"-28"0,-4 1-15 0,18 2 14 16,-3 0-7-16,0 2 1 0,0 1-12 15,0 2-6 1,-3 3 1-16,3 0-3 0,3 8 1 15,0 5 2-15,3 0 2 0,3-2-3 16,3-3 0 0,3-3 1-16,3 3 0 0,6-8 2 15,6-6 1-15,-3-2 5 16,0-5 5-16,-6-5-5 16,-1-6-2-16,-2 0-1 15,0-3-1-15,-3-2 0 16,-3-3 0-16,0 0-2 15,-3-2-2-15,0-3 1 16,0 0 1-16,0 2-1 16,0 4-1-16,0-1 3 15,0 8 0-15,0 3 1 0,0 5 0 16,0 2-5 0,0 6-1-16,0 14 1 15,3 1 0-15,0 4 5 0,0 2 2 16,3 0-2-16,-3 3-1 15,0 0 1-15,3-3 2 16,0 3-5-16,0-6-1 16,0 4-24-16,0-4-12 15,0-2-61 1</inkml:trace>
  <inkml:trace contextRef="#ctx0" brushRef="#br0" timeOffset="7.15354E6">3919 13110 176 0,'0'0'66'0,"3"3"-36"0,0-1-29 0,3-2 14 0,0 0 9 16,3 0 8-16,0 0-11 16,0-2-2-16,0-4-11 15,0 1-5-15,-1-3 0 0,1 0-2 16,-3 3-1-16,-3-3 1 15,0 3-1-15,-3-1 2 16,-3 1 1-16,-3 0-4 16,0 2 1-16,-3 3 2 15,-2 3 1-15,-1 2-6 16,3 0-2-16,-3 3 2 16,0 0 3-16,3 3 5 0,3 0 4 15,6 4-2-15,0-1 1 16,3 4-3-16,3-2 2 15,0 0-4-15,3-3-2 16,0-2-3-16,3-3 1 16,3-3-10-16,-1-2-5 15,1 2-32-15,0-2-11 16,0-3-41 0</inkml:trace>
  <inkml:trace contextRef="#ctx0" brushRef="#br0" timeOffset="7.15379E6">4288 13036 180 0,'-3'-5'68'0,"3"5"-36"0,-3 2-26 16,0 1 15-16,-3 2-7 15,-3 3 2-15,-3 3-7 16,-5 5-3-16,-4 5-3 15,0 5-3-15,0 1 1 0,3-3-1 16,3-3 0-16,3-3-9 16,0 1-2-16,4-9-21 0,2 1-6 15,0-6-27 1,3-2-29 0,3-6 32-16</inkml:trace>
  <inkml:trace contextRef="#ctx0" brushRef="#br0" timeOffset="7.15397E6">4092 13062 172 0,'0'-2'66'0,"3"2"-36"0,3 2-31 0,0 4 12 15,-1 2 6-15,7 2 4 16,6 9-3-16,3 5 0 16,0 2-10-16,3-2-5 0,-3 2 0 15,-1 6 2-15,1-8 2 0,9-6-52 16,-9-2-24-1,-3-8-23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19:47:47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18332 14168 124 0,'-3'-15'46'0,"3"9"-24"0,-6 1 3 16,3 0 20-16,-6 2 0 16,-6 3 3-16,-3 0-16 15,-6 8-7-15,-6 0-14 16,-2 8-5-16,-10 10-2 0,-6 6-5 16,-5 10-1-16,-7 9 1 15,10 15 0-15,5 0-2 16,12 3 0-16,9-1-1 15,13 9 0-15,11 8 0 16,8-3 3-16,4-3-5 16,6-5 0-16,-3 3 3 15,-3 0 3-15,-9 0 1 0,-6-3 2 16,-12-6-2-16,-12-4-1 16,-8-6 5-16,-4-5 4 15,3-5 12-15,3-9 9 16,7-7-9-16,5-5-2 15,6-9-13-15,6 1-7 16,6-1-4-16,6 9-2 16,9 10 1-16,6 10 2 15,0 11-3-15,-6 24 0 16,-9 22 4-16,-12 9 1 16,-6 9 2-16,0 13 0 0,0-11 13 15,6-15 8-15,9-9-4 16,15-7-2-16,15-3-13 15,17-11-6-15,10 1-16 16,5-9-7-16,7-7-66 16,8-11-26-16,1-8 12 15</inkml:trace>
  <inkml:trace contextRef="#ctx0" brushRef="#br0" timeOffset="7.42935E6">16043 15555 56 0,'0'-5'22'0,"-3"-1"-12"0,6 6-8 16,-3 0 6-16,0 0 7 16,0 0 4-16,3-2 15 15,-3-1 8-15,0 0 0 16,0-2 1-16,-9 5-12 15,-3 0-4-15,-3 5-16 16,-3 1 4-16,-3 7 3 0,0 5-8 16,0-2-1-16,1 0-1 15,5-3 0-15,3-2-7 16,3 2-2-16,6-2-3 16,6-3 0-16,9 2 3 0,3 1 2 15,8 2 0-15,7 6 2 16,0-1-2-16,0 1-1 15,-3 10 5-15,-7-3 4 16,-8-2-3-16,-3-3 2 16,-9 0 4-16,-6-2 4 15,-9-6-4-15,-8-2-2 16,-4-3-1-16,-3-3-1 16,-3-2-4-16,4-3-3 15,-4 0-3-15,6 2-1 16,0 1-23-16,3 5-10 0,15 2-111 15,12-2 26 1</inkml:trace>
  <inkml:trace contextRef="#ctx0" brushRef="#br0" timeOffset="7.42994E6">16135 15621 180 0,'-6'-3'68'0,"3"6"-36"0,3 0-37 16,0 13 32-16,0 2-4 15,0 9 0-15,0 7 1 16,0 0-14-16,3 6 1 0,3-8 2 16,0 2-7-16,3-7-1 15,6-4-1-15,-1-9 2 16,1-1-3-16,3-5 0 16,0-6-3-16,-3-4-1 15,0-6-4-15,0-8-1 16,-3-8-2-16,-3 3 0 0,-1 2 7 15,-2 6 5 1,0 5-7-16,-3 3 1 0,3 10 2 16,0 11 4-16,3 3-1 15,0-3-2-15,3-1 8 16,0-1 6-16,12-6 2 16,0 2-1-16,2-7-2 15,-2-6 1-15,-3-7-2 16,-3-4 2-16,-3-4-6 15,-6-3-1-15,-3-3-2 16,-9-5-1-16,-3-3-6 16,-9 0 1-16,-6 3-2 15,3-3-2-15,0 9-11 0,3 4-5 16,1 3-25 0,5 11-8-16,6 2-35 15,9 3-53-15,14 0 35 16</inkml:trace>
  <inkml:trace contextRef="#ctx0" brushRef="#br0" timeOffset="7.43034E6">16733 15552 208 0,'-6'0'79'0,"3"0"-42"0,-3 0-39 16,3 3 14-1,-6 10-4-15,-9 6 0 0,1 2 0 16,-1 5 2-1,0 9-5-15,3 4-1 0,3 6 2 16,6-2-3-16,3-6-2 0,3-6 6 16,6-4 5-16,6-9 3 15,6-7 3-15,0-8-8 16,0-6-1-16,-1-18-5 16,-2 0-1-16,0-6-1 15,-3-2 1-15,0 0 0 16,-6 0 1-16,-3 2-2 15,-3 1 9 1,0 5 6-16,0 16-9 16,0 5-7-1,0 10-1-15,3 6 0 16,3 5 0-16,3 6 0 16,3 7 0-16,0-5 0 15,0-2 2-15,2-6-25 16,4-3-10-16,-3-5-29 0,6-5-12 15,-3-8-35 1</inkml:trace>
  <inkml:trace contextRef="#ctx0" brushRef="#br0" timeOffset="7.43078E6">16924 15737 232 0,'-18'16'88'0,"18"5"-48"0,0 43-42 0,0-38 14 15,0 6 7-15,3 13 7 0,-3 3-2 16,6-3-2-16,3-3-12 16,0-2-2-16,-4-11-1 0,4 0-3 15,-3-3-3-15,0-4 2 16,-3-17 2 0,-3-8 2-16,0-10-6 15,-3-8 0-15,-6-16 1 16,0-3 1-16,-2-5-1 15,-1-16-2-15,3 3 5 16,9 0 4-16,0 0 1 0,9 2 2 16,6 6-2-16,5 8 1 15,4 4-4 1,6 9-2-16,3 11 0 0,-1 10-1 16,-5 13 0-16,-3 8 2 15,-9 6 3-15,-6 10 2 16,-6 0-3-16,-9 6 0 15,-12 4-7-15,-3-7-1 16,-6-6-16-16,1-7-4 16,-4-6-28-16,-3 0-11 15,0-13-60 1,1-2-58-16,5-4 60 16</inkml:trace>
  <inkml:trace contextRef="#ctx0" brushRef="#br0" timeOffset="7.43125E6">16730 15563 116 0,'-6'-5'46'0,"6"-1"-24"0,0-2-4 16,0 8 20-16,0 0-8 15,0 0 0-15</inkml:trace>
  <inkml:trace contextRef="#ctx0" brushRef="#br0" timeOffset="7.43133E6">16730 15573 339 0,'6'27'22'0,"3"2"-5"0,0 8-10 15,3 3-5-15,0 2-15 16,0-5-6-16,0-5-83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19:39:21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14974 11898 76 0,'-9'-10'30'0,"9"-6"-16"0,0 3 5 0,0 5 18 16,0 0-7-16,0 2-2 0,3 4-19 16,0-1-5-16,0 3-12 15,0 19 4-15,0 2-1 16,-3 8 1-16,0 8 0 15,-6 11 3-15,-3 15-2 16,0 19-1-16,0 3 0 16,3-1 3-16,0 9 0 15,3 0 3-15,3-3-1 16,0-8 2-16,0-11 4 16,3-2 4-16,0-6-4 15,-3-7 1-15,0-8-5 16,0-6 0-16,0-10 5 15,0-6 3-15,0-5-2 16,0-5 0-16,0-3-3 16,0-5 1-16,-3-2-2 15,0-4 0-15,0-2-6 16,0-2 1-16,0-4-18 0,0-4-5 16,0-6-42-1,0-5-33-15,0 0 36 16</inkml:trace>
  <inkml:trace contextRef="#ctx0" brushRef="#br0" timeOffset="250.0173">14843 12864 164 0,'-15'-11'63'0,"12"9"-34"0,-9-1-21 0,12 3 16 15,0 0-19-15,3 3-4 16,0 5-4-16,3 5 1 16,0 6 1-16,3 2 3 0,3 8 1 0,9 5-1 15,0 3-2-15,5-2 3 16,1-6 0-16,0-3 5 15,-3-5 3-15,-3-5 9 16,-4-8 7-16,1-5 6 16,0-6 4-16,0-10-14 15,0-8-3-15,0-6-10 16,3 1-2-16,-4-6-6 16,1 3-2-16,-6-3-51 15,3-2-20-15,-6 2-53 16</inkml:trace>
  <inkml:trace contextRef="#ctx0" brushRef="#br0" timeOffset="1562.5814">13426 13486 124 0,'-3'-3'46'0,"6"1"-24"0,0 2-13 16,-3 0 14-16,0 0-9 15,9 0-3-15,3 0-9 16,0-3-1-16,6 0-1 15,11 1 2-15,13-1 3 0,9 0 0 16,8-2 2-16,10 0 0 16,14-3 1-16,3 2-4 15,4 1-3-15,-4 0 4 16,0 0 4-16,1-3 1 16,-4 2 4-16,-9-2-3 0,-5 3-1 15,-10 3-4-15,-8-4 1 16,-9 4-4-16,-7-1-2 15,-8 0 0-15,-3 1-1 16,-6-1-40-16,-6 0-15 16,-3 6-35-1</inkml:trace>
  <inkml:trace contextRef="#ctx0" brushRef="#br0" timeOffset="1796.9338">14602 13245 220 0,'-21'-13'85'0,"18"10"-46"0,-3 3-43 16,6 0 15-16,3 0-10 16,6 5-3-16,3 1-2 15,9 4 3-15,9 6 0 16,8 5 1-16,4 1 0 0,6-4 0 16,-1-2 0-16,-8 0 0 15,-9-3 2-15,-21 0 14 16,-15 3 7-16,-18 5-7 15,-21 6-4-15,-17 5-27 16,-13 26-10-16,-14-3-85 16</inkml:trace>
  <inkml:trace contextRef="#ctx0" brushRef="#br0" timeOffset="6.8984E6">17016 12253 160 0,'-9'-24'60'0,"9"16"-32"0,-6 0-13 0,3 6 18 0,0-1 8 16,0 0 5 0,-3 3-19-16,-3 3-8 0,-3 2-11 15,-3 6-10-15,3 13-2 0,4 2 0 16,5 0-1-16,9 6 4 16,2-5 2-1,7-1 0-15,6-5-1 0,3-2 5 16,3-3 4-16,-3-6-1 15,-1-10 3-15,-2-5 0 16,-3 0 1-16,-6-6-4 16,-3-2 0-16,-3-6 1 15,-3-10 5-15,-6 3-4 0,-3-1 0 16,-6 4-4 0,0 1 1-16,3 7-11 15,0 1-4-15,0 4-25 16,6 2-9-16,0 2-29 15,6 4-12-15,6-1-25 16</inkml:trace>
  <inkml:trace contextRef="#ctx0" brushRef="#br0" timeOffset="6.89878E6">17236 12168 192 0,'-9'3'71'0,"9"5"-38"0,0 5-41 0,0-2 10 15,0 2 10-15,0 5 6 16,0 6 3-16,0 0 2 0,0 2-13 16,0-4-3-16,0-4-1 15,0-2-3-15,0-3 0 0,0-5 3 16,0-3 1 0,3-2 5-16,0-6 3 0,0-4-4 15,3-9-1-15,0-8-6 16,3 0-3-16,3-2-3 15,0 4 1-15,3 4-1 16,-3 2-2-16,5 8-2 16,4 5 1-16,0 9 3 15,-3 2 1-15,0 5 1 16,-3 5 2-16,-3 4 1 16,-3 1 1-16,-1-1-5 0,-2-4 1 15,0-2-11 1,-3-3-5-16,0 0-36 15,0-5-14-15,3-2-34 16</inkml:trace>
  <inkml:trace contextRef="#ctx0" brushRef="#br0" timeOffset="6.89902E6">17608 11959 260 0,'-3'5'99'0,"3"6"-54"0,0 8-57 0,0-4 15 16,0 4 6-16,0 5 8 15,0 8-4-15,0 2-2 16,0 11-6-16,0-3-4 0,0-2 2 0,0-6-2 16,3 1 2-16,0-9-22 15,3-5-9-15,0-5-46 16,0-5-17-16,3-6-2 15</inkml:trace>
  <inkml:trace contextRef="#ctx0" brushRef="#br0" timeOffset="6.89921E6">17721 12203 228 0,'-6'8'88'0,"12"2"-48"0,3 3-47 0,-3-5 14 16,0 3-7-16,0 7 0 15,3-2 0-15,0 0 2 16,3 0-1-16,0-3-1 0,3-2 3 16,0-3-22-16,-1-3-7 15,-2-5-11-15,3-5-5 16,-3-6-35 0</inkml:trace>
  <inkml:trace contextRef="#ctx0" brushRef="#br0" timeOffset="6.89935E6">17933 12211 228 0,'0'2'88'0,"-3"3"-48"0,0 11-34 0,0 0 20 16,-3 13 6-16,-3 14 4 16,0-6-10-16,-6 0-3 15,3-3-13-15,3 1-6 0,0-4-1 16,3-2-20-16,9-2-8 0,3-6-113 16</inkml:trace>
  <inkml:trace contextRef="#ctx0" brushRef="#br0" timeOffset="6.90198E6">18361 11959 184 0,'-3'-5'71'0,"3"8"-38"0,0-1-30 0,0-2 17 15,0 5-8-15,0 6-2 16,0 2 6-16,0 11 1 15,0 3-8-15,-3 2-3 0,0 2-2 16,3 1-2-16,0-5 1 16,-3 7-2-16,3-5-1 15,0-2-6-15,0-4-1 16,0-1-28-16,0-4-12 0,0-5-46 16</inkml:trace>
  <inkml:trace contextRef="#ctx0" brushRef="#br0" timeOffset="6.90218E6">18251 12121 244 0,'-21'-6'93'0,"21"6"-50"0,0-2-44 16,0 2 18-16,0 0-1 15,0 0 9 1,18-3-9-16,0 0-9 15,0 3-6-15,0 0-4 0,0 0-27 16,-1 0-10-16,1 0-18 16,-3 0-4-16,-3-2-28 15</inkml:trace>
  <inkml:trace contextRef="#ctx0" brushRef="#br0" timeOffset="6.90258E6">18495 11980 152 0,'-18'14'57'0,"18"-4"-30"0,-17 30-21 0,14-24 15 15,0 8 4-15,0 2 7 16,0 0-2-16,0 4 0 16,0 1-17-16,0-4-8 0,3-3-1 0,0-6-1 15,0-5 1 1,0-2-2-16,9-3 1 15,-3-11-2-15,0-7-1 0,-1-4-4 16,7-1 0-16,0-4 0 16,-3 3-1-16,0 3 4 15,-3 2 0-15,0 3 3 16,0 3 1-16,3 5 5 16,-3 5 3-16,3 3-2 15,0 3 0-15,-3-1-8 16,0 6-2-16,0 6-3 15,0-4 3-15,0-2-22 0,-1-3-9 16,4 3-22-16,0-8-6 16,0 0-19-1,0-5-16 1,0-6 42-16</inkml:trace>
  <inkml:trace contextRef="#ctx0" brushRef="#br0" timeOffset="6.90288E6">18799 12242 192 0,'9'0'74'0,"-6"3"-40"0,6 0-31 0,-3-3 17 16,0 0-6-16,3 0 0 16,-4 0-4-16,1 0-1 15,3-3-5-15,-3 0-1 0,0-2 1 16,0 0-2-16,-3-3-2 16,-3 0 1-16,-3 0-1 15,0 0-5-15,-3 0 1 16,-6 3 2-16,0 2 3 15,1 3 2-15,-1 3 3 16,-6 2-1-16,0 6 0 0,6-1-1 16,0 6 0-16,6 3-5 15,9-1 1-15,3 1 0 16,3 4 0-16,6-7-14 16,6 0-5-16,-3-3-43 15,8-5-18-15,7-2-2 16</inkml:trace>
  <inkml:trace contextRef="#ctx0" brushRef="#br0" timeOffset="6.90638E6">19332 11888 144 0,'-15'-8'55'0,"9"-8"-30"0,3 8-5 0,3 8 19 15</inkml:trace>
  <inkml:trace contextRef="#ctx0" brushRef="#br0" timeOffset="6.90669E6">19311 11861 336 0,'3'6'27'16,"6"-1"-14"-16,9 3-7 15,2-3-3-15,4-2 1 0,6-1 0 16,6-2 0-16,-4 0 0 16,4 0-2-16,0-2-2 15,0 2 1-15,-10 0-1 16,-5 0 0-16,-3 0 0 15,-3 5 2-15,-3 3 1 16,-6 5-4-16,-6 6-1 16,-3 7 3-16,-6 3 3 15,-3 6 1-15,0 2 2 16,0 0-4-16,0 0 0 0,3 5 1 16,0-5 2-1,3-2-3-15,1-6 0 0,2-3 1 16,0-2 0-16,0-8-13 15,0-3-4-15,3-2-27 16,-6-6-12-16,3-2-43 16,0-3-30-1,0-3 55-15</inkml:trace>
  <inkml:trace contextRef="#ctx0" brushRef="#br0" timeOffset="6.90687E6">19463 12147 252 0,'-12'-5'96'0,"12"5"-52"0,3-3-49 16,3 3 17-16,3 0-3 0,5-3 5 15,4 3-2-15,6 0 1 16,9 0-7-16,6 3-4 0,-4 0 1 16,1-1-35-16,12-2-13 15,-4 3-73 1</inkml:trace>
  <inkml:trace contextRef="#ctx0" brushRef="#br0" timeOffset="6.90801E6">20260 12181 144 0,'-3'-8'55'0,"3"8"-30"0,-3-2-16 0,0 2 16 16,-3 0-1-16,1 2 3 15,-4 4-13-15,0 2-5 16,-3 2-6-16,0 6-5 0,0 5-1 15,0 3 4-15,6 0 3 0,0 2-3 16,3-4-3-16,6-4 1 16,3-2 0-16,0-3 3 15,3-5 1-15,0-3-1 16,0-5-2-16,3-5-2 16,-3-3 1-16,0-2 1 15,-3-6 0-15,-1-5 0 16,-2-1 0-16,0-1 2 15,-3 7 1-15,0 3 1 16,0 2 0-16,0 3 0 16,0 5 0-16,0 3-5 15,3 11 1-15,3 5 0 0,-3 0 0 16,0 2 0-16,6 1 2 16,0-3-8-16,-3-3-3 15,0 0-35-15,0-2-14 16,-3-1-23-1</inkml:trace>
  <inkml:trace contextRef="#ctx0" brushRef="#br0" timeOffset="6.90837E6">20356 12216 164 0,'-3'2'63'0,"6"4"-34"0,-3 4-34 0,3 1 10 0,0 5 1 15,-3 0 4-15,0 0 1 16,0 2 3-16,0-5-7 16,0-2-2-16,0-3-1 0,0 0 0 15,0-6 2 1,0 1 1-16,3-8 5 16,-1-6-2-16,7-7-5 15,0-4-1-15,3 4 0 16,0 2 0-16,3 3-2 15,0 5 1-15,0 3 0 16,-3 5 1-16,0 10-5 16,0 6-1-16,-4 3 3 15,1-1 1-15,0 1-3 0,-3-3 1 16,0-3-16-16,6 0-41 16,3-5-8-1,0-3-20 1</inkml:trace>
  <inkml:trace contextRef="#ctx0" brushRef="#br0" timeOffset="6.90877E6">20677 12205 176 0,'-15'-5'66'0,"9"5"-36"0,-6 5-33 0,6 1 13 15,-3 1-7-15,1 7-2 16,-1 4-3-16,3 1-1 15,3 2 2-15,0 0 0 0,6-2 1 16,3-4 0-16,3-1 2 16,2-4 3-16,4-4 2 0,0-6-1 15,6-6-1-15,3-10-1 16,-3-5 2-16,-3-3-3 16,-7-5-2-16,-2 0 0 15,-3 0 1-15,-9-5-1 16,-6-1 2-16,3 1 0 15,1 5 1-15,-1 8 6 0,0 5 6 16,0 5-8-16,0 6-2 16,3 10-6-16,0 8-1 15,0 9-4 1,3 7-1-16,9 2 5 16,0 9 2-16,6 0 1 15,-1-6-2-15,4-5-8 16,3 0-5-16,3-7-44 15,0-9-59-15,0-3 23 16</inkml:trace>
  <inkml:trace contextRef="#ctx0" brushRef="#br0" timeOffset="6.91248E6">22243 12166 220 0,'-27'-3'85'0,"15"8"-46"0,-3 3-46 0,3 0 14 16,0 0-3-16,-6 3 2 15,4 4 4-15,2 7 4 16,3-1-8-16,3-3-3 0,3 1-2 15,9-1-1-15,6-4 0 16,3-4 0-16,-1-2 0 16,4-5-5-16,0-3 1 15,0-6-5-15,0-4 1 16,-3-9 4-16,-3-2 2 16,-3 3 2-16,-3 2 0 15,0 3 8-15,-6 2 5 16,0 3 2-16,0 3 4 15,0 2-13-15,-3 6-6 0,3 2 0 16,0 8-1-16,0 8-2 16,0 1 0-16,3-4-1 15,-1 3 3-15,4-5-20 16,0-3-6-16,0-2-26 16,0-3-9-16,0-5-20 15</inkml:trace>
  <inkml:trace contextRef="#ctx0" brushRef="#br0" timeOffset="6.91283E6">22424 12192 164 0,'0'5'63'0,"0"3"-34"0,0 5-27 0,0-5 12 16,0 3 6-16,0 0 7 15,0 2-3-15,0 0-2 16,0-2-12-16,0-3-2 0,0-1-1 15,0 1 1-15,0-5 2 16,0 0-1-16,0-9 0 16,6-9-3-1,0 1-4-15,3-2-1 16,0 1-3-16,3-1-1 0,-3 2 2 16,6 4 2-16,3 5-2 15,-3 2 0 1,2 6 5-16,1 5 2 0,-3 7 0 15,-3 7-1-15,0 1-3 16,0-1 1-16,-3 1-7 16,0-4 1-16,0-6-30 15,3 0-13-15,-1-2-67 16</inkml:trace>
  <inkml:trace contextRef="#ctx0" brushRef="#br0" timeOffset="6.91708E6">21255 11872 144 0,'0'-19'55'0,"0"17"-30"0,0 2-7 0,0 0 18 16,0 10-14-16,0-2 5 15,0 11-10-15,0 5-9 16,0 10-1-16,0 3 3 0,0 5-6 16,0 3 0-16,0 3 0 15,0 0 2-15,0-6-1 16,0-2 2-16,0-6-4 15,0-5-2-15,0-5 0 16,0-6-1-16,2-4-22 16,1-6-10-16,0-3-59 15,0-5-39 1,3-5 54-16</inkml:trace>
  <inkml:trace contextRef="#ctx0" brushRef="#br0" timeOffset="6.91763E6">21388 12089 104 0,'-8'-5'41'0,"5"2"-22"0,-3-10-11 0,3 13 11 15,0-3 8-15,0-8 6 16,0 3 2-16,0 1 1 16,3-1-19-16,0 0-1 0,3 0-2 15,3-3 1-15,3-2 1 16,2 0-4-16,7-3 0 0,6 0-5 16,3-3-2-1,0 4-2-15,0 9-3 0,-1 1 1 16,-5 8 1-16,0 5-1 15,-9 5-1-15,-6 3 1 16,-6 0-1-16,-6 5 0 16,-3 0 2-16,-3-3 1 15,0-2 1-15,3-3-2 16,0-2-2-16,6-3-4 16,3 0-2-16,3 0 0 0,6 2 4 15,3 4-1 1,3 2 1-16,6 2 2 15,0 3 0-15,-6 0-3 16,-7 9 2-16,-2-1 3 0,-9-3 3 16,-2-2 2-16,-4 2 3 15,-3-7-5-15,-3-6-3 16,0-2-1-16,0-6 1 16,0-2-32-16,3-3-14 15,0-3-62 1,9 0-38-16,6 1 62 15</inkml:trace>
  <inkml:trace contextRef="#ctx0" brushRef="#br0" timeOffset="6.91817E6">22061 12115 132 0,'-6'-2'52'0,"6"2"-28"0,-6-3-13 0,3 3 15 16,0 0-1-16,-3-3 2 16,-3 3 2-16,-2 0 2 15,-1 0-16-15,-6 6-9 0,-3 2-2 16,0 5-3-16,-3 5 2 16,6 3-2-16,4 14 2 15,5-3-2-15,6-1-1 0,6-4 3 16,11 2 2-16,7-8-2 15,3-5-2-15,6-5-38 16,3-6-17-16,8-2-46 16</inkml:trace>
  <inkml:trace contextRef="#ctx0" brushRef="#br0" timeOffset="6.91977E6">17468 12999 156 0,'0'-5'60'0,"0"5"-32"0,0-3-15 0,0 3 17 15,-3 0 2-15,-3 0 6 16,0 0-10-16,-2 3-4 16,-7 2-14-16,-6 3-9 0,3 0-1 15,3 2-2-15,3 1 0 16,3 0 0-16,12-1 0 16,9 1 0-16,3-1-2 0,0 4 0 15,3-4 3-15,0 6 0 16,-1-3 1-1,-2 6 0-15,-3-6 2 0,-3 0 12 16,-6 0 6-16,-3 1 1 16,-9-4-1-16,-3 4-8 15,-9-7-3-15,-8-1-10 16,-1-1-1-16,3-2-18 16,3-1-4-16,3-2-10 15,7 0-2-15,2-5-44 16,9-8-53-1,3-14 37-15</inkml:trace>
  <inkml:trace contextRef="#ctx0" brushRef="#br0" timeOffset="6.92005E6">17623 12822 220 0,'-6'-3'82'0,"3"3"-44"0,3 0-47 0,0 0 14 16,0 5-3-16,0 3 1 16,3 3 10-16,-3 10 3 15,3 8-7-15,-3 3 3 0,0 2 4 16,3 1-10-16,0-4-6 0,0 9 2 16,0-3 0-1,0-5 0-15,0-6-2 16,0-2-15-16,3-8-5 15,0-3-25-15,0 1-12 16,0-9-24-16,0-3-21 16,0-12 44-16</inkml:trace>
  <inkml:trace contextRef="#ctx0" brushRef="#br0" timeOffset="6.92022E6">17742 13060 228 0,'0'-3'85'0,"0"6"-46"0,0-1-46 16,3 1 14-16,-3 5-3 0,3 3 2 15,-3-1 0 1,0 9-1-16,0 2-3 16,0 0-4-16,0-2 1 0,0-4-12 15,0-1-5-15,0-4-32 16,0 1-13-16,0-6-16 16</inkml:trace>
  <inkml:trace contextRef="#ctx0" brushRef="#br0" timeOffset="6.92037E6">17748 12959 236 0,'-9'-18'90'0,"9"31"-48"0,0-21-51 0,0 8 12 16,0 0-9-16,6 0 1 16,0 8-30-16,9 0-12 15,6 0-40-15,0 0-15 0</inkml:trace>
  <inkml:trace contextRef="#ctx0" brushRef="#br0" timeOffset="6.92078E6">17954 13031 144 0,'-3'0'55'0,"-6"2"-30"0,-3 4-16 16,9-1 14-16,-6 0-9 16,0 6-3-16,0 2-9 15,0 3-1-15,0 2-1 16,3 4 0-16,0-1 0 0,3-3 0 15,0 1 0-15,3-6 0 16,3-2 0-16,3 2 6 0,0-8 4 16,0-2 3-1,0-6 3-15,0-10-9 0,0-3-2 16,0-5-5 0,0-3-1-16,0-2-6 0,0-3-3 15,0-9 3-15,-3 4 2 16,-3 2 3-16,0 3 3 15,0 5 15-15,0 6 7 16,0 5 2-16,0 2 0 16,0 11-17-1,6 11-4-15,-3 7-3 16,3 6-1-16,-3 2 2 16,-1 1-1-16,4-1-1 15,0 3-6-15,-3-5-1 16,3 3-19-16,6-3-8 15,-3-6-35-15,0-5-49 16,3-5 30-16</inkml:trace>
  <inkml:trace contextRef="#ctx0" brushRef="#br0" timeOffset="6.92113E6">18117 13089 208 0,'-3'0'79'0,"9"3"-42"0,0-3-45 16,0 0 12-16,0 0 7 15,0 0 5-15,0 0-4 0,0-3-2 16,0 0-5 0,0 1-4-16,0-4 0 0,-3 1 1 15,0 0 3-15,-3-1 0 16,0 1 0-16,-6 0-3 0,0 0 1 16,-3 2 2-16,-3 0 2 15,0 3-8 1,0 6-1-16,-6 2-2 15,3 2 2-15,4 1 1 0,2 2 1 16,0 5 2-16,3 4 1 16,9-1-1-16,0 0 1 15,3 0-4-15,3-5-2 16,2 3-1-16,4-6 3 16,3-5-9-16,0-3-1 15,-3-2-25-15,0-6-9 16,-3-2-50-1</inkml:trace>
  <inkml:trace contextRef="#ctx0" brushRef="#br0" timeOffset="6.92268E6">18614 13018 196 0,'0'-3'74'0,"0"3"-40"0,0 0-24 0,0 0 17 16,0 5-7-16,0 0 1 15,0 3-3-15,0 3 0 16,0 2-9-16,0 3 1 0,0 0 3 16,0 2-9-16,0 6-2 15,0-5-2-15,0-1 0 16,0-2-20-16,0-3-7 15,0-2-2-15,0 0 3 16,0-1-30-16,0-5-11 0,0-5-14 16</inkml:trace>
  <inkml:trace contextRef="#ctx0" brushRef="#br0" timeOffset="6.92284E6">18641 12986 248 0,'-9'-6'93'0,"9"6"-50"0,0 0-59 16,0 0 12-16,0 0-10 15,0 0 1-15,0 0-24 16,6 0-10-16,0 0-36 16,0 3-12-16</inkml:trace>
  <inkml:trace contextRef="#ctx0" brushRef="#br0" timeOffset="6.92314E6">18763 13092 160 0,'-3'23'63'0,"3"-15"-34"0,-15-2-19 0,12-4 20 15,0 1-9-15,0 0 0 16,0-1-6-16,3-2-1 16,0 0-8-16,0-5-8 0,9-3-4 15,0-3 0-15,0-2 4 16,3-3-1-16,0 0-1 15,6 3 0-15,-6 3 3 16,3 4 0 0,-1 6 7-16,-2 8 4 15,0 3-3-15,-3 2 1 16,0 3-3-16,-3 2 2 0,0 4-4 16,-3-4-2-16,-3-2-16 15,0-3-5-15,0-2-28 16,0-6-11-1</inkml:trace>
  <inkml:trace contextRef="#ctx0" brushRef="#br0" timeOffset="6.92337E6">19028 12853 220 0,'-3'8'82'0,"6"11"-44"0,0 13-44 0,0-16 12 16,-3 5 0-16,0 5 6 16,0 3-2-16,0 0 0 15,0 3-6-15,0 3-3 0,0-4 0 16,0-4-21-16,3-6-7 16,-3-5-52-1,3-3-44-15,0-5 45 16</inkml:trace>
  <inkml:trace contextRef="#ctx0" brushRef="#br0" timeOffset="6.92379E6">18921 12991 272 0,'-18'-8'104'0,"18"8"-56"0,0 0-56 16,9 0-2-1,6 0 2-15,3-5-3 16,3 0-1-16,-1-1 8 16,4 9-21-16,0 0-7 0,-3-1 2 15,-3 1 3-15,-3 2 13 16,-4 3 9-16,-2 3 7 16,-3 2 4-16,-3 3 17 15,0 2 8-15,-3 3-1 0,0 3 2 16,3 3-14-16,3-6-5 15,6-5-2-15,-3-3 3 16,15-13 14 0,0-5-13-16,-6-3-3 15,-4-3-3-15,-2-2 1 16,-6 0 1-16,-6-3 1 16,-6-3-4-16,-14 3-3 15,-4 3-16-15,0 0-5 16,0 2-30-16,0 3-10 15,3 1-59 1,4-4-35-16</inkml:trace>
  <inkml:trace contextRef="#ctx0" brushRef="#br0" timeOffset="6.92396E6">18543 12830 184 0,'-12'-3'68'0,"15"0"-36"0,6 3-114 16,0 0-25-16</inkml:trace>
  <inkml:trace contextRef="#ctx0" brushRef="#br0" timeOffset="6.92449E6">19775 12790 220 0,'-3'-8'85'0,"3"5"-46"0,3 9-41 16,-3-1 17-16,3 3-7 15,0 8 3-15,0 5-2 16,-3 11 2-16,-3 7-6 16,0 4-5-16,0-1-1 0,0 3 5 15,0-3 2-15,0-5-9 0,0-2-3 16,0-6-15-16,0-5-4 16,3-3-31-16,-3-8-14 15,6-8-12 1</inkml:trace>
  <inkml:trace contextRef="#ctx0" brushRef="#br0" timeOffset="6.92471E6">19650 12996 244 0,'-15'-2'93'0,"15"-1"-50"0,15 0-50 15,-6 3 16 1,0 0-4-16,6 0 4 15,3 0 0-15,3 0 0 0,5 0-5 16,4 0-5-16,-3 0 0 0,-3-2-19 16,0 2-9-16,-4-8-27 15,-2 3-10-15</inkml:trace>
  <inkml:trace contextRef="#ctx0" brushRef="#br0" timeOffset="6.92508E6">19927 12814 144 0,'-3'2'55'0,"3"9"-30"0,0 10-18 15,0-2 13-15,0 7 5 16,0 1 5-16,-3 2-3 0,0 0 1 16,0-3-16-16,0-2 0 0,0-3-1 15,0-2-2-15,0 2 0 16,3-10-5-16,0-4-1 15,0 1 3 1,0-8-1-16,3 0 0 16,3-5-6-16,3-5-1 0,3-4 1 15,3 4 0 1,0-1-2-16,-3 3 2 16,-1 6 1-16,1 2 2 15,0 5 5-15,-3 3 6 16,0 5-7-16,-3 0-3 0,-3 0-2 15,0 3 1-15,0 6-19 16,0-4-8-16,-3-2-18 16,3-3-6-16,6-5-62 31</inkml:trace>
  <inkml:trace contextRef="#ctx0" brushRef="#br0" timeOffset="6.92538E6">20234 13092 220 0,'6'2'82'0,"-1"1"-44"0,4 2-40 16,0-2 17-16,0-3-2 0,3 0 4 15,0 0-7-15,-3 0-3 16,0-3-4-16,0 1 0 0,-3-4 2 16,0 1 0-16,-3-3 0 15,-3 0-1-15,-6 0 0 16,0-2-2-16,-6 2-2 15,-3 0 5-15,0 2 1 16,0 6 0-16,3 3-1 16,-3 5-3-16,4 3-2 15,2 2 1-15,0 3-1 16,6 0 0-16,6 2 2 16,6 3-14-16,11-2-7 15,7-14-30-15,9-5-13 16,0-11-41-1</inkml:trace>
  <inkml:trace contextRef="#ctx0" brushRef="#br0" timeOffset="6.92597E6">20906 12983 140 0,'-6'0'55'0,"3"0"-30"0,-6 0-10 16,6 0 20-16,-3 3-2 16,-2-1 1-16,-4 6-8 15,0 3-2-15,0 2-13 16,-3 8-4-16,3 6-3 0,3 5-5 15,9-1-1-15,0 1-2 16,6-6 3-16,3-2-9 16,6 0-3-16,0-11-9 15,3-2-1-15,-1-6-30 0,1-5-11 16,12-5-12 0</inkml:trace>
  <inkml:trace contextRef="#ctx0" brushRef="#br0" timeOffset="6.92636E6">21046 12996 220 0,'-9'3'82'0,"6"2"-44"0,0 6-42 0,3-1 13 16,-6 4 8-16,6 4 6 15,3 1-5-15,3 2 0 0,3 3-11 16,0 0-2-16,3-3-1 0,3-5 0 15,0-3 0-15,0-5 0 16,-3-3 2-16,-1-5-8 16,4-8 0-16,0-5-2 15,-3-3-1-15,-3-3 4 16,-9 1 2-16,6-1 0 16,-6 1 2-16,-3 2-2 15,0 3 2-15,3 5 0 16,-3 3 3-16,3 2-5 15,0 6-1-15,0 4 4 16,6 4 5-16,0 2-5 16,0 1-2-16,6 4-4 0,0 6 1 15,0-6-17-15,0-2-5 16,-1-3-24 0,1-2-10-16,0-3-50 15</inkml:trace>
  <inkml:trace contextRef="#ctx0" brushRef="#br0" timeOffset="6.92669E6">21374 13049 184 0,'-3'3'71'0,"3"5"-38"0,3 5-34 0,0-5 12 15,-3 3 15-15,0-1 7 16,0 6-8-16,0 5-2 0,0-2-13 15,0-1-6-15,0-5-3 16,0 1 1-16,0-4 1 0,3 1 1 16,-3-6 2-16,0-5 1 15,0 0 3-15,3 0-1 16,-1-21 0 0,4 2-5-16,0 1-3 15,0-3 2-15,0 0-2 16,6 2-1-16,3 1-4 15,0 2 0-15,-3 5-16 0,0 3-6 16,0 3-29 0,0 2-10-16,-1 1-37 15</inkml:trace>
  <inkml:trace contextRef="#ctx0" brushRef="#br0" timeOffset="6.92721E6">21588 13131 184 0,'0'14'71'0,"6"17"-38"0,-6-2-21 0,0-18 19 16,0 2-5-16,0-2-1 16,0-1 0-16,3-2-1 15,-3 0-13-15,0-2-4 0,0-1-3 16,0-3 6-16,0-2 6 16,0-2-2-16,0-1 2 15,0-5-9-15,3-2-4 16,6-1-13-16,-3-7-6 15,6-4-1-15,2 4 2 0,1 5-13 16,0-1-7-16,0 6 1 16,0 1 0-16,-3 4 17 15,0 3 10-15,-3 0 14 16,0 8 5-16,0 5 1 16,0 0 2-16,-1 0 3 15,1-2 1-15,0-3-13 16,0 0-3-16,0-5 4 15,0 2 3-15,0-5-1 16,0-11 0-16,-3-2-5 16,0 0-3-16,-3 0-3 15,-3-3 1-15,-3 0-10 16,-3 0-5-16,-3 3 12 0,-3 2 6 16,-3 6-4-16,0 2 0 15,0 6 0-15,4 5 3 16,-1 8-2-16,-3 5 0 15,9 3 1-15,0-6 0 16,6 3-3-16,3 1 2 16,3-4-12-16,6-2-7 15,0-5-11-15,2-4-4 16,4-1-41 0</inkml:trace>
  <inkml:trace contextRef="#ctx0" brushRef="#br0" timeOffset="6.92757E6">21969 13100 152 0,'-9'5'57'0,"9"0"-30"0,0 8-27 0,0-2 13 0,0 5 11 16,0 2 9 0,0-2 5-16,0 0 4 0,0-3-23 15,0 3-11-15,0-5-5 0,0-3 1 16,0-3 2-16,0-5 4 15,3-3 1-15,3-2-5 16,0-8-2-16,3-11-7 0,3 3 0 16,0 0 1-1,-1 5 1-15,4 3-2 16,-3 5 2-16,6 2 3 16,0 6 3-16,0 6 2 15,-3 12 1-15,-3 1-2 0,0-1-1 16,-4 1-3-16,1-3 1 15,-3-1-13 1,0-4-3-16,0-3-21 0,0-3-5 16,3-5-13-16,3-5-5 15,0-11-33 1</inkml:trace>
  <inkml:trace contextRef="#ctx0" brushRef="#br0" timeOffset="6.92776E6">22323 12835 232 0,'6'-3'88'0,"-6"3"-48"0,0 6-51 0,3-1 11 0,-3 5 3 16,3 9 5-16,-3 7 5 15,0 4 5-15,0 4-10 16,0 0-2-16,0 6 0 16,0 2-14-16,-3-5-5 0,0-5-28 15,-3-5-14-15,6-6-40 16</inkml:trace>
  <inkml:trace contextRef="#ctx0" brushRef="#br0" timeOffset="6.92795E6">22162 12994 240 0,'6'-3'90'0,"9"3"-48"0,18 0-49 0,-12 0 14 16,14 0-10-16,7 0 2 16,3 0-10-16,14 0-5 15,-2 0-83-15,-6-8-34 16</inkml:trace>
  <inkml:trace contextRef="#ctx0" brushRef="#br0" timeOffset="6.92883E6">17668 13674 224 0,'-18'0'85'0,"9"5"-46"0,-3 6-37 16,9-6 19-16,-6 5-13 0,-3 6-4 15,3 8-3-15,6 3-1 16,0-1 0-16,6 0 0 0,3-2 2 16,3-3 1-16,3-5 3 15,3-5-3-15,0-6-2 16,3-5 8-16,0-2 4 16,-1-6-4-16,-2-11-1 15,-3 1-2-15,-3-1 1 16,-6-2-4-16,-3 2 0 15,-3 1 3-15,-3 2 1 16,-3 3-1-16,0 2-1 0,0 3-30 16,1 6-12-1,2-1-42-15,3 3-17 16,3 0 4-16</inkml:trace>
  <inkml:trace contextRef="#ctx0" brushRef="#br0" timeOffset="6.9293E6">17876 13716 200 0,'-12'8'77'0,"9"3"-42"0,0 15-43 16,6-10 12-16,-3 8 2 0,-6 5 6 16,0 0 11-1,0 3 6-15,6-3-15 16,0-3-1-16,3 1 0 0,0-6-7 15,-3 3-3-15,0-6-2 16,0-5 1-16,0-5 3 16,0-2 2-16,-6-12 10 15,6 1-7-15,-6-6-3 16,3-7-2-16,0-6-1 16,0-2-2-16,3-9-2 15,6 1-2-15,0-1 1 16,3 4 1-16,0 2 0 0,3 2 2 15,0 3 3 1,0 6 0-16,0 2 2 16,3 5-4-16,0 6-2 15,-3 10-3-15,2 1 1 16,-8 4 5-16,0 3 2 0,-6 1 0 16,-3 2-1-16,-3-1-8 15,-3 1-2-15,1-2-12 16,-4-4-3-16,0-2-10 15,0 0-2-15,3-3-13 16,0-5-6-16</inkml:trace>
  <inkml:trace contextRef="#ctx0" brushRef="#br0" timeOffset="6.92969E6">18004 13772 212 0,'21'5'79'0,"-18"-2"-42"0,0 4-45 16,6 4 12-16,0-3 5 0,3 0 5 16,0 2 5-1,-1-2 1-15,4 0-11 0,0-2 1 0,0-9 3 16,0 0-5-16,-3-7-2 16,0-1-1-16,-3 3 1 15,-3-2-1-15,-3-1 2 16,-3-2-2-16,-6 0 2 15,-3-1-2-15,0 4 2 16,-3-1 0-16,0 6 3 16,0 2-5-16,0 3-3 15,3 6-4-15,0-1-1 16,3 5 2-16,0 9 2 16,3 2 2-16,1 0 1 15,2-2-2-15,2-1-2 0,4 1 1 16,3-3-1-16,3-3-20 15,3-2-7-15,0-6-13 16,0-2-2-16,0-3-18 16,-3 0-4-16,6-6-23 15</inkml:trace>
  <inkml:trace contextRef="#ctx0" brushRef="#br0" timeOffset="6.93003E6">18302 13780 212 0,'-3'-3'79'0,"3"6"-42"0,-12 2-43 0,15 0 14 15,-6 6 6 1,3 5 8-16,-3-3 4 0,0 0 2 16,0 0-15-16,3-2-3 0,0-1 0 15,-3-2-4-15,3 0 2 16,0-2 1-16,0-6 5 16,0 0-4-16,0-3 2 15,0-2-7-15,9-6-3 16,0-5-1-16,0 0-1 15,0 0-3-15,0 3 2 16,3 3 1-16,-4 2 2 16,4 2 1-16,3 6 1 15,-3 6 2-15,0 2 1 0,-3 5-1 16,6 0-1-16,-9 0-3 16,0 1-2-16,-3 1-6 15,-3 1-1-15,0-2-30 16,0-1-11-16,0-3-37 15,3 1-16-15,0-6 1 16</inkml:trace>
  <inkml:trace contextRef="#ctx0" brushRef="#br0" timeOffset="6.93048E6">18823 13748 208 0,'-6'-6'79'0,"0"6"-42"0,0 0-10 0,3 3 27 16,-6 0-8-16,-6-1-2 15,-3 1-25-15,0 0-9 16,3 2-7-16,1 0-5 0,2 1-1 16,3-1-7-16,6 13-15 15,3-2 3 1,9-3 8-16,0 1 8 0,2-1 7 16,1-2 2-1,-3-1 7-15,-3 1 4 0,-9-3 4 16,-6 0 1-16,0 0-6 15,-2-3-3-15,-4-3-5 16,0-2-4-16,-3 0-14 16,0 0-6-16,3-2-19 15,3-1-8-15,3 3-152 32,9 0 72-32</inkml:trace>
  <inkml:trace contextRef="#ctx0" brushRef="#br0" timeOffset="6.93101E6">18879 13819 160 0,'0'21'60'0,"3"3"-32"0,-3 8-17 0,0-16 15 15,0 5 1-15,0 5 1 16,0 6-2-16,0-3-1 16,0-2-14-16,0-6-7 0,0-3 0 0,0-2 1 15,0-5 4-15,-3-3 7 16,3-3 2-16,-3-5-7 15,0-5-4 1,0-11-2-16,3-5-1 16,0-3-5-16,0-5 1 15,0-3-2-15,3-8-2 0,3 3 3 16,0 3 0-16,6 5-2 16,0 2 2-16,-3 6 3 15,9 5 3 1,0 6 2-16,-1 5-1 0,-2 5 1 15,0 2-2-15,-3 9 2 16,-6 5 0-16,-3-3 3 16,-3 0-3-1,-6 0 1-15,0 1-10 0,-9-4 0 16,-3-2-16-16,1 0-5 16,-1-3-13-16,3-2-2 15,3-3-33-15,0 0-12 16</inkml:trace>
  <inkml:trace contextRef="#ctx0" brushRef="#br0" timeOffset="6.93141E6">19248 13750 240 0,'-3'-2'90'0,"0"4"-48"0,-3 4-29 16,3-4 24-16,-8 1-15 15,-4 2-2-15,0 1-12 16,-3 7-3 0,3 5-3-16,3 1-4 0,3-1 1 15,3 1 1-15,3-3 2 0,3 0-1 16,3-3-1-16,6-3 1 16,6-2-1-16,0-2-5 15,0-6 1-15,0-6-7 16,-3-2-1-16,-1 1 7 15,-2-7 2-15,0-2 3 16,-6 1 2-16,0-1-1 0,0 2-1 16,-3 6 3-1,3 1 2-15,0 4-4 0,-3 8-1 16,3 0 0-16,0 6 2 16,3 0-1-16,0 2-1 15,0 0 1-15,3 0 1 16,0 1-21-16,0-1-9 15,6-3-35-15,0-4-12 16,11-4-21 0</inkml:trace>
  <inkml:trace contextRef="#ctx0" brushRef="#br0" timeOffset="6.93167E6">19510 13724 288 0,'-21'0'107'0,"12"0"-58"0,-2 5-53 16,8 1 18 0,-3 1 7-16,0 4 6 0,0 5-5 15,-6 5-2-15,3 0-12 16,9 0-5-16,0 1-2 0,3-1-1 16,3-3 0-16,0-2-7 15,6 0 0-15,3-5-17 16,-1-3-7-16,4-3-16 15,0-5-9-15,6-3-22 16,-6-2-51 0,9-3 28-16</inkml:trace>
  <inkml:trace contextRef="#ctx0" brushRef="#br0" timeOffset="6.93204E6">19686 13803 236 0,'0'-2'90'0,"3"4"-48"0,-3-2-31 0,0 0 21 15,0 0-8-15,3 6-2 16,0-1-6-16,3 3-2 15,0-3-8-15,3 3-2 0,0-3 2 16,2 1-1-16,1-1 0 16,0-5-1-16,0-3 0 15,3 1 0-15,-3-1 0 16,0-5-2-16,-3 0-2 16,0-2 1-16,-3-1-1 15,-9 0 0-15,-3 1 0 16,-3-1-3-16,-3 3 0 0,-3 0-1 15,-3 6 0-15,-3 2-2 16,-11 5 1-16,2 3-2 16,0 10 2-16,3 1 5 15,6-1 4-15,7 4 3 16,5 1 3-16,9 1-3 16,6 0-2-16,11 3 2 15,4-4 0-15,3-1-3 16,3-4-1-16,9-7-19 0,5-9-9 15,1-4-64-15,0-9-30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19:40:10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20016 8739 104 0,'-3'-42'38'0,"0"58"-20"0,0-24-21 15,3 8 6-15,0 0 8 16,0 0 7-16,0 0 4 16,3 0 2-16,3 0-9 15,3-3-2-15,6 3-7 16,12 0 5-16,6-2 4 0,17-4 2 0,10 1 1 16,14 2-3-16,18 1-1 15,10-4-4 1,11 4-1-16,6 2-5 0,9-3-1 15,6 0 1-15,3 3 2 16,6-2-1-16,-7-1 2 16,-2 3-4-16,-18 0 0 15,-14 0 5-15,-7 0 3 16,-12 0-2-16,-8 0 0 16,-13 0-3-16,-5 0-1 15,-10 0-6-15,-5 0 1 16,-9 0 0-16,0 0 2 15,-7 0 1-15,-2-3 1 0,-3 1-7 16,-6-3 0-16,-3-1-30 16,-3-2-11-16,-9 3-74 15</inkml:trace>
  <inkml:trace contextRef="#ctx0" brushRef="#br0" timeOffset="18632.72">6247 14793 156 0,'-9'-3'57'0,"9"3"-30"0,0-2-14 16,3 2 19-16,3-3-14 16,12 0-4-16,17 1-9 15,16-1-2-15,20 0-1 16,31-2-4-16,14 2 1 0,18 1 1 15,14 2 0-15,10 2 0 16,6-2 0-16,-3 6 0 16,-13-1 2-16,1-2-3 15,-9 2 0-15,-15 3 5 0,-15-3 5 16,-17-2-1-16,-16-1 1 16,-12-2-1-16,-14 0 0 15,-12 0 2-15,-10 0 4 16,-8 0 1-16,-9 0 0 15,-6 0-10-15,-6 0-2 16,-3 0-3-16,-6 0 0 16,-3 0-5-16,-5 0-1 15,-13 0-17-15,-12 0-8 16,-20 0 1-16,-25 0 3 16,-23-5 13-16,-33 3 5 15,-18-6 7-15,-17 0 3 0,-1 0 0 16,4 0-1-1,14-3 1-15,12 3-1 0,21-5-3 16,15 2 2-16,15 1 1 16,20 5 0-16,22-1-9 15,35 12-72 1</inkml:trace>
  <inkml:trace contextRef="#ctx0" brushRef="#br0" timeOffset="6.89533E6">6059 13904 32 0,'0'-5'13'0,"0"2"-6"0,9 0-6 16,-3 1 3-16,0-1 13 15,-3-5 8-15,3 0 12 16,-3-5 4-16,3 2-6 16,-3 3-2-16,0 0-3 15,-3 3 1-15,0 0-17 16,0 2-1-16,0 1 0 0,0 12-9 16,0 3-2-16,0 6 0 15,0 5 1-15,0 7 3 16,0 17-1-16,0 10 2 15,0 8 2-15,0 6 2 16,-3-1-3-16,0 6 0 16,0-6 4-16,0-4 4 15,0-12-4-15,0-2 1 16,0-11-8-16,3-2-1 16,0-11-7-16,0-5-2 0,0-5-23 15,0-6-6-15,0-13-60 31,6-11-13-15</inkml:trace>
  <inkml:trace contextRef="#ctx0" brushRef="#br0" timeOffset="6.89599E6">6077 13822 136 0,'-9'-19'52'0,"9"19"-28"0,0 0-17 0,0 0 13 15,0 0-6-15,0 0 2 16,6 0 0-16,0 0-1 16,3 0-7-16,3 3 6 0,9-3 5 15,2 0-6-15,7-3 0 16,6 3 2-16,6 0 0 16,11 3-6-16,4-3-3 15,5 0 1-15,4 5 0 16,2-2-3-16,4-6-1 15,5 9-1-15,0-4 1 0,1 1 2 16,-7-1 4-16,4 1-4 16,-7 0-1-16,7-1-2 15,-4 1-2-15,-3 2 1 16,1 3-1-16,-4-2 0 16,-2-4 2-16,-4 1-1 15,1-3 2-15,0 3-2 16,-4-1-1-16,-2 1-2 15,-1-1 1-15,-2 1 1 16,-7-3 2-16,1 0-1 16,0 0-1-16,-4 0-2 15,-2 0 1-15,3 0 3 0,-1 0 1 16,-2 0-1-16,-3 0-2 16,-3 0 1-1,-4 0 1-15,-5 0-1 16,-3-5 2-16,3 0-18 0,3-1-4 15,-7 4-9-15,-2-1 0 16,-3 0-12-16,-3 1-4 16,0 2-51-1</inkml:trace>
  <inkml:trace contextRef="#ctx0" brushRef="#br0" timeOffset="6.89659E6">8503 13880 88 0,'0'0'33'0,"-12"0"-18"0,18 5-5 0,-3 1 12 16,-6-1 1-16,6 3 1 15,-3 2-5-15,3 4-1 16,0 2-4-16,0 10 1 16,-3 8-8-16,0 1 7 0,0 2 5 15,0 0-6-15,-6 8-2 16,3-5-6-16,-3-3-2 15,3 0 1-15,0 0 0 0,0 5 0 16,0 3 2-16,3-3-1 16,6-2 0-16,-3-3-3 15,0-3-2-15,0 3 1 16,0 3 1-16,-3-8 1 16,-3-3 3-16,0-3-3 15,0-4-2-15,0-4-3 16,0-2 1-16,3-3-23 15,9-2-95 1</inkml:trace>
  <inkml:trace contextRef="#ctx0" brushRef="#br0" timeOffset="6.89751E6">6285 14782 132 0,'3'-2'49'0,"0"2"-26"0,-3 0-16 15,0 0 15-15,0 0 7 16,0 0 6-16,0 0-9 16,0 0-6-16,0 0-11 15,0 0 3-15,-3 0 1 0,0 0 0 16,-3 0 2-16,0 0-4 16,1 0-1-16,-4 0-2 15,-3-3 0-15,-3 0 0 16,-3 1 0-16,3-1-4 15,0 0-3-15,0 3-3 0,3-2 1 16,0 2-1-16,7 0 0 16,-1 0-29-16,3 2-12 15,3 4-73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19:41:16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6532 6109 140 0,'-8'-2'52'0,"5"4"-28"0,-3 6-22 16,6-5 12-16,-3 5-9 15,3 2-3-15,0 4-4 0,0 4 1 16,3 1 1 0,0 2 0-16,0 3 2 0,-3 2-3 15,0 8 0-15,0 6 3 16,0 10 3-16,0 1-2 0,-3 4 0 15,0-4-1-15,0 1 1 16,3 9-2-16,0 3-1 16,0-1 1-16,0 6-1 15,0-5 2-15,0-6 1 16,-3 3-1-16,3 5 1 16,-3 0 0-16,3 3 1 15,0 2-5-15,0-7 1 16,3-3 0-16,0 2 2 0,0 3 1 15,0 3 3 1,0 2-3-16,0 3 0 16,2-7-3-16,1 1-3 0,0 6 4 15,0 3 1-15,0 0 2 16,0 2 0-16,-3-10-2 16,3 3-2-16,-3 2 1 15,0 8-1-15,-3 0 2 16,0 0 1-16,-3-6 1 15,3 6 2-15,0 6-3 16,3-6 0-16,0 0-1 16,3-3 1-16,3 1-2 15,0 17-1-15,6 1 1 16,0-5 1-16,-3-3-3 0,-1-3 0 16,-2 1 3-16,0 4 3 15,-3-2-4-15,0 0-1 16,-3 0 2-16,0-3 1 15,0 6-1-15,0-6-2 16,-3 3 3-16,0-2 0 16,0-1-1-16,0 11 1 15,-3-8-2-15,0 5-1 16,0 0 1-16,0 11 1 16,-3-8 1-16,-3 2 3 15,-3 6-1-15,4 3 2 16,2-3-2-16,0-3 2 15,0 3-4-15,3-1 0 16,3 4-1-16,6 2 1 16,0 5 0-16,0 9 3 0,5 4-5 15,-2 1-1-15,0 13 2 16,-3 0 1-16,0-6 1 16,0 1 2-16,0-8-1 15,3-9 0-15,3-15-10 16,3-11-2-16,6-18-75 15,0-27-71 1,2-28 44-16</inkml:trace>
  <inkml:trace contextRef="#ctx0" brushRef="#br0" timeOffset="1031.2619">6797 6112 96 0,'6'-3'35'0,"0"3"-18"0,9 0-20 0,-3 3 6 15,3-3-6-15,12 0 2 16,11 0-1-16,10 0 0 15,20-5 4-15,13 2 1 16,8 3-1-16,6 0 1 16,19 3 0-16,2-1 1 15,3 4 0-15,12-4 2 16,9 3 1-16,-4 1 1 16,19-4-2-16,6-2 1 15,3 0-4-15,5-5-2 16,-2 2 2-16,3-7 0 15,-4 7-4-15,-14 6 1 16,-3-3 2-16,-9 0 3 0,-3 5-2 16,-12 0 0-16,3-2 1 0,3 0-2 15,-9-1 1-15,-3-2 0 16,6 0 3-16,-9 0-1 16,-3 0 0-16,-9 0-3 15,3 0 1-15,-2 0-2 16,-4-2 2-16,-6-1-2 15,-3 0-1-15,4-4 1 16,2-1 1-16,-3 0 1 16,0 0 1-16,-5 0-2 15,5 0-2-15,21 0 1 16,-6 3-1-16,-12 2 0 16,1-2 2-16,2-1-3 15,0 1 0-15,-9 0 3 0,-2 0 3 16,-7-1-4-16,6 1-1 15,3 0 2-15,-5-1 1 16,-1 4-6-16,-3-1 0 16,7 0 3-16,5-2 4 15,-6 0-1-15,4 0 0 16,-4-1-3-16,0 1-1 16,3 2 3-16,-8 3 3 15,-7 3 0-15,4 2 0 16,-10 1 3-16,6-1 3 0,10-3-6 15,-7 1-3-15,-6-3 1 16,-2-3 0-16,-10-4-10 16,-5-4-5-16,-3-5-78 15</inkml:trace>
  <inkml:trace contextRef="#ctx0" brushRef="#br0" timeOffset="2687.7448">14688 5847 180 0,'-15'-10'68'0,"3"12"-36"0,1-2-37 0,8 3 12 15,-3 0-8-15,3-1-2 16,0 1-3-16,0 2 1 16,0 3 3-16,3 5-4 0,0 9 0 15,0 4 3-15,0 11 3 16,0 8 1-16,0 3-1 15,0 2 7-15,0 6 3 16,0 7-3-16,-3 8 1 16,3 6-5-16,-3 0 0 15,3-6 1-15,0 6 0 0,0 5-2 16,0 3-2-16,0 2 3 16,0-10 0-16,0 2-1 15,0 3 1-15,0 6 2 16,0-1 4-16,0-8-2 15,0 3 1-15,3 3 1 16,0 7 2-16,3-2-3 16,0-2-3-16,0-1-2 15,2 3-3-15,1 5 1 16,0 1-1-16,0-4 0 16,-3 3 0-16,-3 6 0 15,0 2 2-15,-3-5-1 16,0-3 2-16,0 6-2 0,0-1-1 15,0 22 3-15,3-8 2 16,-3-3-2-16,3 5 0 16,0-5-1-16,0-2-2 15,-3-3 1-15,6 2 1 16,0-2-1-16,0-5-1 16,0-6 1-16,0 0-1 15,0 3 2-15,0-5 1 16,0-3-4-16,0-6 1 15,0 6 2-15,0 3 3 16,2-3 0-16,-2 0 2 16,6-6-4-16,-3 1-2 0,0 8 0 15,-3-6 1-15,0 0-1 16,3-10-1-16,-3 5 3 16,0 11 0-16,0-9-1 15,-3 1 1-15,0-3-2 16,6 0-1-16,-3 5 1 15,0 6 1-15,0 5 1 16,0-3 3-16,-3-2-1 16,3 5 0-16,-1-8-3 15,-2-3 1-15,0-10-2 16,-3-11 2-16,0-8 0 16,0-8 1-16,0-5-2 15,0-8 1-15,0-2 0 0,3-1 3 16,0-2-1-16,0-6 2 15,0 1-6-15,0-1-1 16,0-2-2-16,0 0 0 16,0-3 2-16,0 0 2 15,0-5-1-15,0-3 2 16,-3-2 0-16,0-3 3 16,-3-3-1-16,-6 0 0 15,-3 3-3-15,0 0 1 16,-5-2-2-16,-16-4-1 15,0 3 1-15,-3-2-1 16,-8 2 0-16,-4 1 0 16,-5-1-3-16,-1 0 2 15,-3-2 3-15,-2-3 1 0,-1 0-1 16,-5 0-2-16,2-3 1 16,-5 3 1-16,-1 0-3 15,-14 0-2-15,3 0-1 16,-10 0 0-16,-5 3 5 15,-6 2 1-15,3-2-3 16,-3-1 1-16,-1-2 0 16,1 0 2-16,-6-2-1 15,-3-1-1-15,-3 1 1 16,-9-4-1-16,9 4 0 16,-9-1 0-16,-6 3-3 15,0 0 2-15,-6 3 1 16,3-3 0-16,-3 0 0 15,12 0 0-15,-9 0 0 16,6 2 2-16,0-2 1 0,0 0 3 16,3 0-5-16,3 0-1 15,-1-2 0-15,-8 2 0 16,9 0 0-16,3 2 0 16,3 1 0-16,-6 0 0 15,0-1-3-15,3 3 2 16,6-2 1-16,0 0 2 15,-3 2-3-15,5 3 0 16,-2-3-1-16,6-2 0 16,0 2 4-16,-6 1 1 0,6 1-1 15,5 1-2-15,-2-2 1 16,3 2-1-16,3 0-3 16,0 0 2-16,2-1 3 15,-5-1 1-15,0 2-1 16,3-3-2-16,-1 0-2 15,-5 1 1-15,-3-1 1 16,0 0 0-16,-6 3 0 16,5 5 0-16,-5-2-5 15,3-3 1-15,3 5-38 16,3 0-14-16,-15 1-80 16</inkml:trace>
  <inkml:trace contextRef="#ctx0" brushRef="#br0" timeOffset="31829.8679">6509 6003 192 0,'-6'0'74'0,"3"0"-40"0,3-2-38 15,3 2 15-15,3 0-8 16,3 0-2-16,-1 0 2 0,1 0 0 16,0 0-1-1,0 2 1-15,0 1 0 0,-3 2 3 0,-3 1 3 16,-3 2 18-16,-3 0 7 15,-3-1-13-15,-3-1-4 16,-3-4-2-16,0-2 0 16,-2-2 0-16,2-1 1 15,3-2-8-15,9 0-3 16,0-1-5-16,6-2-3 16,0 3-3-16,3 0 1 15,0 2 3-15,-4 3 3 16,1 3 2-16,-3-1 1 15,-3 4 2-15,0-1 3 16,-3 0 0-16,-3-2 2 0,1 0-6 16,-1-3-1-16,0-3-2 15,3-2 1-15,0-3-4 16,3-3-2-16,3-2-3 16,3 0 1-16,3-1 1 15,2 6 2-15,1 6-1 16,-3 4 1-16,0 4 4 15,-3 4 1-15,-3 4 10 16,-3-1 3-16,-6 0-3 16,0 3 0-16,-3-3-4 15,-3-5 2-15,-3-3-4 16,1-5-2-16,2-2-2 16,0-6 0-16,6-3-9 15,9-2-1-15,3-3-1 0,6 3 2 16,0 5-1-16,2 5 2 15,4 6 3-15,-3 5 1 16,-3 2 3-16,-3 4 1 16,-6-1 1-16,-3 3 2 15,-6 0 3-15,-6-3 2 16,-3-3-3-16,-9-2-3 16,4-5-2-16,-1-14-3 15,6 1-8-15,6-6-3 16,6-5-3-16,9 0 1 15,6 2 2-15,3 6 5 16,3 5 1-16,-1 5 3 16,-2 9 1-16,-3 2 1 15,-3 2 6-15,-6 1 6 0,-6-1-2 16,-3-2 2-16,-3-2-7 16,-9-6-3-16,1-3 1 15,5-2 0-15,0-6-8 16,6-2-2-16,9 0 2 15,3-1 0-15,3 4-2 16,3 4 0-16,-3 4 1 16,-1 4 2-16,-2 4 6 15,-3 2 4-15,-6 2-3 16,0-2-2-16,-3-3-27 0,3-2-12 16,3-6-116-1</inkml:trace>
  <inkml:trace contextRef="#ctx0" brushRef="#br0" timeOffset="6.84512E6">6306 8141 92 0,'-6'0'35'0,"6"0"-18"0,0 0 0 0,0 0 14 16,0 0-1-16,0 0 0 16,0 0-6-16,0 0-3 15,0 0-11-15,0 0-2 0,0 0 2 16,0 0-6-16,0 0 0 15,0 0-2-15,-3 0-2 16,0 0 1-16,0 0-1 0,0 0-3 16,0 0 2-16,3 0-1 15,0 3-2 1,0-3 5-16,0 0 1 16,0 3-3-16,0-3-1 0,0 0 1 15,0 0 2-15,6 0 0 16,3 0-1-16,3 0 5 15,3 0 1 1,3 0 0-16,12 0-1 0,-1 2 1 16,7 1 3-16,0-3-2 15,9 0 1-15,-4 0-1 16,4 0 3-16,-1-3-3 16,-2 1 1-16,-3-1-1 15,-3 0 3-15,-1 1-5 16,-8-1-3-16,-6 3-23 15,-3 0-11-15</inkml:trace>
  <inkml:trace contextRef="#ctx0" brushRef="#br0" timeOffset="6.84619E6">6342 9972 76 0,'0'-2'30'0,"0"2"-16"0,0 0 1 0,0 0 15 16,0 0-3-16,3 0-1 16,3 0-10-16,0 0-5 15,3 0 0-15,0 0 0 16,6 0-5-16,5 0 5 0,7 2 4 16,6 1-1-16,6-3 0 15,2 0-4-15,1-3-1 16,3 1-5-16,-4-4-1 15,1 4 3-15,-3-4 1 16,-1 4-3-16,-2-1-3 0,-6 0 0 16,-3 1-1-16,-7 2 0 15,-2 0 2-15,-3 0-21 16,-3 0-7-16,-3 2-71 16</inkml:trace>
  <inkml:trace contextRef="#ctx0" brushRef="#br0" timeOffset="6.84704E6">6375 11689 72 0,'3'3'30'0,"3"0"-16"16,0-1 3-16,0 1 16 0,5 0-8 15,7-1-3-15,9 1-1 16,3-3-1-16,6 0-5 15,5 0-1-15,4-3-8 16,5 1-4-16,-2-1 1 0,6 3-33 16,-4 0-12-16,-2 0-30 15</inkml:trace>
  <inkml:trace contextRef="#ctx0" brushRef="#br0" timeOffset="6.84916E6">5803 6853 72 0,'0'-8'30'0,"0"2"-16"0,0 1 5 16,0 3 18-16,0-1-3 15,0 0 3-15,0 1-1 16,0 2 2-16,0 0-19 15,0 0-6-15,0 8-8 16,0 5-2-16,0 3 1 0,-3 13 6 16,0 0 4-16,0-3 1 15,0 1 4-15,0-3-7 16,0-1-2-16,0-4-3 16,0-3 0-16,3-3-2 15,0-5 0-15,3 0-1 0,0-5 2 16,3-3-1-16,6-3 0 15,3-2-3 1,3-1 1-16,6 1-4 0,-3 2-2 16,-1 3-1-16,1 6 3 15,-3 2-2-15,-3 2 1 16,-3 1 4-16,-3 2 3 16,-6 0 0-16,-3 0 0 15,-6 1 1-15,-3-1 1 16,-6 0-3-16,-3 0-3 15,0-2 0-15,-3 0-1 0,4-4-27 16,-1-1-11 0,0-4-30-16,-3-2-12 15,0-2-23 1</inkml:trace>
  <inkml:trace contextRef="#ctx0" brushRef="#br0" timeOffset="6.84936E6">5791 6895 240 0,'-3'-11'90'0,"6"6"-48"0,3-3-47 16,0 6 17-16,6-4-9 15,3-2 0-15,3 0-1 16,3 0-2-16,-1 1 1 16,-2 1-4-16,6 1 2 0,-3 0-17 15,3 2-8-15,-3 3-48 16,-3 0-46-16,-1 0 36 15</inkml:trace>
  <inkml:trace contextRef="#ctx0" brushRef="#br0" timeOffset="6.8496E6">6080 6887 140 0,'-9'24'55'0,"6"0"-30"0,0 18-18 0,3-23 15 16,6 2 0-16,0 3 4 15,3-1-8-15,3-1 0 16,9-4-11-16,3-2 9 0,-1-8 6 15,1-11 0-15,6-2-1 16,-6-6 0-16,-6-5 1 16,-7-2 1-16,-8-11 3 15,-6 0-3-15,-5 0 0 0,-7 0-12 16,-6 2-4 0,-3 6-16-16,3 2-7 0,-3 9-64 15,4 7-30-15</inkml:trace>
  <inkml:trace contextRef="#ctx0" brushRef="#br0" timeOffset="6.85046E6">5904 8869 160 0,'3'-5'60'0,"-3"5"-32"0,3 0-11 0,-3 0 20 15,3 5-13-15,0 3-3 16,0 2-6-16,0 4 0 15,-3-1-8-15,-3 3 2 0,0 0 4 16,0-3-3-16,0 0 2 16,0 0-5-16,3-2 1 15,0-3-3-15,3-3 0 16,6 0-6-16,0-2 1 16,3 0 0-16,3-1 2 15,0 1-1-15,0 2-1 16,0 3-2-16,-3 3-1 15,-4-1 8-15,-2 4 4 0,-3-1 0 16,-6 3 2-16,-3-6-4 16,-2 3-2-16,-4 1-2 15,0-4 0-15,-3-2-26 16,-3-2-10-16,-3-1-21 16,0-10-8-16,0-3-44 15</inkml:trace>
  <inkml:trace contextRef="#ctx0" brushRef="#br0" timeOffset="6.85062E6">5839 8911 212 0,'6'-18'79'0,"0"18"-42"0,9-6-39 0,-3 6 14 16,2-2-11-16,4-4-2 15,6 4 0-15,0-1 2 16,3 0 0-16,0 3-16 0,-4 0-5 15,4-2-69 1</inkml:trace>
  <inkml:trace contextRef="#ctx0" brushRef="#br0" timeOffset="6.85087E6">6143 8924 144 0,'-15'19'55'0,"9"-3"-30"0,0 2-16 15,6-7 14 1,0 5-5-16,3 2 2 0,3 3-2 15,3-2-2-15,2-3-8 16,7-3 4-16,3-2 3 0,6-9 6 16,6-4 4-16,-7-12-2 15,1-1-2 1,-6-4-3-16,-6 1-1 0,-6-4 2 16,-9-1 0-16,-6-1-8 15,-6 0-2-15,-3 3-7 16,-3 2-2-16,0 3-22 15,4 6-10-15,-4 7-112 16</inkml:trace>
  <inkml:trace contextRef="#ctx0" brushRef="#br0" timeOffset="6.85174E6">6015 10694 176 0,'-3'-13'66'0,"3"16"-36"0,0-3-15 0,0 0 20 0,0 5-6 16,0-2 0-16,0 2-12 15,0 0-3-15,0 3-8 16,0 0 0-16,0 3 1 0,-3 2 3 16,0 0 4-16,0 1-6 15,0-4-2-15,3 1-1 16,0-3 1-16,0-3-3 16,0 0 0-16,6-2-1 15,3 0-2-15,2-1 1 16,4 1-1-16,3 2 0 15,0 3 0-15,3 3-5 16,-3 2 1-16,-3 0 2 16,-3 3 3-16,-7 0 4 15,-5 2 4-15,0 1-2 16,-5-3 1-16,-4-3-3 0,-3 0 0 16,-3-5-10-1,-3-3-2-15,-3 1-27 16,0-6-10-16,0-8-22 0,1-5-7 15</inkml:trace>
  <inkml:trace contextRef="#ctx0" brushRef="#br0" timeOffset="6.85192E6">5958 10668 200 0,'6'-5'77'0,"9"7"-42"0,9-4-39 0,-12 2 15 15,2-3-10-15,4 0-3 0,3 3 1 16,3 0 2-16,3 0-33 16,-1 0-16-16,1 0-30 15,0 3-12-15</inkml:trace>
  <inkml:trace contextRef="#ctx0" brushRef="#br0" timeOffset="6.85218E6">6288 10745 156 0,'-18'10'57'0,"13"4"-30"0,-1 9-25 16,6-7 14-16,0 3 1 15,3 2 4-15,3 3-5 0,5 2 1 16,7-2-10-16,3-5 11 0,3-14 5 16,0-8 6-16,6-5 2 15,-4-8-10-15,-2-2-3 16,-3-6 1-16,-9 0 0 15,-6 0 5-15,-9 3 2 16,-6 0-11-16,-3-3-4 16,-3 3-12-16,-3 3-4 15,0 4-33-15,1 6-12 16,2 14-101 0</inkml:trace>
  <inkml:trace contextRef="#ctx0" brushRef="#br0" timeOffset="6.85319E6">6101 12510 232 0,'-6'-6'88'0,"9"1"-48"0,0 10-42 0,-3-5 14 16,0 0-6-16,0 6-1 16,0-1 5-16,0 0 4 15,0 3-7-15,-3 0 0 0,0 0 0 16,0 0-1-16,0 0-1 0,0-3-3 15,3 0 1-15,0 1-2 16,6-1-1 0,3 0 1-16,3 1-1 15,6-1 2-15,-1 3-3 16,4 2 0-16,0 4 1 16,0-1 0-16,0 0 0 15,-9 0 2-15,-3 0 5 16,-6 1 6-16,-3 2-5 15,-6-3 0-15,-3 0-2 16,-6-2-1-16,-3-1-3 16,0 1-2-16,3-6-24 15,-3-2-9-15,-2-1-32 16,-1-4-13-16,3-6-23 16</inkml:trace>
  <inkml:trace contextRef="#ctx0" brushRef="#br0" timeOffset="6.8534E6">6092 12515 260 0,'-3'-8'99'0,"6"8"-54"0,0-5-46 0,-3 5 18 16,0 0-8-16,0 0 0 16,3 0-3-16,3-3-1 15,3 0-3-15,3 1-4 0,6-1-1 16,-1 3 2-16,4-5 2 15,3-1-22-15,6 1-11 16,-3 0-43-16,-4 2-61 16,1 1 32-16</inkml:trace>
  <inkml:trace contextRef="#ctx0" brushRef="#br0" timeOffset="6.85374E6">6393 12465 116 0,'-6'15'46'0,"3"-12"-24"0,0-3-8 16,3 3 15-16,-3 5-8 0,-3 0-1 16,0 5-8-16,0 8 0 15,3 5-7 1,3 1 1-16,6-1 4 0,3 1 0 0,3-6 2 15,0-5 5-15,5-3 1 16,4-10 4-16,0-6 1 16,0-8-1-16,0-4-2 15,-6-4 5-15,-6-2 4 16,-6 0 1-16,-6 0 2 16,-9 2-11-16,-3 3-5 15,-3-2-7-15,0 2-4 0,3 3-38 16,0 2-15-1,6 6-115 1</inkml:trace>
  <inkml:trace contextRef="#ctx0" brushRef="#br0" timeOffset="6.86449E6">6720 14245 64 0,'0'-2'27'0,"0"2"-14"0,3-3 0 0,-3 3 14 16,0 0-4-16,0 0 1 15,0 0-7-15,0 0-2 16,0-3-9-16,0 3-2 15,0 0-2-15,0 0-4 0,0 0-1 16,0 0 2-16,0 0 0 16,0 0-2-16,0 0 2 15,0 0 3-15,0 0 1 16,0-2-1-16,0 2-2 16,0 0-6-16,0 0-1 15,0 0-50 1,0 0-26-16,0 2 38 15</inkml:trace>
  <inkml:trace contextRef="#ctx0" brushRef="#br0" timeOffset="6.86508E6">6723 13869 84 0,'0'-2'33'0,"0"2"-18"0,0 0 2 15,0 0 14-15,0 0-5 16,0 0-1-16,0 0-8 16,0 0 0-16,0 0-10 15,0 5-2-15,0 0-1 0,0 3 6 16,0 3 4-16,0 0-5 15,0 2-1-15,0 0 0 16,0 3 0-16,0-3-4 16,3 0-1-16,0 1-1 15,0-4-2-15,0 6-2 16,0 3-1-16,0-4-69 16,-3 4-53-1,0-1 42-15</inkml:trace>
  <inkml:trace contextRef="#ctx0" brushRef="#br0" timeOffset="6.86538E6">6750 14272 80 0,'0'0'33'16,"0"2"-18"-16,0 1-18 0,0 5 56 16,0 0-12-16,0 0-11 15,0 2-5-15,0 1-12 16,0 2-3-16,-3 3-5 16,3 0-4-16,-3 0 0 0,3-3-1 15,0 0 2-15,0 0-1 16,0-2 2-16,3 0-37 15,0 4-15-15</inkml:trace>
  <inkml:trace contextRef="#ctx0" brushRef="#br0" timeOffset="6.86598E6">7053 13795 136 0,'0'-2'52'0,"0"7"-28"0,0-2-26 0,0 2 11 16,3 3-6-16,-3 2-2 16,0 1 13-16,0 2 7 15,0 3-10-15,0 3 3 0,0-1 0 16,-3 3-5-16,3-2-3 16,0-1-3-16,0 4-3 15,0-4-26-15,0 3-10 16,0 3-44-1</inkml:trace>
  <inkml:trace contextRef="#ctx0" brushRef="#br0" timeOffset="6.86625E6">7056 14330 104 0,'-3'10'41'0,"6"1"-22"0,-3 8-3 0,0-9 18 16,0 3-9 0,0 1-5-16,0 1-9 0,3 4-3 15,0 5-4 1,0 0-1-16,0-3 1 0,0-3-7 15,-3-2 0-15,0 0-76 16</inkml:trace>
  <inkml:trace contextRef="#ctx0" brushRef="#br0" timeOffset="6.86698E6">6738 14616 116 0,'-3'0'44'0,"3"0"-24"0,0 5-19 16,0 0 11-16,3 3 3 16,0 3 3-16,-3 5 2 15,0 2 0-15,0 1-9 16,0-4-4-16,0 1-4 16,3-2 0-16,-3-1 0 0,3-3-39 15,0 1-15-15,0 0-19 16</inkml:trace>
  <inkml:trace contextRef="#ctx0" brushRef="#br0" timeOffset="6.86732E6">7047 14740 104 0,'-6'11'41'0,"6"-9"-22"0,-3 6-7 16,3-3 16-16,0 6-5 15,0 2-1-15,0 3-4 16,-3 3 1-16,0-1-10 16,3 1-5-16,0 2-3 0,0 3 1 15,3-3 1-15,0-5-37 16,0 0-16-16,0-3-24 16</inkml:trace>
  <inkml:trace contextRef="#ctx0" brushRef="#br0" timeOffset="6.86813E6">6723 14912 112 0,'0'0'44'0,"0"0"-24"0,0 3-13 16,0-3 13-16,0 5-10 15,3 5-1-15,0 9 6 16,-3-1 2-16,0 6-8 16,0 0 3-16,0 0 2 0,0 0-3 0,-3 0-1 15,3-1-9-15,0-1-2 16,0-4 0-1,0-2 2-15</inkml:trace>
  <inkml:trace contextRef="#ctx0" brushRef="#br0" timeOffset="6.86898E6">6574 14772 112 0,'-3'-6'44'0,"3"6"-24"0,-3-2-2 0,3 2 18 16,0 0-5-16,0 0 2 0,0 0-17 16,0 0-4-16,0 0-8 15,0 0-3-15,3 2 2 0,3 1 0 16,0 2 1-16,3 3-2 15,-3 0-2-15,6 0 1 16,-3 0-1-16,3 3 0 16,0-1 0-16,-1 1 0 15,-2-1 2-15,0 1-3 16,-3-3 0-16,0 0 3 16,-3-3 3-16,0 0-2 15,-3 1 0-15,0-1 1 16,-3-2 0-16,-3-1 4 15,-6 4 3-15,3-4-2 0,-2 1 0 16,-1 0 1 0,0-1 4-16,-3 1-8 0,3 0-3 15,0-1-2-15,3 3-1 16,0-2 0-16,0 5 0 16,3-3-5-1,3 1 1-15,0-1-33 0,3 5-13 16,0-2-57-1</inkml:trace>
  <inkml:trace contextRef="#ctx0" brushRef="#br0" timeOffset="6.86919E6">6595 14872 92 0,'-6'-5'35'0,"6"5"-18"0,0 0-2 16,0 0 13-16,0 0 4 15,-3 3 4-15</inkml:trace>
  <inkml:trace contextRef="#ctx0" brushRef="#br0" timeOffset="6.86936E6">6580 14875 297 0,'-9'3'30'0,"-3"-1"-3"0,-9-2 0 16,-2 0 2-16,5 0-2 16,-12 0 1-16,-3 0-12 0,0-2-2 15,1 2-10 1,2 0-5-16,6 0 2 0,3 0 1 16,6 2-5-16,4-2-2 15,5 3-42-15,6-3-17 16,8 2-57-1</inkml:trace>
  <inkml:trace contextRef="#ctx0" brushRef="#br0" timeOffset="6.86996E6">7193 14788 108 0,'-3'-3'41'0,"3"6"-22"0,-3-1-5 0,3-2 17 16,-3 6-6-16,-3-1-2 15,0 3-7-15,-6 5-2 16,-5 0-8-16,2 0 0 0,-3 1 4 16,3-1-2-16,3-3 3 0,3 1-4 15,3-3 1-15,0-3-3 16,3 1 0-16,3 4-1 15,6-2 0-15,9 0-2 16,0 0 1 0,3 5-2-16,3-2 2 0,0-3-2 15,-1 0 2-15,-2 0-9 16,0-3-1-16,-3 0-36 16,-3-2-14-16,0-1-31 15</inkml:trace>
  <inkml:trace contextRef="#ctx0" brushRef="#br0" timeOffset="6.87026E6">7158 14904 172 0,'-6'-3'66'0,"6"3"-36"0,0-2-20 0,0 2 17 15,0 0-7-15,6 0-1 16,8 0-3-16,7 0 0 16,6 0-8-16,9 0-3 0,5 0 1 15,4-3-3-15,3 0-2 16,-1 1 4-16,-5-1 1 16,-3 0-2-16,-7 1-3 0,-2-1 0 15,-6 3-1-15,-6 0-5 16,-3 0-1-16,-3 0-39 15,-6 0-18-15,-6 3-36 16</inkml:trace>
  <inkml:trace contextRef="#ctx0" brushRef="#br0" timeOffset="6.87111E6">6818 15251 136 0,'-6'0'52'0,"6"0"-28"0,-3 0-8 0,3 0 18 15,0 0-1 1,0 0 1-16,0-3-6 16,0 0 0-16,3 1-16 0,3-4 2 15,3 1 0-15,3 0-3 0,3-1 1 16,3 1-7-16,0 0-3 15,-1 5-4-15,-2 0 1 16,0 5-1-16,-3 6 0 16,-6 5 2-16,-3 2 0 15,-6 6 2-15,-6 2 1 16,-3 4-1-16,0-4-2 16,0 0 1-16,-2-2 1 15,2-3-1-15,0-5 2 16,3 0 0-16,0-3 1 15,3-5 2-15,0 0 3 0,6-2-2 16,0-1 1-16,6-2 1 16,3-3 5-16,3 0-4 15,6 0 2-15,0 0-3 16,2 0 0-16,1-3-5 16,0 0-3-16,-3 3-3 15,-3 0-1-15,3 3-34 16,-6 0-15-16,-4 7-92 15</inkml:trace>
  <inkml:trace contextRef="#ctx0" brushRef="#br0" timeOffset="6.88019E6">6503 6056 176 0,'0'0'66'0,"0"16"-36"0,3-8-26 16,0-5 13-16,-3 2 9 16,0 0 6-16,0 3 1 15,0 0 0-15,0-2-18 16,-3-1 0-16,0-3 1 0,-6 4 1 0,0-4-1 16,0-2-4-16,-3-2 2 15,0-9-4 1,3 1-3-16,3-6 1 15,3 0-7-15,6 3-1 16,9-1-5-16,0 4 1 16,0 2-3-16,3 3 2 15,0 5 1-15,0 0 2 16,-4 8 3-16,-2-1 4 16,0 4 0-16,-3-3 2 15,-3 3 5-15,-3-4 4 0,-6 1-6 16,0-2-1-16,-3-1-1 15,0-5 2-15,-5 3-1 16,2-9 0-16,3 1-8 16,3-8 0-16,3 0-6 15,6-1 1-15,3 4-3 16,3-1 2-16,0 6 1 16,3 2 2-16,-1 3-1 15,1 8 1-15,-3 0 2 16,-3 5 0-16,-3 1 0 15,-3-4 2-15,-3 1 5 16,-3-3 4-16,-6 0 0 16,0-6 1-16,-2 1-6 15,-4-3-4-15,3-5 3 0,3-3 1 16,3-6-7-16,3 1-1 16,6 3-2-16,6-1-1 15,3 3-1-15,3 3 1 16,3 2-2-16,-3 3 2 15,0 3 1-15,-1 5 2 16,-2 0 1-16,-3 2 1 16,-3-2 0-16,-3 0 0 0,0-3-33 15,-3 1-15 1,0-4-73 0,0 4-69-16,0-4 62 15</inkml:trace>
  <inkml:trace contextRef="#ctx0" brushRef="#br0" timeOffset="6.88165E6">2931 5511 168 0,'-6'-5'63'0,"6"2"-34"0,-3 1-16 15,3 2 19-15,-9 0-1 16,0 0 4-16,0 2-10 16,-9 4-3-16,-6 4-13 15,1 3-3-15,-4 17 0 0,3 4-3 16,0 3 0-16,6 11-3 16,6-3-3-16,6 0 2 0,9-3 0 15,6 0 1-15,18-2 2 16,3-3-12-16,3 0-6 15,-7-8-13-15,10-2-5 16,3-6-28-16,-12-5-11 16</inkml:trace>
  <inkml:trace contextRef="#ctx0" brushRef="#br0" timeOffset="6.8823E6">3017 5659 96 0,'0'-7'35'0,"-3"4"-18"0,3 0 2 0,0 3 18 15,0 0-16 1,0 6-4-16,0 1-4 0,3 4 1 16,3 5-7-16,-6 2 0 0,0 9 3 15,0 2 3-15,0-3 2 16,0 1 0-16,0-3 4 15,-6-3-7-15,6-3-2 16,-3-2-3-16,3-2 0 16,0-4-4-16,0-2 0 15,0-3-1-15,-6-7-2 16,6-4 1 0,0 1 3-16,0-3 2 15,9-5-2-15,0-3-3 16,0-2-5-16,0 2 0 0,0 0 2 15,3 5 3-15,6 3-5 16,-4 3-1-16,4 10 4 16,-3 6 2-1,0-1 7-15,-3 1 5 0,-3 2 2 16,0 0 3-16,-6 6-8 16,-6-3-1-16,-3 0-3 15,-3-3 1-15,-3 0-4 16,-3-2-2-16,0-3-9 15,0-3-3-15,1-2-16 16,-1-3-8-16,0 0-3 16,6 0-2-16,3-3-18 15,6-2-49 1,6-1 15-16</inkml:trace>
  <inkml:trace contextRef="#ctx0" brushRef="#br0" timeOffset="6.88267E6">3273 5839 160 0,'-18'11'60'0,"18"-11"-32"0,-3 3-20 0,-3-1 18 16,0 1-4-16,0 2 1 16,0 0-6-16,3 3-2 15,0 6-9-15,3-1-4 0,0 3 1 16,9 0 0-16,6-1 3 0,0-1-3 15,0-4-2-15,3-2 4 16,0-2 4 0,0-6 1-16,0-3 2 0,-4-2 0 15,1-3 2-15,-3-3 4 16,-6 0 1 0,-3 1-4-16,-3-3-1 0,-3-6-6 15,-6 3-3-15,0-5 0 16,-3 5-1-16,0 3-11 15,4 2-3-15,-1 3-13 16,3 3-5-16,0 8-54 16,3 7-111 15,6 1 84-31</inkml:trace>
  <inkml:trace contextRef="#ctx0" brushRef="#br0" timeOffset="6.88314E6">3595 5821 148 0,'-9'-3'55'0,"6"3"-30"0,-3 0-16 0,3 0 14 15,-3 3-2-15,-3-1 2 16,0 6-9-16,0 3-1 15,-6 0-7-15,3 2-6 0,-3 0-1 0,3 6 3 16,3-4 1-16,7 1 1 16,2 0 0-1,5-3 0-15,4-2 0 16,0-3 2-16,3-3 3 16,0-5-2-16,0-2-2 0,3-4-2 15,-6-2 0-15,0-2-2 16,-3-1 2-16,0 1 0 15,-3-1 1-15,-3 0 4 16,0 4 3-16,-3 1 0 16,0 1 3-16,0 2-7 15,0 3-2-15,0 6-8 16,3 2 0-16,0 2 3 0,0 3 2 16,3 1-3-1,3-1-1-15,0-3-15 0,3 1-4 16,0-3-22-16,-1-3-8 15,1-2-26 1,0-3-35-16,6-3 37 16</inkml:trace>
  <inkml:trace contextRef="#ctx0" brushRef="#br0" timeOffset="6.88347E6">3705 5890 184 0,'-3'-6'71'0,"3"9"-38"0,3 0-39 0,-3-3 12 15,3 5 2-15,0 0 7 16,6 3-3-16,-3 3 1 16,-1-1-8-16,1 1-3 0,-3-1 1 0,0-2 0 15,0 0 1-15,-3-2-2 16,0-1 1-16,-6-2 0 16,6-3 1-16,-3 0 11 15,6-3 5-15,0-2-4 16,0-3 1-16,0-3-6 15,0-2-1-15,0 0-6 16,3 2-1-16,0 1-1 16,3-1 1-16,0 3-4 15,0 0 0-15,3 5-6 16,0 1 0-16,0 2-24 16,0 0-7-16,14 2-26 15,-5 1-13-15,0 2-9 16</inkml:trace>
  <inkml:trace contextRef="#ctx0" brushRef="#br0" timeOffset="6.88392E6">4056 5884 176 0,'-9'-5'68'0,"3"5"-36"0,-3 0-26 0,6 0 15 16,-3 0-11-16,-3 0-1 15,0 5-1-15,-6-2 0 16,4 2-4-16,-1 3-5 0,-3 3-2 15,3-1-3-15,3 4 1 16,9 1 3-16,0-1 3 16,9 4 0-16,0-2-1 15,3-3 3-15,3-2 2 16,-1-11 4-16,1-3 5 16,0-2 1-16,0-6 0 0,-3-2-3 15,-3-3-2-15,-3-2 0 16,-3-1 4-16,-3-10-6 15,-3-3 0-15,0 3-4 16,-3 0-1-16,0 5-1 16,-3 3 1-16,3 3-2 15,0 4-1-15,0 7-2 16,0 1-1-16,3 6-1 16,0 6 0-16,3 4-2 0,3 14 1 15,3 0 7-15,3 0 4 16,0-1-3-16,3 1 0 15,0 0-3-15,0-5-3 16,0-1-18-16,6-5-9 16,2-2-24-16,1-3-9 15,-3-6-30 1</inkml:trace>
  <inkml:trace contextRef="#ctx0" brushRef="#br0" timeOffset="6.88421E6">4455 5641 228 0,'0'-24'85'0,"0"24"-46"0,0 21-28 0,0-13 21 16,-3 0-6-16,0 3-1 15,-3 2-5-15,-6 5 0 0,-6 9-11 16,0 2-1-16,0 3 2 0,1 2-6 15,-1-2 0-15,3 2-4 16,3-7-3-16,3 2-9 16,0-5-3-16,3-14-38 15,3-2-5 1,0-5-1-16,0-3-6 16,0-8-40-1,0-5 20-15</inkml:trace>
  <inkml:trace contextRef="#ctx0" brushRef="#br0" timeOffset="6.88443E6">4208 5644 220 0,'-3'-3'85'0,"6"6"-46"0,6 2-37 0,-6 0 17 16,3 6 7-16,3 5 6 15,-1 5-3-15,4 5-3 16,3 6-14-16,3-3-5 0,3 0-3 15,0-2-2-15,0-4 1 16,-4 4-11-16,1-6-4 16,-3-5-30-16,0-3-12 15,-3 0-54 1,-3-5-36-16,-3 0 62 16</inkml:trace>
  <inkml:trace contextRef="#ctx0" brushRef="#br0" timeOffset="6.88462E6">4580 6027 200 0,'-3'27'74'0,"3"-1"-40"0,-6-7-20 15,3-11 22-15,-3 2-7 16,-3 1-2-16,0-1-31 15,-3-2-11-15,3 0-98 16,-3 0-42-16</inkml:trace>
  <inkml:trace contextRef="#ctx0" brushRef="#br0" timeOffset="6.8855E6">4770 5559 128 0,'-3'5'49'0,"9"16"-26"0,-6 16-9 0,0-21 15 16,0 3 8-16,3 5 4 15,0 7-4-15,-3 1 0 16,0 0-21-16,0-3 2 0,0-3 0 16,0-2-6-16,0-5 1 15,0-1-8-15,3-4-1 0,-3-4 0 16,0-2 2-16,0-5 1 15,0-3 3-15,0-3-7 16,3-5-4-16,-3-2-5 16,3-4-1-16,0-7-3 15,6 3 1-15,0 2 3 16,0 2 1-16,3 4 0 16,0 2 4-16,3 3-2 15,0 2-1-15,-1 8 0 16,1 1 3-16,0 4 6 0,0 1 7 15,-3-1-2 1,-3 1 0-16,-3 2 2 0,-6 0 3 16,-3 1-6-1,-6-4-3-15,-3 1-8 0,0-1-1 16,-6-2-6-16,-6-2-1 16,1-4-13-16,2-2-3 15,6-2-17-15,3-1-5 16,3 0-28-1,3-2-47-15,6-3 29 16</inkml:trace>
  <inkml:trace contextRef="#ctx0" brushRef="#br0" timeOffset="6.88583E6">4967 5797 184 0,'-3'16'68'0,"3"-13"-36"0,-3-1-37 0,3 9 25 16,0-1-2-16,0 4 4 15,0-1 4-15,0 5-14 16,3-2 2-16,3 0 2 0,3-3-6 16,3 1-3-16,-1-4 4 15,13-2 3-15,0-5-1 16,-3-3 2-16,0-6-4 16,-3-2 1-16,-3-2-3 15,-4-1 0-15,-5 1-3 16,-3-3 1-16,-6-3-4 0,-3-6-2 15,-11 7 2-15,-1-1 2 16,3 2-7-16,0 7-3 16,0 1-17-1,3 1-9-15,3 2-16 16,3 9-75 0,3-1-26-16</inkml:trace>
  <inkml:trace contextRef="#ctx0" brushRef="#br0" timeOffset="6.88629E6">5309 5781 196 0,'-15'-2'74'0,"15"-4"-40"0,-3 4-24 0,-3 4 17 0,-3-2 0 15,0 3 1-15,-3 0-15 16,1 7-6-16,-1 3-4 16,0 3-7-16,3 0 0 0,0 0 0 15,3 0 2-15,6 5 1 16,0-5 3-16,6-3-1 16,3-2-1-16,0-3 3 15,6-6 0-15,3-2 1 16,-4-2 0-16,-2-4-2 15,-3 1 1-15,0-3 2 16,-3 0 4-16,-6-8 9 16,0 0-5-16,-3 6-1 15,3 2-6-15,0 0-2 16,-3 3-4 0,3 13-1-16,6 2 1 15,0 3-5-15,0 3 1 16,0-2 2-16,3-1 1 15,0 0-15-15,0-2-4 16,0-4-19-16,0-1-5 16,3-1-26-1,-4-5-52-15,4-3 26 16</inkml:trace>
  <inkml:trace contextRef="#ctx0" brushRef="#br0" timeOffset="6.88661E6">5443 5834 148 0,'-6'16'55'0,"9"-13"-30"0,-3 5-23 16,0-3 12-16,3 3 15 15,0 5 8-15,0-2-5 16,0 2-4-16,0-3-16 16,0 1-5-16,0-3-1 0,-3 0 6 15,0-3 2-15,0-5 4 16,0 0 3-16,0-3-2 15,0-2-2-15,0-3-1 16,3-2 0-16,0-1-4 16,0 1 0-16,3-6-7 15,6 0-3-15,3 0-4 0,2 3-1 16,1-1-3-16,0 4-1 16,0 2-27-16,0 3-13 15,0 2-17-15,0 0-8 16</inkml:trace>
  <inkml:trace contextRef="#ctx0" brushRef="#br0" timeOffset="6.88707E6">5806 5776 200 0,'-9'-3'77'0,"6"3"-42"0,-6 0-37 0,3 3 14 16,-6 2-2-16,-2 6 1 0,-1 2-5 15,0 3-4-15,3 2-1 16,0 1-1-16,3 2 2 0,3 3 1 16,6-6 3-16,3 1-1 15,9-3 0-15,3-6 3 16,0-2 3-16,3-5-2 16,-3-6 0-16,-1-2 1 15,1-6 1-15,-3-2 1 16,-3-3 0-16,0-5-9 15,-3-8-1-15,-3 0-2 16,-3 0 2-16,-3 0-3 16,-3-6-2-16,0 4 2 0,0-1 2 15,0 5 4-15,0 6 2 16,3 8-8-16,0 24-4 16,-3 2 0-1,6 5 3-15,0 6 3 16,3 11 4-16,0-4 4 15,3 4-2-15,3-1 1 16,0-2-5-16,3 0-2 16,0-6-5-16,0-5-2 15,0-5-30-15,0-5-12 16,0-3-41 0,-1-6-52-16,4-4 45 15</inkml:trace>
  <inkml:trace contextRef="#ctx0" brushRef="#br0" timeOffset="6.88737E6">5916 5554 216 0,'0'2'82'0,"3"4"-44"0,0 17-27 0,3-15 21 16,0 11 5-16,3-6 7 15,0 6-11-15,6-4-4 16,0 1-17 0,0 0-5-16,-3 0-3 0,2-3-5 15,-2 1 1-15,-3-7-16 0,0 1-6 16,0 0-33-16,-3-2-13 15,0-4-54 1</inkml:trace>
  <inkml:trace contextRef="#ctx0" brushRef="#br0" timeOffset="6.88762E6">6265 5614 256 0,'-6'-2'96'16,"6"4"-52"-16,-3 17-40 0,0-14 19 16,-6 3 4-16,0 0 6 0,-6 5-9 15,-3 1-4-15,3-1-11 16,-3 0-8-16,3 0-2 0,4 1-15 16,-1-4-6-16,3 1-27 15,0 2-11-15,0-2-41 16,3-1-40-1</inkml:trace>
  <inkml:trace contextRef="#ctx0" brushRef="#br0" timeOffset="6.88784E6">6059 5773 228 0,'-3'0'88'0,"3"3"-48"0,3 2-25 0,-3 6 26 16,3 2-2-16,0 0 4 15,0 6-11-15,0 2-2 16,0 0-17-16,0 3-6 0,0-3-2 16,0-2-6-16,-3-4 1 15,0 4-13-15,0-3-5 16,0-3-28-16,0-2-10 16,0-3-37-16,3-3-14 15,0-13 11 1</inkml:trace>
  <inkml:trace contextRef="#ctx0" brushRef="#br0" timeOffset="6.88829E6">6268 5331 200 0,'0'0'74'0,"0"3"-40"0,2 0-27 0,4 5 18 16,0 0 2-16,3 7 6 16,3 4 2-16,3 5 0 15,0 10-18-15,3 14 1 0,3-1 2 16,-6 1 0-16,-4 2 0 16,-8-2 3-16,-3-3 2 15,-3-3-7-15,-5-2 0 16,-4-3-11-16,-3-3-2 15,-3-5-3-15,0 3 1 16,0 3-33-16,3-9-12 0,-3-2-34 16,-2-3-13-16,-7-2-51 15</inkml:trace>
  <inkml:trace contextRef="#ctx0" brushRef="#br0" timeOffset="6.897E6">6747 4403 124 0,'0'0'46'0,"3"0"-24"0,-3 0-6 0,0 0 18 16,0 2-16-1,0 4-7-15,0-1-3 16,0 3-1-16,0 5-3 16,0 0 4-16,0 1 2 0,0-1-5 15,0 3-3-15,0 2-1 0,0 1-1 16,0-3 0-16,0-1 0 16,0-1 0-16,0-1 2 15,0-3-3-15,3-2 0 16,-3 0-30-16,0 0-12 15,0 0-35 1</inkml:trace>
  <inkml:trace contextRef="#ctx0" brushRef="#br0" timeOffset="6.89734E6">6809 4868 52 0,'-3'3'19'0,"3"2"-10"0,0 3 5 15,0 0 9-15,0 0 4 0,0 3 1 16,0-1-7-16,0 1-2 16,0-1-14-16,0 1-2 15,0 2-1-15,0 0 1 16,0 1-1 0,0-1-2-16,0 0 1 0,0 0-8 0,0 1-3 15,0-4-49 1</inkml:trace>
  <inkml:trace contextRef="#ctx0" brushRef="#br0" timeOffset="6.89765E6">6830 5313 124 0,'-3'5'46'0,"6"0"-24"0,-3 6-10 16,3-3 16-16,-3 3-3 15,0-1 3-15,0 1-16 16,3 2-5-16,-3 3-4 16,3 0-3-16,-3 5 3 0,3 0-4 15,0 0 0-15,0-2 1 16,0-1 2-16,0-2-1 0,-3 3-1 15,0-4-4-15,0 4-2 16,0-3-37 0,0 0-56-1,-3 0 10-15</inkml:trace>
  <inkml:trace contextRef="#ctx0" brushRef="#br0" timeOffset="6.89787E6">6830 5829 60 0,'-6'16'24'0,"6"-11"-12"0,0 3-5 0,0-3 9 15,0 3 3-15,0 5 3 0,0 1-14 16,0 1-5 0,0 1-2-16,0 3-1 15,0-3 0-15,3 0 0 16,-3 2-36-16,3-2-26 15,0 5 21-15</inkml:trace>
  <inkml:trace contextRef="#ctx0" brushRef="#br0" timeOffset="6.89799E6">6818 6236 128 0,'-9'27'49'0,"6"-14"-26"0,0 0-27 16,3-8 10-16,0 3-5 15,0 0 2-15,3 0-4 16,0 0-2-16,0 0-53 15,3 3-23-15</inkml:trace>
  <inkml:trace contextRef="#ctx0" brushRef="#br0" timeOffset="6.8991E6">8866 4395 148 0,'3'-3'57'0,"-3"3"-30"0,3 0-14 0,-3 0 19 0,3 3-14 16,-3 5-2-16,3 0-6 16,-3 2-1-16,0 3-5 15,0 3-3-15,0 0 2 0,0 3-2 16,-3-1 2-16,0 6-4 16,3-3 0-16,0 0-15 15,-3-2-4-15,3-1-69 16</inkml:trace>
  <inkml:trace contextRef="#ctx0" brushRef="#br0" timeOffset="6.89929E6">8866 4868 116 0,'-6'6'44'0,"6"4"-24"0,0-4-24 15,0 4 25-15,0 3-4 16,0-2-8-16,0 2-5 16,0-2-6-16,0 2-1 15,0 3-58-15,0-3-26 16</inkml:trace>
  <inkml:trace contextRef="#ctx0" brushRef="#br0" timeOffset="6.89947E6">8863 5194 100 0,'-3'18'38'0,"3"-10"-20"0,0 5-19 0,0-7 7 0,0 2-4 16,0 2-2-16,0 4 1 16,0-1 1-16,0 0-8 15,0 5-3-15,0 4-35 16,0 1-14-16</inkml:trace>
  <inkml:trace contextRef="#ctx0" brushRef="#br0" timeOffset="6.89967E6">8866 5659 140 0,'-6'14'55'0,"6"-4"-30"0,-3 3-16 0,3-5 16 16,0 0-12-16,0 3-2 15,0 0-9-15,0-1-2 16,0 6 0-16,0-3-5 0,0 3 1 16,0 0-31-1,0 0-54-15,0 0 7 16</inkml:trace>
  <inkml:trace contextRef="#ctx0" brushRef="#br0" timeOffset="6.89979E6">8857 6093 124 0,'-3'45'46'0,"0"-31"-24"0,0 9-13 0,3-12 14 16,0 5-13-16,-3-3-6 0,3 3-18 16,0-3-6-16,0 0-41 15,3-7-17-15</inkml:trace>
  <inkml:trace contextRef="#ctx0" brushRef="#br0" timeOffset="6.90084E6">10816 4379 116 0,'0'-5'44'0,"0"7"-24"0,0-2 3 16,0 0 18-16,0 0-2 0,0 0 0 15,0 6-18-15,0 1-7 16,0 4-9-16,0 5-2 0,0 5 1 16,-3 0-2-16,0 0-2 15,3 3 1-15,0 5 1 16,0-5-8-16,0 3-3 16,0-4-158-1,3 17 62 1</inkml:trace>
  <inkml:trace contextRef="#ctx0" brushRef="#br0" timeOffset="6.901E6">10798 4903 172 0,'-6'18'66'0,"6"-2"-36"0,0 0-37 15,0-8 10-15,0 5-3 16,0-2 2-16,0 2-10 15,0 3-4-15,0 0-58 16,0 0-26-16</inkml:trace>
  <inkml:trace contextRef="#ctx0" brushRef="#br0" timeOffset="6.90116E6">10795 5271 156 0,'-9'13'57'0,"6"-5"-30"0,3 5-27 16,0-8 10-16,0 3-11 15,0 5-1-15,0 1-2 0,0 1 2 16,0 1-30-16,0-2-11 16,0-1-13-16,3 3-6 15</inkml:trace>
  <inkml:trace contextRef="#ctx0" brushRef="#br0" timeOffset="6.90128E6">10741 5726 104 0,'-3'29'38'0,"-9"-19"-20"0,6 17-26 0,3-14 7 16,3 5-12-16,0 6-2 16,0 0-23-16,6 8-8 15</inkml:trace>
  <inkml:trace contextRef="#ctx0" brushRef="#br0" timeOffset="6.90137E6">10732 6220 192 0,'-20'16'74'0,"20"-5"-40"0,-3-3-42 15,3-6 10-15,0 4-28 16,0-4-7-16</inkml:trace>
  <inkml:trace contextRef="#ctx0" brushRef="#br0" timeOffset="6.90257E6">12813 4493 100 0,'0'-14'38'0,"3"12"-20"0,-3-9-4 0,0 9 17 16,0 2-2-16,3 0 1 0,-3 0-9 16,6 5-2-16,-6 3-11 15,0 0 1-15,0 2 4 0,0 9-1 16,0-1 3-16,-6 6-8 15,0 0-2-15,3 0-3 16,0 5-2-16,0 5 1 16,0-2 1-16,0-3-1 15,-3 0-1-15,0-2-35 16,0 4-16-16,0 4-43 16</inkml:trace>
  <inkml:trace contextRef="#ctx0" brushRef="#br0" timeOffset="6.90276E6">12747 5024 172 0,'-5'8'66'0,"8"0"-36"0,-1 3-35 0,1-3 10 16,-3 2 3-16,0 4 5 15,0-1-4-15,0 5-1 16,0 6-4-16,3 0-5 0,0-3-2 15,-3-2-38-15,0-1-15 16,0 1-16 0</inkml:trace>
  <inkml:trace contextRef="#ctx0" brushRef="#br0" timeOffset="6.9029E6">12756 5472 132 0,'-3'21'49'0,"3"-8"-26"16,0 6-27-16,0-12 8 15,0 4-7-15,3 5 2 0,0 8-4 16,-3 0 1-16,3-3-49 16,-3 0-21-16</inkml:trace>
  <inkml:trace contextRef="#ctx0" brushRef="#br0" timeOffset="6.90309E6">12780 5940 172 0,'-3'26'66'0,"3"-12"-36"0,-3 4-35 0,3-10 12 15,0 5-8-15,3 8-2 16,-3-2 2 0,6-1 2-16,-3 1 0 0,3-3-1 0,0 0 3 15,-3-3-2 1,0 3-1-16,0 0-2 0,-3-3 1 16,0 3-17-1</inkml:trace>
  <inkml:trace contextRef="#ctx0" brushRef="#br0" timeOffset="6.90518E6">5809 3680 140 0,'0'-2'52'0,"0"2"-28"0,0 2-8 16,0-2 18-16,0 8-5 15,3 3 0-15,0 5-5 16,0 2-3-16,0 17-11 16,0-4 2-16,-3 4 2 0,0-3-5 15,0-3-3-15,0 2-3 16,0-7 0-16,3 3 2 15,-3-6 0 1,0-5 2-16,0-3 5 16,0-2 2-16,0-11-1 15,0 0 2-15,0-6-8 16,0 1-2-16,0-3-3 16,0-3 1-16,0 1-2 0,3-3-1 15,3-1-2-15,0 1 1 16,3 0-4-16,3 2 1 15,0 3 0-15,0 3 2 16,-1 2-1-16,7 6 1 16,-3 0 2-16,3 7 0 15,-9 1 2-15,0 0 1 16,-6 2 7-16,-6 3 4 16,0-3-5-16,-3 3-3 15,-3-3-1-15,-3 0 1 16,0 0-8-16,0-5-3 0,0 0-11 15,0-2-4-15,4-4-15 16,-1 1-2-16,3-3-10 16,6-8-40-1,6-5 10-15,3-3-5 16</inkml:trace>
  <inkml:trace contextRef="#ctx0" brushRef="#br0" timeOffset="6.90549E6">6041 3942 156 0,'-3'3'57'0,"3"0"-30"0,0-1-21 0,0 4 15 16,0-1 4-1,0 5 5-15,0 4-3 16,0 2 1-16,0-1-16 16,0 1-2-16,3 3 0 0,3-6-4 15,0-2 2-15,0-3-1 0,3-3 1 16,3-3 0-16,0-2 2 15,0-7-3-15,-3-1 1 16,0-3-1-16,-3 0 1 16,-6-2 2-16,-3 0 4 15,-3 0-4-15,-3 2 2 16,-3 1-7-16,0 2-1 0,3 0-7 16,0 0-2-1,0 2-25-15,3 1-10 16,3 0-28-16,6 2-12 0,3-2-28 15</inkml:trace>
  <inkml:trace contextRef="#ctx0" brushRef="#br0" timeOffset="6.9059E6">6259 3918 212 0,'-6'-5'79'0,"3"5"-42"0,-3 3-30 15,3-1 20-15,-3-2-3 16,0 3 1-16,-9 2-14 16,3 3-7-16,0 3-2 15,0 2-5-15,3 6 0 0,3 2 2 16,3-3 0-16,0 1-2 0,6-1 2 16,6-4 1-16,3-4 2 15,0-4-3 1,-3-4 0-16,0-2 3 0,3-5 1 15,-3-3-1-15,-3-5 1 16,0-3 0-16,-3 3 1 16,0 2 4-16,-3 0 5 15,0 4-1-15,0 1 1 16,0 4-5-16,0 2-3 16,0 0-5-16,3 5-2 15,0 5 1-15,0 4 0 16,0-4-4-16,3 1-1 15,-1 2-22-15,1-5-6 16,3-3-23-16,0 1-9 0</inkml:trace>
  <inkml:trace contextRef="#ctx0" brushRef="#br0" timeOffset="6.90623E6">6348 3953 140 0,'-3'3'55'0,"3"2"-30"0,3 3-21 16,0-3 13-16,-3 3 14 16,3 5 7-16,0 3-15 15,0-3-6-15,-3-2-10 0,3 2-3 0,-3-5 0 16,0-3 9-16,0 1 6 16,0-1-6-16,0-5 0 15,0 0-3 1,0 0-1-16,3-13 12 15,-3 2-9-15,3-2-4 16,3 2-2-16,0-2-2 16,0 3-2-16,5-1 1 15,1 3-4-15,3 0-2 16,0 3-16-16,0 5-7 16,3-3-16-16,-3 3-4 15,0 3-15-15,3-1-6 16,-4 1-15-1</inkml:trace>
  <inkml:trace contextRef="#ctx0" brushRef="#br0" timeOffset="6.90665E6">6607 3963 200 0,'-3'-5'74'0,"-6"8"-40"0,3-3-31 0,3 0 17 0,-3 2-3 16,0 4 1-16,-3-1-9 15,0 3-5-15,0 5-3 16,3 3-4-16,0 0 2 0,3 0 1 15,3 2 0-15,6-2-3 16,0-3 2-16,3-2 3 16,0-3 1-16,3-5 1 15,-3-6 2-15,0-2-1 16,6-6 0-16,-3-5-1 16,-3 0 2-16,-9-5-5 0,0 0-1 15,0-3 2-15,0-2 3 16,-3-9-2-16,-3 4 0 15,0 2 1-15,3 5 0 16,0 3-2-16,0 5 1 16,0 5 0-16,3 3 3 15,0 5-5-15,3 9-3 16,0 12 3-16,0 6 3 16,6 3 3-16,0-4 1 15,0 1-4-15,3 3-3 16,-1-1 0-16,1-2 1 0,0-3-21 15,0-5-7-15,0-3-31 16,3-2-12 0,0-11-31-1</inkml:trace>
  <inkml:trace contextRef="#ctx0" brushRef="#br0" timeOffset="6.90691E6">7032 3702 228 0,'-8'0'85'0,"5"2"-46"0,0 6-46 15,0-3 14-15,0 3 10 16,-3 6 9-16,-6 7 2 16,3 8 3-16,-9 3-17 0,-3-1-6 0,3 1-1 15,0 2-4-15,4-2-2 16,-1-5-16-16,3-3-7 15,3-6-31-15,3-2-11 16,0 0-27 0,0-8-27-16,3-8 45 15</inkml:trace>
  <inkml:trace contextRef="#ctx0" brushRef="#br0" timeOffset="6.90721E6">6806 3659 220 0,'0'-2'82'16,"0"2"-44"-16,3 2-40 0,0 3 17 0,3 3 9 15,3 6 9-15,0 4-2 16,6 3-1-16,3 14-16 15,0 2-7-15,0-3 0 0,-4 3 0 16,1-5 1-16,0-3-4 16,0 0-1-16,-3-8-6 15,0 1-2-15,-3-7-36 16,3-1-15-16,-6-4-163 16,-3-15 108-1</inkml:trace>
  <inkml:trace contextRef="#ctx0" brushRef="#br0" timeOffset="6.90761E6">7202 3770 228 0,'-6'-2'85'0,"6"2"-46"0,0 2-37 16,0-2 17-16,3 6 7 16,0 2 17-1,0 18-9-15,0 0-18 16,0-2-7-16,0 0-5 0,0 0-5 16,0-3 1-16,-3 3-13 15,0-3-7-15,0 0-33 0,0-2-14 16,0-6-47-1</inkml:trace>
  <inkml:trace contextRef="#ctx0" brushRef="#br0" timeOffset="6.9078E6">7149 3945 268 0,'-3'-3'101'0,"6"3"-54"0,0-2-50 0,0 2 19 15,2 0 1-15,1-3 4 16,3 0-8-16,3 1-5 16,3-1-5-16,0-2-20 0,3-1-9 15,0 1-28-15,3 0-11 16,5-11-43-16</inkml:trace>
  <inkml:trace contextRef="#ctx0" brushRef="#br0" timeOffset="6.9082E6">7408 3725 232 0,'-9'-8'88'0,"15"6"-48"0,0-6-36 16,-4 5 19-16,4 1-7 0,3-1 1 15,0 0-5-15,0 1 0 16,3 2-7-16,-3 2-1 0,0 6 0 15,-3 3 2-15,-3 5 1 16,-3 15-3-16,-6 1-3 16,0 0-3-16,-9 2 1 15,0 3 5-15,-3-5 2 16,-2 0 9-16,8-8 4 16,-3-3 0-16,9-5 0 15,3-3-4-15,3 0 1 16,12-5-3-1,0-3-4-15,6 1-1 16,-1-4-5-16,4 1 0 16,-3-3-10-16,3 3-3 15,3-1-35-15,-6 1-13 0,-1 2-93 16,-8-7-42 0,-15-12 97-16</inkml:trace>
  <inkml:trace contextRef="#ctx0" brushRef="#br0" timeOffset="6.91738E6">8875 3934 28 0,'-3'-5'13'0,"6"5"-6"0,-3-3-6 16,0 3 5-16,0-2 6 16,0-1 2-16,0 0 10 0,3-2 7 15,-3 3 4-15,0-4 0 16,0 1 6-16,0 2 3 15,0 1-8-15,0 2-2 16,0 0-19-16,0 8-2 0,0 2 0 16,0 6 2-16,-3 8 0 15,0 2-1-15,0 1-1 16,3-3-1-16,-3-1 0 16,3-4-9-16,0-1-3 15,0-4-12-15,0-4-5 16,0-2-27-16,0-2-11 0,0-6-46 31,0-6-32-31,0-4 60 16</inkml:trace>
  <inkml:trace contextRef="#ctx0" brushRef="#br0" timeOffset="6.91775E6">8827 3522 120 0,'-3'-6'46'0,"3"6"-24"0,0 0-4 0,0 0 18 16,3 0-3-16,0 0 3 16,-3 0-11-16,0 0-3 15,6 6-13-15,-3 4 3 0,0 3 4 16,0 6-4-16,0-1-2 16,0 1-5-16,-3-3-2 15,0 0-1-15,0 0-2 16,0-3-30-16,3 0-15 0,0-5-63 31</inkml:trace>
  <inkml:trace contextRef="#ctx0" brushRef="#br0" timeOffset="6.91902E6">7589 2969 140 0,'-3'-22'52'0,"-9"20"-28"0,9 2-8 15,3 0 21 1,3 10-19-16,0 6-4 16,0 3-5-16,0 5-5 15,0 5 8-15,-3 5 5 0,0 1-1 16,0 2 1-16,0-3 2 0,0-2 2 15,0-6-9 1,0-5-2-16,0-2-6 16,0-6-3-16,0 0 2 0,0-7 0 15,0 2-1-15,0-8 1 16,0-6-7-16,0 1 1 16,0-6-4-16,3-2 2 15,3 0-2-15,0 0 2 16,3-1 1-16,3 4-1 15,3-1 1-15,0 9 3 16,0-4 0-16,-1 12 3 16,1-1-1-16,-3 8-1 15,-3 0 7-15,-6 3 5 0,-3 0 3 16,-3 0 3-16,-6-3-8 16,0 6-1-16,-3-6-5 15,0-2-3-15,1-3-14 16,-1-8-6-16,3 0-12 15,0-3-6-15,3-2-16 16,0-1-4 0,6-2-33-16</inkml:trace>
  <inkml:trace contextRef="#ctx0" brushRef="#br0" timeOffset="6.91935E6">7780 3191 176 0,'-15'5'68'0,"12"-5"-36"0,0 5-24 0,0 3 16 16,0-2-3-16,0 4 2 15,0 6-11-15,3 0-2 16,0 0-6-16,3 0-5 0,3-3 0 16,6 0 1-16,3-2 2 15,5-3 3-15,-2-8 4 16,0-6-2-16,-3-1 1 15,-3-4 1-15,-3 0 2 16,-3-2-3-16,-6-3 0 16,0 0-1-16,-6 3 1 15,-6 3-2-15,0 2-1 0,0-3-6 16,0 8-1 0,3-2-21-16,0 2-8 15,3 3-30-15,3 3-12 16</inkml:trace>
  <inkml:trace contextRef="#ctx0" brushRef="#br0" timeOffset="6.91976E6">7985 3180 184 0,'-6'-2'71'0,"9"4"-38"0,-9 1-25 0,3-3 16 16,0 3-3-1,0-1-1-15,-3 6-10 0,-3 0-6 16,0 5-3-16,3 6-4 0,0-1 2 16,3 4 1-1,3-4 0-15,3 3-3 0,3-2 2 16,0-9 3-16,3 1 1 16,0-6-1-16,3-5 1 15,-3-2 2-15,0-6 4 16,0 0-4-16,-3 0-1 15,-3-5 0-15,-3 2 2 16,3 0-3-16,-3 1 0 16,0 2 1-16,0 5-2 15,-3 1-4 1,3 2 1-16,-3 5 1 0,3 3-3 16,3 2 0-16,0 1 2 15,3 0 2-15,0-4-9 16,0 7-2-16,0-4-22 15,0-2-9-15</inkml:trace>
  <inkml:trace contextRef="#ctx0" brushRef="#br0" timeOffset="6.9201E6">8083 3223 128 0,'-6'0'49'0,"6"0"-26"0,3 5-31 0,-3 3 7 15,3-3 8-15,0 6 4 16,0 2 13-16,0 0 5 16,0 3-9-16,-3-3-4 15,0-5-9-15,0 0 2 0,0 3 3 16,0-9-2-16,0 1 2 16,0-3 4-16,0 0 2 15,0-3-3-15,0 1-1 16,3-6-6-16,0-3 0 15,0 3-3-15,3-5 0 16,3-3 1-16,0 3 3 16,0 0-6-16,3 2-2 15,-3 6-3-15,3-3-2 16,-4 5 3-16,1 3 0 16,0 0-19-16,6 0-9 0,3 3-36 15,0 0-16-15,0-3-10 16</inkml:trace>
  <inkml:trace contextRef="#ctx0" brushRef="#br0" timeOffset="6.92055E6">8390 3186 172 0,'-12'-3'66'0,"3"3"-36"0,0 0-20 16,3 3 20-16,-3-1-7 15,0 6-1-15,-6 0-10 16,-3 5-3-16,1 6-5 15,5 2-5-15,3 0 0 0,3 8 1 16,6-2 0-16,9-6 0 0,0-3 0 16,3-2 0-16,2 0 2 15,-2-11 1-15,3-7 3 16,-3-9 1-16,0-2 3 16,-3-3-3-16,0-5 1 15,-6-3-5-15,0 0 0 16,-3 1 1-16,-3-9 2 15,-3 3-3-15,0 0 0 16,-3 2-1-16,3 6 1 16,0-5-4-16,0 12 0 15,0 1-1-15,3 5 0 0,3 5 0 16,0 3-2 0,3 8-2-16,3 8 1 0,3 5 5 15,0 9 2-15,0 1 0 16,3 1 1-16,-3 0 0 15,3 0 1-15,0-1-5 16,0-2-1-16,-1-5-26 16,4-5-11-16,0-3-143 31,6-30 78-31</inkml:trace>
  <inkml:trace contextRef="#ctx0" brushRef="#br0" timeOffset="6.92076E6">8732 3029 268 0,'-21'6'101'0,"12"-1"-54"0,3 6-57 0,3-3 14 16,-3 2 14-16,-2 11 10 16,-7 3 0-1,-3 8-2-15,-3 0-14 0,3 2-8 0,0-2 0 16,0 0-10-16,6 5-1 15,4-11-16-15,2-2-5 16,0-6-21-16,0-2-7 16,3-5-32-1</inkml:trace>
  <inkml:trace contextRef="#ctx0" brushRef="#br0" timeOffset="6.92103E6">8515 3008 220 0,'-3'-8'85'0,"6"8"-46"0,0-5-46 15,-3 5 14-15,6 5 1 16,0 1 7-16,3 7 15 16,0 8 8-16,2 8-20 15,1 0-5-15,3 6-2 0,0-1-9 16,-3 0-1-16,0 1 1 15,0-11 1-15,-3 5-6 16,0-5-2-16,-3-3-36 16,0 0-107-1</inkml:trace>
  <inkml:trace contextRef="#ctx0" brushRef="#br0" timeOffset="6.92133E6">8896 3093 228 0,'0'5'88'0,"0"16"-48"0,0 1-40 0,0-9 18 0,0 3 1 16,0 2 3-16,0 3-11 16,0 1-4-16,0-1-5 15,0 0-4-15,0 0 1 0,6-2-26 16,-6-4-11-16,-3-1-65 16,3-4-35-1,-3-2 63-15</inkml:trace>
  <inkml:trace contextRef="#ctx0" brushRef="#br0" timeOffset="6.92151E6">8804 3241 200 0,'3'-2'77'0,"2"2"-42"0,4 0-37 0,-3 0 14 15,3-3-2-15,3 3 4 16,3 0-8-16,3 0-1 15,0-5-3-15,0 2-17 0,0 0-5 16,2 1-74 0</inkml:trace>
  <inkml:trace contextRef="#ctx0" brushRef="#br0" timeOffset="6.92193E6">9080 3082 184 0,'3'0'68'0,"0"6"-36"0,0-1-15 16,0 6 22-16,-3-1-5 16,0 6 1-16,0 0-14 15,0 0-3-15,0 0-10 0,0-3-7 16,0 0-2-16,0-2 3 15,0-1 1-15,3 1-1 16,3-8-2-16,0-1 1 0,3-2-1 16,0 0-3-1,9-2 2-15,-3-1 1 0,0 3 2 16,0 3-3 0,-1 2-2-16,-2 0 4 0,0 6 1 15,-3-1 17-15,-6 3 8 16,-3 1-10-16,-3-1-2 15,-3 3-7-15,-9 0 0 16,0-3-21-16,-2 5-8 16,-1-4-22-16,0-4-9 15,-3 1-32-15,3-11-11 16,3-3 1 0</inkml:trace>
  <inkml:trace contextRef="#ctx0" brushRef="#br0" timeOffset="6.92214E6">9095 3082 304 0,'6'3'115'0,"3"-6"-62"0,6 1-53 15,-6-1 23-15,3 3-9 16,3 0 0-16,0-3-8 15,0 3-2-15,2-2-2 16,-2-1-43-16,0 1-18 0,0 2-76 16</inkml:trace>
  <inkml:trace contextRef="#ctx0" brushRef="#br0" timeOffset="6.92277E6">9411 3098 236 0,'-3'0'90'0,"3"0"-48"0,3-5-47 15,0 5 15-15,0-3-8 0,3 1 1 16,0-1-4 0,3 0 0-16,-1 1 1 15,1 2-3-15,0 2 2 0,0 4 1 0,-3 7 0 16,-6 5 4-16,-3 6 2 16,-3 0 0-16,-3 0 1 15,0 2 2-15,-2-2 2 16,-1-3 1-16,-3-2 0 15,3-3 9-15,0-3 4 16,9-2-9-16,0-4-4 16,3 1-5-16,6-2 0 15,3-4-2 1,3 1 0-16,6-3 1 16,5 0-5-16,1 0-1 15,0 0 2-15,-3 3 3 16,-3-1-2-16,3 1-2 0,-4 5-7 15,1-3-4-15,0 0-47 16,0 1-22 0,0 4-53-16</inkml:trace>
  <inkml:trace contextRef="#ctx0" brushRef="#br0" timeOffset="6.92455E6">9771 3720 148 0,'0'-3'55'0,"0"3"-30"0,-3 0-7 0,3 0 18 15,0 6-20-15,0 4-6 16,3 4-3-16,0 15 2 16,-3 5-4-16,0 6 8 0,0-3 4 15,-3 0 2-15,0-5 3 16,0-3-8-16,0-3-3 15,3-5-6-15,0 0-2 16,0-7-1-16,0-4-2 16,0-2 5-16,0-3 4 0,0-2-1 15,0-3 1 1,6-5-3-16,-3-3 1 16,0-5-6-16,0-3-1 15,3-3-2-15,0 6-2 0,6 2 3 16,-3 1 0-16,3-1-4 15,-1 6 1-15,1 2 2 16,0 6 1-16,0 2 1 16,0 9 0-16,-3-1-3 15,0 0 2-15,-3 0 5 16,-3 3 2-16,-6-3 0 0,0-2 1 16,-3-1-4-1,0 1 0-15,-6-3-3 16,-3-3-3-16,-3 1-12 15,0-4-2-15,4-2-14 16,2 0-3-16,3-2-6 16,3-4-1-16,6 1-39 15,3 0-31-15,9-6 45 16</inkml:trace>
  <inkml:trace contextRef="#ctx0" brushRef="#br0" timeOffset="6.92488E6">9967 3982 132 0,'0'0'49'0,"0"3"-26"16,0-1-14-16,0-2 16 16,0 3 6-16,-3 0 3 15,0 2-12-15,0 5-3 0,0 4-11 16,3-1-5-16,0 3 0 0,3-3 0 16,3 0 1-16,6 0 0 15,0 1 2-15,3-4 1 16,3-4 1-16,3-6 0 15,0-3 2-15,-4-2 1 16,1-3 3-16,-6 0-5 16,-3-3-1-16,-3-2-4 15,-3 0-1-15,-9-3 1 16,-3 0 2-16,-3 3-5 16,-3 2-3-16,1 3 1 15,-1 0 2-15,3 3-13 16,0 2-7-16,3 3-32 0,3 0-13 15,6 0-41 1</inkml:trace>
  <inkml:trace contextRef="#ctx0" brushRef="#br0" timeOffset="6.92531E6">10274 3948 176 0,'-21'2'68'0,"18"-2"-36"0,-6 3-26 0,6 0 15 16,-6 2 6-16,-3 3 6 15,1 0-13-15,-1 2-6 0,3 4-9 16,0-1-4-16,3 3 0 16,3 2-1-16,6-2 0 0,3-3 2 15,3 0 3-15,3-5 0 16,-1-2 2-16,1-4-4 15,3-2 0-15,0-2-1 16,-3-4 1-16,0 1-2 16,-6-5 2-16,0-4 0 15,-3 4 1-15,0 2 0 16,-3-3 2-16,0 6-1 16,-3 0 0-16,3 5-6 0,-3 5-1 15,3 3-2-15,0 2 3 16,3 1-2-1,3 0 1-15,0-1 2 16,0 1 2-16,0-3-12 16,0-3-6-16,0 0-24 0,3-2-12 15,-1-3-50 1,-2-3-27-16,3-2 66 16</inkml:trace>
  <inkml:trace contextRef="#ctx0" brushRef="#br0" timeOffset="6.92562E6">10369 3979 144 0,'-6'-5'55'0,"6"5"-30"0,0 3-23 0,0-1 12 16,0 4-5-16,0 4 2 15,0 1 3-15,0 2 3 0,0-2-9 16,3-1 2-16,-3 1 1 16,0-3-2-16,0-3 0 0,0 0-3 15,0-2 1-15,0-3 9 16,0 0 5-16,0 0-7 15,0 0-3-15,0-5-2 16,0-6 1-16,3-5-1 16,0 3 0-16,3 0-5 15,0 0-1-15,3 2-1 16,0 0-2-16,0 1-2 16,3 4 1-16,0 1 1 15,0 5 0-15,0 0-20 16,-1 3-9-16,4 2-45 15,-3 0-19-15,6 1 1 16</inkml:trace>
  <inkml:trace contextRef="#ctx0" brushRef="#br0" timeOffset="6.92609E6">10607 3987 152 0,'-9'-2'57'0,"6"-1"-30"0,-5 0-18 0,5 6 14 15,-9-3 2-15,0 3 2 16,0-1-10-16,-3 4-5 16,3 4-7-16,0 1-6 0,0 2 0 15,3 0-1-15,3 6-2 16,0-1 3-16,6-2 2 0,3 0 0 16,3-3 2-16,6-2 2 15,3-6 2-15,3-5 1 16,0-5 0-16,0-3-2 15,-3-3 1-15,-4-2-4 16,-2-5 0-16,-3-1 1 16,-3-5 2-16,-3 0-3 15,-3 1-2-15,0-9-5 16,0-3 0-16,-3 6 4 16,3 3 4-16,-5 5 1 15,2 5 0-15,0 5-10 16,6 9 1-1,3 7 5-15,0 11 0 16,3 8 0-16,-3-1 2 0,2 4 0 16,1 2 1-16,0-3 0 15,3-2-2-15,0-3-2 16,3-2 1-16,-3-1 1 16,0-4-41-16,3-6-16 15,0-3-51 1</inkml:trace>
  <inkml:trace contextRef="#ctx0" brushRef="#br0" timeOffset="6.92635E6">10923 3784 252 0,'-9'-3'93'0,"9"6"-50"0,-3 2-50 16,0 8 16-1,-6 11-4-15,-3 5 9 16,0 0 5-16,-3 11-9 16,0-3-6-16,1 0 0 0,-4-3-3 15,6 1-1-15,0-6-2 16,3-3-1-16,3-5-34 16,0-5-12-16,0-5-141 31,6-11 96-31</inkml:trace>
  <inkml:trace contextRef="#ctx0" brushRef="#br0" timeOffset="6.92659E6">10706 3813 168 0,'-3'-16'66'0,"6"16"-36"0,0 0-31 0,5 8 15 16,1 0 3-16,3 13 7 15,0 0-2-15,0 3-1 16,0 5-11-16,0 5-4 0,-3-2-2 16,3-3 0-16,0 0 0 15,0 0-2-15,-1-5 1 16,1-3-4-16,0-5-2 16,-3-5-58-16,0-3-26 0,0-3-3 31</inkml:trace>
  <inkml:trace contextRef="#ctx0" brushRef="#br0" timeOffset="6.92683E6">11045 3892 220 0,'-6'-3'82'0,"6"11"-44"0,0 6-47 15,3-7 14-15,-3 7 6 16,0 2 5-16,0 2-2 0,-3 1 2 16,3-1-9-1,0-2-4-15,0 0 0 0,0 2-13 0,0-4-3 16,0-4-38-16,0 1-14 16,0-1-27-1</inkml:trace>
  <inkml:trace contextRef="#ctx0" brushRef="#br0" timeOffset="6.92702E6">10923 4006 212 0,'6'-3'79'0,"6"1"-42"0,3 2-37 15,-6 0 18-15,5-3-10 16,4 0 0-1,0 3-4-15,0 0-3 16,3 0 0-16,-3 0-37 0,-3 0-15 16,-4 0-40-16</inkml:trace>
  <inkml:trace contextRef="#ctx0" brushRef="#br0" timeOffset="6.92728E6">11238 3916 184 0,'-6'16'68'0,"6"2"-36"0,0 6-22 0,0-11 17 16,-6 6-4-16,3 2-2 15,1 3-11-15,-1-3-4 16,0 0-4-16,3-2 1 0,6-3 2 15,-4-1-24-15,4-4-10 16,-3-3-25-16,0 0-11 16</inkml:trace>
  <inkml:trace contextRef="#ctx0" brushRef="#br0" timeOffset="6.92767E6">11360 3937 148 0,'-9'3'57'0,"9"5"-30"0,-2 2-29 16,-1 1 11-16,0 7 11 16,0 1 10-16,0 2-7 15,0 5-1-15,3-2-13 16,3-3-5-16,3-2-1 0,2-3 2 15,1-3 2-15,3-2 3 16,3-6 4-16,6-8 1 16,0-2 3-16,0-6-6 15,-3 1-2-15,-4-3-1 0,-2-3-1 16,-6 0 4-16,-3 0 5 16,-6-3 0-16,-6-2-1 15,-5 5-2-15,-1 1-1 16,-3-1-7-16,3 5-4 15,0 3-19-15,3 0-9 16,3 0-37-16,3 3-15 16,6 2-32-1,3 3-26-15,9-2 61 16</inkml:trace>
  <inkml:trace contextRef="#ctx0" brushRef="#br0" timeOffset="6.9281E6">11590 3905 124 0,'-6'-8'46'0,"6"8"-24"0,-3 0 7 16,3-2 25-16,-3 2 4 16,0 0 2-16,0 0-19 15,3 0-10-15,0-3-18 16,0 0-6-16,6 1-1 0,3-1-3 15,3 3-2-15,5-5-3 16,1 7-1-16,0 4 2 16,0-1 0-16,-3 6-4 15,-6 4 1-15,-3 4 2 16,-6 10 3-16,-9-2-2 16,-6 2 0-16,-3 8 3 0,3-6 3 15,0-1-4-15,0-4-1 16,4-5 0-16,2-5 2 15,3-3 1 1,3-2-1-16,6-3-2 16,3-3 3-16,5 0 0 15,7-2-1-15,3 0-2 16,0-3-2-16,0 2 1 16,0 1 1-16,0 0 0 0,-4-1-55 15,-2 19-107 16</inkml:trace>
  <inkml:trace contextRef="#ctx0" brushRef="#br0" timeOffset="6.92928E6">12878 4199 104 0,'-3'0'41'0,"6"3"-22"0,-3-3-7 0,0 0 13 15,0 0 13-15,0 0 6 16,0-3-8-16,0 0-2 16,0 1-19-16,-3-4 2 0,1-2 3 15,2-2-5-15,-3-3 2 16,0-1-6-16,3-4 1 16,-3-6-5-16,0 3-2 15,3 0-7-15,-3 0-1 16,3 5 1-16,-3 0 1 15,3 3-8-15,-3-1-2 0,-3 4-45 16,0-1-18 0</inkml:trace>
  <inkml:trace contextRef="#ctx0" brushRef="#br0" timeOffset="6.92953E6">12861 3688 236 0,'-3'-13'90'0,"3"5"-48"0,3-2-31 0,0 4 21 15,0 1-13-15,0-3-3 16,-3-5-12-16,3 2-2 15,-3-2-2-15,0 2-14 0,0-4-5 16,-3 1-76 0,3 1-59-16,-3 0 55 15</inkml:trace>
  <inkml:trace contextRef="#ctx0" brushRef="#br0" timeOffset="6.93105E6">11724 3014 140 0,'-6'-6'52'0,"6"12"-28"0,0-14-15 0,0 8 14 16,0 0-5-16,0 0 0 16,0 0-4-16,0 0 1 15,6 8-8-15,-3 0 0 0,0 10 0 16,-1 9-3-16,-2 4-3 15,0 1 6-15,0-3 5 16,0-2 3-16,0-4 0 16,0-1-7-16,0-4-5 15,0-5 0-15,0-2 2 16,0-3 0-16,0-3 0 16,0-5 1-16,0-5 1 0,3-3-3 15,0-3-3-15,3-2-3 16,3 0-1-16,0-6-7 15,3 6-4-15,0-5 12 16,3 4 7-16,0 12-3 16,6 2-3-16,0 2-3 15,-1 4 0-15,-5 2 5 16,-3 2 3-16,-3 3 5 16,-9 3 2-16,-9 0 1 15,-3 0 2-15,-3-3-5 16,-3 0-1-16,-2-2-4 15,-1-3-1-15,3-3-8 16,0-5-2-16,3 0-18 0,3 0-7 16,6-8-23-16,3-2-10 15,6-1-31 1</inkml:trace>
  <inkml:trace contextRef="#ctx0" brushRef="#br0" timeOffset="6.93135E6">11920 3191 192 0,'-18'18'71'0,"18"-10"-38"0,0 14-23 0,0-12 17 0,3 3 0 16,6 1 1-16,0-1-13 16,3-3-4-1,3 1-7-15,3 0 2 0,-1-11 0 16,-2 0 0-16,0-8 1 0,3 2 0 15,-9-7 1 1,-3 0-2-16,-3 0 1 0,-3-1-4 16,-6 4 0-16,-3-3-3 15,0 5-1-15,-3-3 1 16,0 0 0-16,3 6-14 16,0 5-5-16,4 0-34 15,2 0-14-15,3 0-40 16</inkml:trace>
  <inkml:trace contextRef="#ctx0" brushRef="#br0" timeOffset="6.93175E6">12164 3154 192 0,'-9'-3'71'0,"6"3"-38"0,-3 0-39 16,-6 3 38-16,-3 7-11 15,4 4-8-15,-1 4-3 16,3-2-6-16,3 3-3 0,3-1 2 16,3 1-2-16,6-4-1 0,0-1 3 15,6-4 0-15,-1-2 1 16,-2-2 0 0,0-6-2-16,0-8 1 0,-3 2-2 15,0-4 2-15,-3-1 0 16,-3 1 3-16,0-1 1 15,0 0 1-15,-3 3-2 16,3 3-1-16,-3 3-3 16,3 2-2-16,0 5-2 15,0 3 1-15,0 2 1 16,3 1 0-16,0-1 0 16,3 1 0-16,0-6-3 15,0 3 0-15,0-2-27 0,0-4-12 16,0 4-21-1,0-6-6-15,0-6-9 16</inkml:trace>
  <inkml:trace contextRef="#ctx0" brushRef="#br0" timeOffset="6.93244E6">12244 3223 132 0,'0'-8'49'0,"0"8"-26"0,3 8-18 0,0-6 11 15,0 9 4-15,0-3 4 16,0 5 1-16,0 0 0 15,0 0-14-15,0-2 0 0,-3-3 0 16,0 0 0-16,0-3 1 16,0 1 5-16,0-6 1 15,0 0-1-15,0-6 0 0,0-2-3 16,0-2-1 0,0-4-5-16,3 1-3 0,3 0-2 15,0 0-3-15,0 0-4 16,3-1-2-16,6 6-24 15,3-5-8-15,3 5-20 16,-4-5-6 0,1 5-6-16,0 0-17 15,-3 5 33-15,-3-2 39 16,-3 0 22-16,-3 0 33 16,-6 5 12-16,-3-3-10 15,0 6-2-15,-6 2-6 16,-3 3 1-16,0 0-15 15,-3 2-6-15,0 4-9 16,3-1-2-16,4 3 1 0,2 5 2 0,9-5 3 16,6 0 0-16,2-3 0 15,1 0-1-15,0-8 0 16,0 3-2-16,0-8 1 16,-3 0 0-16,0 0 1 15,0-8-4-15,-3 3-1 16,-3-8-1-16,-3 0 1 15,0-3-2-15,0-5-1 16,0-1-4-16,-3-7 0 16,0 3-3-16,0-3 2 15,0 2 1-15,0 3 2 16,0 6 5-16,0 2 3 16,0-2 2-16,0 12 2 0,3 4-7 15,0 4-2 1,0 14 1-16,3 8 1 15,0 2 1-15,3 4-2 16,0 1-2 0,3-2 1-16,0 0 1 0,0-2-1 15,0-6-1-15,5-2-39 16,13-6-16-16,-3-5-63 16</inkml:trace>
  <inkml:trace contextRef="#ctx0" brushRef="#br0" timeOffset="6.93266E6">12789 3014 260 0,'-21'8'96'0,"18"-3"-52"0,-6 11-49 0,3-6 17 15,-5 11 0-15,-4 6 4 16,-3 5-2-16,0-3 0 15,3 5-8-15,0-7-6 0,-3-1-1 16,6-5-19-16,1-5-9 16,2-3-34-16,3-5-12 15,3-2-23 1</inkml:trace>
  <inkml:trace contextRef="#ctx0" brushRef="#br0" timeOffset="6.93289E6">12524 2990 184 0,'0'0'68'0,"0"0"-36"0,18 16-29 15,-9-8 15-15,3 5 11 16,3 5 6-16,0 11-3 16,0 3 1-16,-1 3-19 15,4-1-8-15,0 0-2 0,-3-2-3 16,0-5-1-16,0 2-2 0,0-5-1 15,-3-11-53-15,5-3-25 16</inkml:trace>
  <inkml:trace contextRef="#ctx0" brushRef="#br0" timeOffset="6.93316E6">12968 3040 220 0,'0'3'82'0,"3"2"-44"0,0 8-33 0,0-2 17 0,-3 5-3 15,0 8 1-15,0 2-7 16,0-5-3-16,0 3-5 15,0 2-4-15,0-7 2 0,0-1-20 16,0-4-6-16,0-4-70 16,-3-2-53-1,0-3 54-15</inkml:trace>
  <inkml:trace contextRef="#ctx0" brushRef="#br0" timeOffset="6.93335E6">12867 3188 264 0,'-6'-5'99'0,"9"5"-54"0,6-11-57 16,-4 11 15-16,4-2 1 15,6-1 5-15,0 0-2 16,9 3 1-16,3 0-5 0,0 0-11 0,-4-2-4 16,1 2-63-1,-6 0-67-15</inkml:trace>
  <inkml:trace contextRef="#ctx0" brushRef="#br0" timeOffset="6.93387E6">13167 3043 184 0,'0'2'68'0,"3"1"-36"0,-3 2-22 0,3 3 17 15,0 3 4-15,0 5 4 16,-3 8-6-16,0 2-1 16,0-5-15-16,0 3-6 0,0 2-2 15,0-4-1-15,0-1 0 16,-3-3-2-16,0-2-2 16,0 0-2-16,0-3-1 15,0 6-60-15,0-9-12 16,3-10-62-1</inkml:trace>
  <inkml:trace contextRef="#ctx0" brushRef="#br0" timeOffset="6.93426E6">13286 3104 220 0,'0'2'82'0,"-9"4"-44"0,15-4-42 16,-3 9 15-16,0-3 5 15,-6 5 5-15,0 0 0 0,6-2 2 16,0-1-13-16,3 1-3 0,-3-1-1 16,3 1 1-16,0 0 1 15,3-9-2-15,3 4-1 16,3-1-3-16,0 0-2 15,8 0 3-15,-2 1 0 16,3 2 1-16,-6 2 0 16,-3 1 6-16,-3 2 4 15,-12 0 4-15,-6 1 1 16,-3 1-8-16,-3 4-2 16,-3-1-10-16,0-4-4 15,0-1-26-15,0-5-10 16,-2-3-23-16,-4-8-10 15,-3-10-42 1,3 3-18-16,-3-4 68 0</inkml:trace>
  <inkml:trace contextRef="#ctx0" brushRef="#br0" timeOffset="6.93443E6">13215 3154 236 0,'6'-5'88'0,"0"5"-48"0,9-16-36 16,-3 13 19-16,-1-2 0 15,4 5 6-15,3-8-12 16,0 5-4-16,0 1-8 16,0-4-8-16,0 4-1 0,5-1-53 15,4 0-24-15,-3 3-32 16</inkml:trace>
  <inkml:trace contextRef="#ctx0" brushRef="#br0" timeOffset="6.93486E6">13614 3101 148 0,'-3'0'55'0,"3"0"-30"0,3 0-7 0,-3 0 20 16,3-3 14-16,0 3 10 15,0 0-13-15,0 0-5 16,3-5-25-16,-1 2-9 0,4 1-5 15,3-1-3-15,3 0-2 0,3 1 3 16,0 2 0 0,0 5-6-16,-6 3 0 0,0 11 1 15,-6-1 3-15,-6 3 2 16,-9 3 1-16,-3 2 0 16,0 1 2-16,-6-3-3 15,0-3 0-15,0 0 3 16,6-8 1-16,0 1-1 15,6-1-1-15,3-8-1 16,3 0 0-16,6 1 4 0,3-4 3 16,6-2-2-16,9 3 2 15,0-3-8-15,0 0-2 16,-3 0-1-16,-1 0 2 16,-2 5-6-16,-3 1 1 15,-6-4-100 1,-6 11-63-1</inkml:trace>
  <inkml:trace contextRef="#ctx0" brushRef="#br0" timeOffset="6.95094E6">8723 13314 104 0,'-3'0'41'15,"3"-3"-22"-15,3 3-9 0,-3 0 14 0,0 0-4 16,0 0 0-16,0 0-5 16,3 3 1-16,-3-3-9 15,3 5-4-15,0 3-2 0,3 5-1 16,-3-2 0-16,-3 5 8 16,3 0 5-16,-3 2 0 15,3 6 2-15,0 2-6 16,0 1-1-16,3-1-4 15,-3-2-1-15,0 3-1 16,-3-1 1-16,0-2-2 16,0 0 2-16,0-3-4 15,0-5 0-15,0 2-96 16,3-5-46-16,0-5 71 16</inkml:trace>
  <inkml:trace contextRef="#ctx0" brushRef="#br0" timeOffset="6.95171E6">10709 13266 100 0,'3'-2'38'0,"-6"2"-20"0,6 5-15 16,-3 0 10-16,5 3-6 15,1 5 1-15,0 6 8 16,-3-1 7-16,0 1-8 0,0 2-1 16,-3 0-8-1,0 0-2-15,0 1-2 16,0-1 1-16,0-3 2 0,0 1-15 16,-6-3-8-16,3 5-55 15</inkml:trace>
  <inkml:trace contextRef="#ctx0" brushRef="#br0" timeOffset="6.9525E6">12786 13266 116 0,'3'-8'44'0,"-3"8"-24"0,3 8-19 16,0-2 8-16,0 1 1 15,0 9 1-15,0 8 14 16,-3 0 7-16,3 2-11 16,0 4-2-16,0 1-11 15,0-2-3-15,0-2-1 0,0 2-2 0,-3 3 1 16,0-6-9-16,0-5-1 15,-3 0-82 1</inkml:trace>
  <inkml:trace contextRef="#ctx0" brushRef="#br0" timeOffset="6.95378E6">7601 13790 100 0,'0'-3'38'0,"0"6"-20"0,0 0 3 0,0-3 19 0</inkml:trace>
  <inkml:trace contextRef="#ctx0" brushRef="#br0" timeOffset="6.95413E6">7601 13819 297 0,'0'13'42'0,"0"1"-16"0,0-4-11 16,0 1-4-16,0-3-1 15,0 0 1-15,0-3-4 16,0 0-2-16,0 1-2 16,-3-1 0-16,3 0-2 0,0-2-1 15,0-1-2 1,0-2 1-16,0 0 1 16,0 0 2-16,6 3-1 0,3-3-1 15,3 0 1-15,3 0-1 16,0 3 0-16,-1-1 0 15,1 4 2 1,0-1 1-16,-3 0 5 0,-3 1 5 16,-3-1-3-16,-3 3 0 15,-3 0-4-15,-6 0 1 16,-3 0-4-16,-3 0 0 16,-3-1-3-16,0 1-1 15,1 6-17-15,-7-4-8 16,6-2-13-16,-9 0-41 15,6-3 8-15,0-5-20 32</inkml:trace>
  <inkml:trace contextRef="#ctx0" brushRef="#br0" timeOffset="6.95438E6">7509 13780 176 0,'0'-3'68'0,"9"-2"-36"0,-3-1-37 15,6 6 58 1,2-2-20-16,4-1-15 16,3 0-10-16,3 1-7 15,3-1-4-15,0 0 2 0,8 1-17 16,-5 2-8-16,0-3-35 15,0 0-53-15,-7 1 23 16</inkml:trace>
  <inkml:trace contextRef="#ctx0" brushRef="#br0" timeOffset="6.95466E6">7872 13732 124 0,'-15'0'46'0,"6"5"-24"0,3-2-26 16,-6 5 38-16,0 10-9 15,3 6-2-15,9 0-5 16,0 2-10-16,9 1 4 0,6-1 1 16,6-5 2-16,3-5 4 0,6-5-2 15,2-8 1-15,-2-6-3 16,-3-5-1-16,-3-3-2 16,-6 1 0-16,-7-6 5 15,-8-8 1-15,-3 3-3 16,-14 0-1-16,-4 2-8 15,0 1-4-15,-3 2-19 16,0 3-9-16,3 2-48 16,0 6-20-16,10-1-15 15</inkml:trace>
  <inkml:trace contextRef="#ctx0" brushRef="#br0" timeOffset="6.95538E6">9402 13576 120 0,'12'-3'46'0,"-12"6"-24"0,3 18 1 0,0-13 18 15,-3 5 3-15,0 0 3 16,0 1-9-16,0-1-3 16,0 0-19-16,3 0-6 0,0-2 1 15,0-3-3-15,3 0 3 16,3-3-2-16,2 0 0 15,7 1-5-15,3-4-1 16,0 1-3-16,3 2-1 16,-3 3 1-16,-1 3 0 15,-2-1 2-15,-3 1 1 0,-21 7 5 32,-3 1-4-32,-3-3 0 15,-2-3-4-15,-4-2-1 0,-3-3-28 16,3-1-10-16,0-1-23 15,-6-4-6-15,-3-7-37 16</inkml:trace>
  <inkml:trace contextRef="#ctx0" brushRef="#br0" timeOffset="6.95578E6">9360 13642 176 0,'21'-24'68'0,"0"3"-36"0,0 8-35 15,-9 7 13-15,2 1-5 16,7 0 0-16,3 0-6 16,12 2 1-16,-3 0 0 0,-1 3-9 0,1 0-4 15,-3 0-9 1,-6 0-3-16,-4 3 8 16,-2 2 7-16,-6 16 13 15,-3 1 13-15,-6-1 7 16,0 3 3-16,-3-1 2 15,0 4-4-15,3-6-1 16,3 3-1-16,3-3 1 0,9-5 2 16,6-6 2-16,2-10-6 15,7-2 0-15,0-6-8 16,-3-3-3-16,-4-2-1 16,-5 0-1-16,-6-3 4 15,-9-5 3-15,-6-6-8 16,-9 1-2-16,-6 5-3 15,-5 2 1-15,-4 6-18 16,-3 2-4-16,3 6-44 16,3 5-17-16,3 16-46 15</inkml:trace>
  <inkml:trace contextRef="#ctx0" brushRef="#br0" timeOffset="6.95667E6">11530 13642 148 0,'-3'-19'55'0,"6"19"-30"0,0 16-18 0,-3-10 13 16,0-1 1-16,3 3 2 16,-3 2 3-16,3 1 3 0,-3 5-15 15,0-3 5-15,-3 0 2 0,3-2-9 16,-3-1-4-16,3 1-1 16,-3-3 0-1,3-3 1-15,0 1 0 16,0-4-4-16,0 1-3 0,9-3 2 15,0 0-4 1,3 0-2-16,6 3 2 16,6-3 2-16,-4 2-2 15,-2 9 0-15,0-1 1 16,-3 6 0-16,-3-3 8 16,-3-2 5-16,-3 0 0 15,-6-1 0-15,-3 1-5 16,-6-1-3-16,-9 1-2 0,-3-3 0 15,0 0-20 1,-3-3-8-16,-5-2-23 16,-7-1-7-16,3 1-53 15,1-3-33 1,5 0 63-16</inkml:trace>
  <inkml:trace contextRef="#ctx0" brushRef="#br0" timeOffset="6.9569E6">11539 13618 240 0,'3'-40'90'0,"0"38"-48"0,3-1-42 0,0 3 16 16,0-3 2-16,3 1 6 16,0 2 0-16,6 0 3 0,2-3-15 15,4 1-9-15,3 2-3 0,0 0-5 16,3 0-1-16,2 0-30 15,-2 0-12-15,3 2-35 16,3 1-54 0,-3-3 33-16</inkml:trace>
  <inkml:trace contextRef="#ctx0" brushRef="#br0" timeOffset="6.95715E6">11875 13697 172 0,'-26'11'66'0,"20"0"-36"0,-3 7-24 15,6-7 15-15,3 5 2 16,0 5 6-16,3-3-7 16,6-2-3-16,6-3-11 0,8 1 6 15,4-6 3-15,3-3-1 0,0-8 1 16,8-10-1 0,-5-3 0-16,-6-2-2 15,-6-1-1-15,-6-2-7 0,-6 2-2 16,-15-7-2-16,-6-3 1 15,-6 0-13-15,-3 8-6 16,-3 5-35-16,-3 2-15 16,-5 14-59-1</inkml:trace>
  <inkml:trace contextRef="#ctx0" brushRef="#br0" timeOffset="6.95799E6">13667 13547 176 0,'-3'2'68'16,"3"4"-36"-16,-3 4-20 0,3-2 19 0,0 5-5 16,0 6 2-16,0-1 4 15,0-2 2-15,-3-2-18 16,3-1-5-16,0-3-3 0,3 1-2 16,0-6 1-16,3 0-4 0,6 1 0 15,9-4-1-15,3 1-2 16,-3 0-4-16,2 2 0 15,-5 3 0-15,-3 0 2 16,-3 0 7-16,-3 2 7 16,-6 1 0-16,-9 0 1 15,-3 2-5-15,-6-3-3 16,-6 1-2-16,-2-3-3 16,-1-3-15-16,-3 0-5 15,0-2-21-15,0-8-9 16,4 0-13-16,2-3-4 15,-3 0-27-15</inkml:trace>
  <inkml:trace contextRef="#ctx0" brushRef="#br0" timeOffset="6.95816E6">13578 13594 232 0,'6'-24'88'0,"3"22"-48"0,6-3-31 15,-6 2 22-15,3 0-15 16,2 1-3-16,10 2-8 15,0 0-4-15,3 0 0 16,3 0-23-16,-1 0-8 0,7 0-23 16,0 0-8-16,-3 0-30 15</inkml:trace>
  <inkml:trace contextRef="#ctx0" brushRef="#br0" timeOffset="6.9584E6">13986 13653 188 0,'-15'31'71'0,"0"-25"-38"0,3 7-23 0,9-3 17 15,0 1 0-15,3 2 1 16,0 0-7-16,9-5 0 16,3 8-12-16,3-3 3 0,9-2 2 15,2-11-1-15,7-3 0 16,6-2-1-16,-12 0 0 16,-4-6 7-16,-11 1 2 15,-12-4 1-15,-6 1 1 16,-5-8-11-16,-10-5-2 15,-3-1-15-15,-3 9-4 0,0 2-56 16,-2 5-21-16,2 8-63 31</inkml:trace>
  <inkml:trace contextRef="#ctx0" brushRef="#br0" timeOffset="6.96118E6">14349 6273 140 0,'0'3'55'0,"3"-8"-30"0,0 5-29 16</inkml:trace>
  <inkml:trace contextRef="#ctx0" brushRef="#br0" timeOffset="6.9613E6">14373 6276 292 0,'15'3'42'16,"2"-3"-18"-1,7 0-13-15,3 0-7 0,0 0-2 16,0 0 1-16,-1 0-9 16,4-3-1-16,-6 0-166 15,3 3 95-15</inkml:trace>
  <inkml:trace contextRef="#ctx0" brushRef="#br0" timeOffset="6.9616E6">15004 6260 184 0,'-3'0'68'0,"3"0"-36"0,9 0-26 16,-6 0 28 0,3 5-20-16,3-2 11 15,-1 0-15-15,4-3-3 16,3 2-4-16,0-2-7 16,0 3 2-16,3 0-41 15,0-1 24-15,3-2-92 16,-1 3 63-16</inkml:trace>
  <inkml:trace contextRef="#ctx0" brushRef="#br0" timeOffset="6.96179E6">15513 6284 216 0,'6'0'82'0,"-6"0"-44"0,26-8-36 0,-17 5 26 16,3 3-18-16,3-2 5 15,3 4-10-15,3-2 0 16,0 3-3-16,8-6-37 16,-2 3 19-16,6-2-103 15,0 2 66-15</inkml:trace>
  <inkml:trace contextRef="#ctx0" brushRef="#br0" timeOffset="6.96193E6">16206 6228 212 0,'3'0'79'0,"-3"0"-42"0,18 0-45 16,-12 0 1-1,3 3 2-15,3-3-86 16,0 0 50-16</inkml:trace>
  <inkml:trace contextRef="#ctx0" brushRef="#br0" timeOffset="6.9642E6">14507 8149 188 0,'-3'0'71'0,"3"0"-38"0,3 0-6 0,-3 0 27 16,0 0-11-16,0 0-2 16,6 0-10-16,0 0-3 15,2 0-15-15,4 0-1 0,0-2-1 16,6-1-4-16,3 0 1 15,3 3-7-15,-3 0-1 0,-1 0 0 16,1 0 0-16,0 0-9 16,-3 0-2-16,0 0-34 15,-3 0-15-15,-3 0-33 16,6 0-58 0</inkml:trace>
  <inkml:trace contextRef="#ctx0" brushRef="#br0" timeOffset="6.96441E6">14944 8141 208 0,'-3'0'79'0,"6"-2"-42"0,6 2-39 0,-3 0 14 16,3 0 20-16,3-3 11 15,0 0-15-15,3 3-6 16,3-2-13-16,2-1-6 0,1 3-2 15,0 0-17-15,3 0-6 16,0 0-51-16,0 0-20 16,-4 0-5-1</inkml:trace>
  <inkml:trace contextRef="#ctx0" brushRef="#br0" timeOffset="6.9646E6">15492 8154 272 0,'6'0'104'0,"3"0"-56"0,9 0-43 0,-6 0 22 0,-1 0-4 16,4 0 1-16,3 0-11 15,0 0-5 1,3 0-5-16,6 0-3 0,5 0 1 0,-2 0-41 16,3 0-15-16,0 0-39 15,-1 0-56 1,1 0 41-16</inkml:trace>
  <inkml:trace contextRef="#ctx0" brushRef="#br0" timeOffset="6.96481E6">16147 8165 248 0,'15'0'93'0,"-6"0"-50"0,11 0-35 16,-8 0 24-16,3 0-18 16,0 0-2-16,6 0-10 0,3 0-2 15,2 0 0-15,7 0-7 0,3 0 0 16,0 3-10-16,2-1-2 15,-2-2 8-15,3 0 5 16,-1 0 5-16,-2 0 1 16,-3-2 0-16,-3-1 0 15,-4 0-44-15,-2 1-18 16</inkml:trace>
  <inkml:trace contextRef="#ctx0" brushRef="#br0" timeOffset="6.96598E6">14462 9959 116 0,'-3'-3'46'0,"0"3"-24"0,3 0-2 0,0 0 21 15,0 0 2 1,0 0 4-16,0 0-6 15,0 0-1-15,0 0-22 16,6 0 1-16,3 0 1 0,3 0-2 0,3-2-1 16,3-1-3-16,2 0-1 15,7 1-5-15,0-1-3 16,0 3-5-16,0-3 0 16,-1 1-24-16,-2-1-12 15,0 0-45-15,3 1-19 16,3-1-11-1</inkml:trace>
  <inkml:trace contextRef="#ctx0" brushRef="#br0" timeOffset="6.96629E6">14977 9901 260 0,'0'0'99'0,"3"0"-54"0,3 2-39 0,0-2 22 0,0 0-4 15,3 0 3-15,0 0-11 16,3 0-2-16,2 0-8 15,4 0-6-15,0 0-1 0,3 3-26 16,0-3-11-16,3 0-19 16,-1 0-5-16,4 0 3 15,6 0 1-15,-3 0 26 16,-3 0 20 0,-4 0 17-16,1 0 37 15,-3 0 15-15,-3 3-7 16,-3-3-3-16,0 0-24 15,2 2-11-15,1 1-8 16,6 0-6-16,0-3 1 0,3 2-21 0,3 1-10 16,-1-3-31-16,1 3-10 15,12-1-7 1</inkml:trace>
  <inkml:trace contextRef="#ctx0" brushRef="#br0" timeOffset="6.96648E6">15903 9938 192 0,'23'0'74'0,"-11"0"-40"0,3 0-22 0,3 0 21 15,0 0-19-15,3 0-5 16,6-3-8-16,-1 0-2 16,7 1 1-16,0 2 0 0,0-3 2 15,-4 3-1-15,1 0 2 16,-3 0-2-16,0 0 2 0,-3 0-11 16,-4 0-2-16,-2 0-52 15,3 0-64 1,6 0 29-16</inkml:trace>
  <inkml:trace contextRef="#ctx0" brushRef="#br0" timeOffset="6.9676E6">14471 11795 220 0,'-6'0'82'0,"9"0"-44"0,-3 3-14 0,0-3 29 16,0 0-1-16,6 0 4 16,0 0-25-16,3 0-10 15,3 0-13-15,3 0-8 0,-1-3-1 16,4 0-4-16,6 3-1 16,0 0-46-16,3-2-18 15,-3-1-72 1</inkml:trace>
  <inkml:trace contextRef="#ctx0" brushRef="#br0" timeOffset="6.96984E6">16474 6038 128 0,'-15'13'49'0,"15"-5"-26"0,12 10-12 15,-12-2 18-15,3 6 3 16,0 7 3-16,0 2-2 16,0 4 0-16,0 2-18 15,3 3-2-15,-3-3-2 0,3-3-2 16,0-8 0 0,0-4-3-16,-3-7-1 0,3-1 1 15,-3-4 1-15,-3-2 8 16,0-5 4-16,-3-6-7 15,0-2-4-15,0-6-3 16,3-5-1-16,0-2-9 16,3 2-2-16,3 0 2 15,3 0 0-15,3 3 0 16,2 0 4-16,7 5-2 0,-3 3-1 16,0 5 0-16,-3 2 3 15,-3 4 0-15,-3 4 1 16,-3 6 4-16,-6 0 2 15,-6 0 6-15,-3 0 3 16,0 0-6-16,-3-3-1 16,-3-3-6-16,3-2-2 15,-3-2-5-15,3-4-1 16,0-2-26-16,4-2-9 16,2-4-25-16,6-4-11 15,6-4-28 1</inkml:trace>
  <inkml:trace contextRef="#ctx0" brushRef="#br0" timeOffset="6.97013E6">16694 6353 196 0,'-9'13'74'0,"9"0"-40"0,0 3-40 16,3-8 14-16,0 3 4 15,0-4 7-15,3 1-4 16,3 0 0-16,3-2-9 15,3-6 3-15,0-3 1 0,0-2 8 16,0-6 3-16,-3 1-4 16,-3-4-2-16,-3 1-7 15,-3-3-3-15,-6 0 0 16,-3-2 1-16,-6 2-3 16,0 0-2-16,0 8-5 15,0-5 0-15,3 10-29 0,0 1-13 16,9 10-166-1,6-8 104 1</inkml:trace>
  <inkml:trace contextRef="#ctx0" brushRef="#br0" timeOffset="6.97055E6">16965 6236 184 0,'-15'3'71'16,"9"5"-38"-16,-8-3-14 0,8-2 23 16,-3 5-10-16,-3 0-1 15,0 2-20-15,0 3-7 0,3 6-3 16,3 2-4-16,6 3 0 0,3-3 2 16,3-2 0-16,3-3 3 15,6-3 1-15,0-5-1 16,0-6 1-16,-1-2 2 15,-2-5 2-15,-3-3-6 16,0-2 0-16,-3-4 1 16,-3-2 3-16,-3 1-2 15,0-1 0-15,-3 0-3 0,0 5-1 16,0 3 1-16,0 3 0 16,0 2-5-1,3 3 1-15,0 6-3 0,3 4 2 16,0 6 1-16,3 0 2 15,3-3 1-15,0 0 3 16,0 1-12-16,0-4-6 16,0-2-42-16,0-3-17 15,3-5-19 1</inkml:trace>
  <inkml:trace contextRef="#ctx0" brushRef="#br0" timeOffset="6.97084E6">17108 6313 164 0,'-3'5'63'0,"-9"1"-34"0,21 12-36 16,-6-10 10-16,0 3 17 15,-3 2 8-15,3 0-5 16,-3-2 0-16,0-1-14 16,6-2-5-16,-6-3-3 15,0 1 7-15,0-6 7 0,0 0 6 16,0 0 4-16,0-6-2 15,0-1-2-15,0-4-7 16,0 0-1-16,0 1-6 0,0-1-2 16,6 1-2-1,0 2-3-15,0-3-2 16,0 0-1-16,3 6-18 16,3 0-7-16,3 0-34 0,2-1-12 15,4-2-35 1</inkml:trace>
  <inkml:trace contextRef="#ctx0" brushRef="#br0" timeOffset="6.97126E6">17349 6244 216 0,'-21'13'82'0,"15"-13"-44"0,-8 6-33 0,8 2 19 16,-3 0-11-16,-3 2-2 15,0 3-6-15,0 6-4 16,3 5 0-16,6 0-1 0,3-3 2 15,6-3-1-15,6-2 2 16,0 3 2-16,3-11 2 0,3-3 3 16,2-5 1-16,1-8 1 15,-6-5 0 1,0-6-6-16,-3-2-2 0,-3 0-2 16,-9-8 1-1,-6-6 0-15,-6 4 3 0,-3-1-5 16,0-5-3-16,0 5 3 15,0 0 1-15,4 8 0 16,2 6 1-16,0 5-7 16,3 10 1-16,3 11-1 15,3 8-1-15,6 8 1 16,3 7 0-16,0 4 3 16,0-1 0-16,5 3-2 15,4-2 2-15,0-1 3 0,-3-5 3 16,0-2-9-16,0-6-4 15,-3-5-49 1,3-16-93 0</inkml:trace>
  <inkml:trace contextRef="#ctx0" brushRef="#br0" timeOffset="6.97155E6">17489 6017 240 0,'0'5'90'0,"9"8"-48"0,-6-2-49 16,6 2 66-1,0 3-13-15,3 0-19 16,0 5-11-16,0-5-11 15,0 0-4-15,-1 0 0 0,1-3-1 16,-3-3 2-16,0 1-41 16,3-6-16-16,-3 0-71 15,3-2-39-15,0-6 83 16</inkml:trace>
  <inkml:trace contextRef="#ctx0" brushRef="#br0" timeOffset="6.97171E6">17757 6104 236 0,'-9'0'90'0,"6"3"-48"0,-3 2-42 0,0 0 18 15,-3 3 1-15,-3 3 3 16,-2 5-9-16,-1-1-5 16,0 1-5-16,3 3-36 0,-3 2-12 15,3-2-71 1</inkml:trace>
  <inkml:trace contextRef="#ctx0" brushRef="#br0" timeOffset="6.97191E6">17611 6305 212 0,'0'8'82'0,"0"0"-44"0,0 8-25 16,0-3 24-1,0 0-19-15,3 0-5 0,0 1-6 16,0-1-2-16,0 0-3 16,3-2-21-16,0-1-8 0,3-4-85 15</inkml:trace>
  <inkml:trace contextRef="#ctx0" brushRef="#br0" timeOffset="6.97221E6">18028 6122 236 0,'0'0'90'0,"0"3"-48"0,9 5-51 0,-9-3 12 16,0 6 18-16,3 5 10 16,-6 5-2-16,3-3-2 15,-3 4-15-15,6-1-8 0,0-3 0 0,-6-2-3 16,6 3-1-16,-3-6-30 16,0 0-13-16,6-2-84 15</inkml:trace>
  <inkml:trace contextRef="#ctx0" brushRef="#br0" timeOffset="6.97241E6">17906 6257 296 0,'3'0'110'0,"3"0"-60"0,3-8-50 16,-3 8 23-16,3-2-13 15,8-1-3-15,4-2-4 16,0 0-3-16,6-1 1 0,-3 1-41 0,0 0-15 16,2-1-72-1</inkml:trace>
  <inkml:trace contextRef="#ctx0" brushRef="#br0" timeOffset="6.97278E6">18212 6138 204 0,'6'-8'77'0,"3"8"-42"0,9-8-28 0,-9 6 20 0,3-3-10 16,3 2-2-16,0 0-11 15,0 3-2-15,-3 3-2 16,-3 5 4-16,-4 5 2 0,-7 6 9 15,-7 4 2-15,-9 6-6 16,-3 1-4-16,-3-1 0 16,0 0 2-16,0-3 9 15,4 1 3-15,5-6-2 16,3-5-1-16,6-3-6 0,6-2 0 16,6-3-1-1,6-1 3-15,3-4-1 31,5 0-7-31,4-3-21 0,0 0 8 16,0-3-125-16,0 3 72 0,-6-3-124 16,-1 3 104-1</inkml:trace>
  <inkml:trace contextRef="#ctx0" brushRef="#br0" timeOffset="6.97412E6">16822 7898 156 0,'-3'-5'57'0,"3"5"-30"0,-3 0-12 16,3 0 20-16,0 5-15 15,0 5-3-15,0 6-7 16,0 8 1-16,0 8-6 16,0 5 4-16,0 5 1 0,0-2 12 15,0-6 6-15,0 3-10 16,0 0-3-16,3-10-7 15,-3-3 0-15,3-8-1 0,-3-3 1 16,0-11 2 0,0-7 1-16,3-3-5 15,0-5-4-15,3-6-6 16,0-2-2-16,0 0-2 0,3 3 2 16,3-1 4-16,6 6 1 15,0 2-4 1,0 6 1-16,-1 5 2 0,1 5 1 15,-3 3 1-15,-3 5 2 16,-3 3 5-16,-3-2 6 16,-9-1-1-16,-3 5 1 15,-6-2-5-15,-6-3-3 16,0 6-2-16,-2-11-3 16,-1-3-13-16,0-2-4 15,0-3-18-15,3-6-5 16,6-1-28-16,6-4-9 15,3-2-23-15</inkml:trace>
  <inkml:trace contextRef="#ctx0" brushRef="#br0" timeOffset="6.97439E6">16998 8173 172 0,'0'21'66'0,"0"-5"-36"0,6 3-20 16,-3-6 20-16,3 3 2 15,0 0 5-15,3-1-9 16,3-4-4-16,6 0-14 16,2-6-2-16,-2-8 2 0,0-2 0 15,-3-8 4-15,-3-1-1 0,0 1 0 16,-6-3-7-16,-3-2-2 16,-6-1 0-16,-6 1 0 15,-9 2-2-15,3 0 1 16,-3 3-9-16,3 2-1 15,3 3-36-15,1 3-14 16,2 2-72 0</inkml:trace>
  <inkml:trace contextRef="#ctx0" brushRef="#br0" timeOffset="6.97479E6">17293 8115 196 0,'-12'-3'74'0,"9"3"-40"0,-6 3-22 15,3 2 19-15,-3 3-10 16,-3 5-1-16,0 6-12 16,-3 2-5-16,6 3-2 15,3 5-1-15,6-3 0 0,3-5 6 16,3-2 4-16,3-3-3 15,6-6 1-15,0-7-3 16,0-8 0-16,-3-8-8 16,0-3 0-16,-3 0 1 0,-3-3 1 15,-3 1 7-15,0 2 4 16,-3 3 3-16,0 2 3 16,0 3-7-16,-3 6-3 15,3 2-6 1,0 5 0-16,0 3-5 0,3 2 1 15,0 1 2-15,3 2 1 16,-1 0-24-16,7 3-8 16,-3-3-40-16,9-13-69 31</inkml:trace>
  <inkml:trace contextRef="#ctx0" brushRef="#br0" timeOffset="6.97508E6">17450 8168 168 0,'-3'10'63'0,"9"-2"-34"0,-6 5-25 0,0-7 13 0,0 2 7 15,0 0 7-15,0 0-7 16,3 2-2-16,-3-5-13 16,0-5-3-16,3 3 0 0,-3-3 10 15,0 0 7-15,3-3-6 16,0-2 1-16,0 0-2 15,0-3 2-15,0-3-6 16,3 1-2-16,0-1-1 0,0-2-1 16,3 0-7-1,-3 2 0-15,3 1-19 16,3 2-5-16,3 2-53 16,3 1-23-16,-1 5-19 15</inkml:trace>
  <inkml:trace contextRef="#ctx0" brushRef="#br0" timeOffset="6.9755E6">17656 8125 160 0,'-18'3'63'0,"12"2"-34"0,-15 3-23 0,15-2 17 0,-3 4-14 16,0 3-2-1,0 9-5-15,4-1-2 16,-1 8 1-16,9-3 10 0,2 1 5 15,4-6-2-15,3-5 2 16,3-6 0-16,0-4-1 0,3-6-3 16,-3-11 0-16,0-7-3 15,-3-4 0-15,-3-1-3 16,-6-4-1-16,-3-2-1 16,-3 0 0-16,-6-11-2 15,0 6-2-15,-3-1-2 16,3 4 1-16,-3 4 1 15,0 6 0-15,3 5-3 16,3 6 2-16,6 2-4 16,0 8 1-16,3 5 2 15,3 16 1-15,0 0 1 0,3 6 0 16,3 4 0-16,0 4 2 16,3-3-1-1,0 2-1-15,-1 3-2 0,1-8-1 16,-3-5-47-16,3-8-19 15,6-6-36 1</inkml:trace>
  <inkml:trace contextRef="#ctx0" brushRef="#br0" timeOffset="6.97574E6">17811 7951 232 0,'0'2'88'0,"6"1"-48"0,8 10-20 15,-8-5 27-15,0 0-14 16,3 5-4-16,3 1-14 16,-3-1-7-16,3 0-5 15,0 0-3-15,0 1 3 0,0-4-35 16,0 1-16-16,0-3-85 15</inkml:trace>
  <inkml:trace contextRef="#ctx0" brushRef="#br0" timeOffset="6.97593E6">18105 7975 296 0,'-12'0'110'0,"9"0"-60"0,0 2-45 15,0 3 22-15,-2 1-9 0,-7 4 0 16,-3 1-13-16,0 2-2 16,0 0-3-16,-3 1-22 0,6-1-8 15,0 0-71 1,0 0-69-16,0-2 50 16</inkml:trace>
  <inkml:trace contextRef="#ctx0" brushRef="#br0" timeOffset="6.97614E6">17921 8157 252 0,'-3'13'93'0,"6"1"-50"0,0 1-28 16,0-4 26-16,0 0-4 16,0 2 2-16,3 5-21 15,0-2-10-15,0 0-6 16,-1 0-2-16,-2-3 2 0,0-2-34 15,0-1-16-15,0-2-68 16,-3 0-57 0,0-8 67-16</inkml:trace>
  <inkml:trace contextRef="#ctx0" brushRef="#br0" timeOffset="6.9764E6">18209 7993 244 0,'0'0'93'0,"3"8"-50"0,0 11-46 0,-3-9 16 15,3 3 4-15,-3 3 6 0,0 3-6 16,0 2-2-1,-3 3-8-15,0-3-5 0,0 0-1 16,1 0-32-16,-1 0-14 16,0 6-76-16</inkml:trace>
  <inkml:trace contextRef="#ctx0" brushRef="#br0" timeOffset="6.9766E6">18099 8149 260 0,'-6'-2'99'0,"9"2"-54"0,3-3-50 0,0 3 17 16,3-3 0-1,3 1 4-15,3-4-8 16,3 4-2-16,0-4-4 0,3 1-13 16,2 0-2-16,-2-1-49 15,-3 4-19-15,0-1-21 16</inkml:trace>
  <inkml:trace contextRef="#ctx0" brushRef="#br0" timeOffset="6.97692E6">18361 7980 272 0,'-3'2'101'0,"6"6"-54"0,0 3-35 0,0-3 26 15,0 3-2-15,0 2 0 16,-3 0-13-16,3 0-4 15,0 0-11-15,0 1-5 0,0-4-2 16,3 1 1-16,3-3 1 0,0-3-4 16,6 0-1-16,6-2 1 15,-1 0 2-15,1-1 0 16,-3 1 2-16,0 2-4 16,-3 3 0-16,-3 3 5 15,-6-1 2-15,-3 6 4 16,-6-3 1-16,-3 1-5 15,-9 2-2-15,-6 2-7 16,0 1-2-16,0-4-34 16,-2-1-11-16,-1-6-35 15,3-3-13-15,-6 0-28 16</inkml:trace>
  <inkml:trace contextRef="#ctx0" brushRef="#br0" timeOffset="6.97712E6">18335 7988 312 0,'2'-3'115'0,"1"-2"-62"0,12 0-49 0,-3 2 26 16,0 0-2-16,0-2 6 16,6 0-15-16,6-1-5 15,-3 1-9-15,-1 0-8 0,1 2-3 16,0 1-44-16,-3 2-18 15,0 0-85 1</inkml:trace>
  <inkml:trace contextRef="#ctx0" brushRef="#br0" timeOffset="6.97754E6">18692 7993 264 0,'-6'0'101'0,"6"0"-54"16,0 0-26-16,0 0 37 15,0 0-34-15,0-3 2 16,6 3-16-16,0-5-2 0,6 2-5 16,2-4-2-16,1 4 0 0,0-2-6 15,0 5 3-15,-3 2 1 31,0 4 1-31,-3 7-3 16,-6 5 2-16,-15 9 1 0,3-1 0 0,-12 6 4 16,6-3-2-16,-3 0 8 15,6 0-6-15,1-5 14 16,2-3-10-16,0-8 16 16,6 1-14-16,3-4 11 15,3-2-12-15,6-5 4 16,3 2-8-16,8-5 0 15,1 0-3-15,3-2-13 16,3-1 7-16,-6-2-79 16,-3 5 46-16,-7 0-162 15,1 5 110-15</inkml:trace>
  <inkml:trace contextRef="#ctx0" brushRef="#br0" timeOffset="6.97906E6">16358 9678 36 0,'0'-5'13'0,"3"8"-6"0,0-3 11 0,-3 0 14 0</inkml:trace>
  <inkml:trace contextRef="#ctx0" brushRef="#br0" timeOffset="6.97912E6">16364 9673 150 0,'0'0'30'15,"0"-8"-10"-15,0 0 8 16,0 3 4-16</inkml:trace>
  <inkml:trace contextRef="#ctx0" brushRef="#br0" timeOffset="6.97951E6">16367 9660 305 0,'3'13'37'0,"3"6"-4"0,0 10-13 16,-3 8-5-16,3 3 0 16,-3-3 1-16,0 0-3 15,0-6 2-15,0-4-6 16,0-1-1-16,0-2-2 0,-3-8-1 15,0-3-3-15,0 0 1 16,0-13 2 0,0-2 0-16,0-4 0 15,0-9-12-15,0-1-3 16,9-5-2-16,5-1 0 16,4 1 2-16,-3-3 4 15,0 11 3-15,0 3 2 16,0 7 1-16,0 3 0 15,3 5 2-15,-4 3 3 16,-2 3 7-16,-3 2 2 16,-3 3 4-16,-3 2 1 15,-6 1-6-15,-6 2 0 16,0-5-8-16,-2 5-1 0,-10-5-4 16,-3 3-1-16,0-6-10 15,3-3-5-15,0-4-17 16,4-1-6-16,5-2-21 15,9-19-87 1</inkml:trace>
  <inkml:trace contextRef="#ctx0" brushRef="#br0" timeOffset="6.97982E6">16599 9909 208 0,'-12'10'77'0,"12"1"-42"0,-6 7-26 0,6-7 19 16,0 2 1-16,0 3 5 16,3 3-15-16,3 2-3 15,3-3-10 1,6-5-4-16,0 1-1 0,0-6 3 0,3-11 2 16,-3 0 2-16,-1-7 2 15,1-1-3-15,-6-2-2 16,-3 0 0-16,-6-6 1 15,-3 3-3-15,-6 0-2 16,0 3 0-16,-6 0-1 16,4 2-9-16,-1 1-2 15,3 2-36-15,3 3-14 16,12-1-117 0,9 1 57-16</inkml:trace>
  <inkml:trace contextRef="#ctx0" brushRef="#br0" timeOffset="6.9802E6">16813 9850 200 0,'-17'19'77'0,"8"-14"-42"0,-6 3-32 16,9 0 15-16,0 3-3 16,0 2 4-16,0 3-5 15,3 0 0-15,3 0-8 16,0-1 0-16,6 4 4 0,0-6-4 0,3 0-1 15,3-5 2 1,0-8 0-16,0-2-6 16,-1-4 0-16,1-7-6 15,-3 3-1-15,-3-4 5 0,-3 1 2 16,-3 0 5-16,-3 0 3 16,0 2 5-1,0 3 3-15,0 3-5 0,0 5-2 16,0 3-5-16,0 4-2 15,3 4-3-15,0 2-1 16,3 1-4-16,0-4 1 16,3 1-7-16,0 2-1 15,0 0-22-15,6-5-8 16,0-3-20-16,3-7-6 16,-3-1-24-16</inkml:trace>
  <inkml:trace contextRef="#ctx0" brushRef="#br0" timeOffset="6.9805E6">16956 9874 160 0,'0'-2'63'0,"0"7"-34"0,3 5-23 15,0-2 15-15,0 3 4 16,0 2 7-16,3 0-4 16,-3-2 0-16,0 0-15 15,0-1-1-15,-3-2-1 0,0-3-2 16,3 1 0-16,-3-4 3 15,0-2 5-15,0 0 0 16,0-2-1-16,-3-4-2 0,0-4-1 16,3-1-7-1,3-2-2-15,-3 2-4 16,3 1-3-16,0-1-1 0,3 3 3 16,3-5-5-16,0 5 2 15,3 6-33-15,0-1-13 16,6 3-37-16,5 0-15 15,1-5 6 1</inkml:trace>
  <inkml:trace contextRef="#ctx0" brushRef="#br0" timeOffset="6.98093E6">17227 9829 176 0,'-21'-2'66'0,"12"2"-36"0,1 0-29 0,5 0 16 0,-3 2-5 15,-6 6 1-15,-3 3-5 16,0 5 0-16,3 2-5 16,0 3-2-16,6 1 0 0,3-1 3 15,6 3 5-15,9 2-3 16,0-2 2-16,3-14-1 16,3-2 3-16,0-10 4 15,-1-4 1-15,-2-4-2 16,3-6 0-16,-6-3-3 15,-3-2-1-15,-3 0-1 16,-3-11 0-16,-3 1-4 0,-3-4-1 16,-3 6 1-1,-3-8 0-15,0 5-2 0,0 8 1 16,0 6-2-16,3 2 2 16,3 5-4-16,3 17 0 15,6 10 1 1,0 10 0-16,6 6 0 15,-3 2 0-15,0 3 2 16,0 0-1-16,0-5-1 16,0-5-8-16,0 2-47 15,0-6-12 1</inkml:trace>
  <inkml:trace contextRef="#ctx0" brushRef="#br0" timeOffset="6.98118E6">17409 9665 220 0,'-3'-5'82'0,"3"5"-44"0,3 3-40 16,0-1 17-16,3 1 24 15,0 5 17-15,3 2-14 16,0 4-4-16,-1-1-22 15,4 3-8-15,0 0-3 0,0 2-3 16,-3-2-2-16,0-3-21 16,0-2-11-16,0-3-37 15,9-11-93 1</inkml:trace>
  <inkml:trace contextRef="#ctx0" brushRef="#br0" timeOffset="6.98135E6">17698 9652 296 0,'-15'24'112'0,"9"-22"-60"0,-6 9-58 0,9-3 19 15,-6 5-1-15,-3 0 4 16,-9 9-8-16,3 4-4 16,0-2-3-16,1 0-15 0,2 0-5 15,3-3-59-15,0-3-23 16,0-2-9-16</inkml:trace>
  <inkml:trace contextRef="#ctx0" brushRef="#br0" timeOffset="6.98156E6">17525 9832 292 0,'0'5'110'0,"3"8"-60"0,-3 1-54 16,3-4 21-16,0 6 7 15,-3 3 9-15,0 4-11 16,0 4-2-16,0 2-12 16,3 0-7-16,-3-2-4 0,3-4-23 15,0-4-10-15,6-6-30 16,0-2-13-16,0-6-42 16</inkml:trace>
  <inkml:trace contextRef="#ctx0" brushRef="#br0" timeOffset="6.98179E6">17855 9734 264 0,'0'0'101'0,"3"3"-54"0,0 5-46 0,3 2 21 0,0 6 12 15,-3 3 11 1,0 2-15-16,-3 0-7 15,0 3-14-15,3 0-11 0,-3-1-1 16,0-1-30-16,3-4-11 16,-3 3-48-16,-3-2-18 15,0-9 0 1</inkml:trace>
  <inkml:trace contextRef="#ctx0" brushRef="#br0" timeOffset="6.982E6">17712 9914 332 0,'-3'-5'123'0,"9"5"-66"0,6-3-60 15,-3 3 22-15,6-3-6 0,9 1 3 16,0-1-5 0,3 3-1-16,2 0-6 15,-2 0-12-15,3 0-2 0,3 0-28 16,-7 0-11-16,1 0-38 0,0 0-17 15</inkml:trace>
  <inkml:trace contextRef="#ctx0" brushRef="#br0" timeOffset="6.98224E6">18224 9708 280 0,'-3'10'104'0,"3"1"-56"0,0 7-32 0,0-2 27 16,-3 8-6-16,0 2 3 0,0 1-20 15,0 2-7-15,1 0-8 16,2-2-6-16,0 2 0 0,2 0-6 16,1-3 0-16,3-2-32 15,6-8-14-15,3-8-24 16,0 0-9-16</inkml:trace>
  <inkml:trace contextRef="#ctx0" brushRef="#br0" timeOffset="6.98257E6">18436 9758 260 0,'-3'2'99'0,"-3"6"-54"0,3 3-50 0,3 2 15 16,-3 6 7-16,-3 5 8 15,0 2 3-15,3 3 1 16,3 3-16-16,0-3-6 0,6 0 0 16,0-2-2-16,9-1 2 15,6-7 2-15,-1-6 5 16,1-13-4-16,0-8 2 16,0-8-3-16,0-3 0 15,-6-7-8-15,-3 2 0 16,-7-5-6-16,-5-5 1 0,-5 2-5 15,-4 0 1-15,-9 6 4 16,3 2 4 0,-6 8-12-16,0 3-5 0,3 5-29 15,3 3-12-15,4 5-28 16,5 2-10-16,0 1-2 16</inkml:trace>
  <inkml:trace contextRef="#ctx0" brushRef="#br0" timeOffset="6.98296E6">18701 9747 296 0,'-18'-10'112'0,"21"15"-60"0,12-10-54 0,-9 2 22 15,5-2-10-15,1-1 2 16,0 1-7-16,3 0-1 15,0 2-2-15,0 3-4 0,3 3 1 16,-3 2 3 0,0 6 1-16,-7 5 1 0,-2 5 0 15,-6 5 0-15,-3 1 2 16,-5-1 1-16,-1 1 1 16,-3-1-2-16,-6-2-1 15,3-6 3-15,6-2 5 16,0-2-1-16,12-4 8 15,3-2-3 1,6-3-7-16,6-2-1 16,0 0-5-16,0-1-3 15,11-2 0-15,-2 3-1 0,-3 0-44 16,-3-1-20-16,-3 11-81 16,-1 6-56-1,-17-6 84-15</inkml:trace>
  <inkml:trace contextRef="#ctx0" brushRef="#br0" timeOffset="6.98655E6">15066 11716 188 0,'-18'-6'71'0,"18"6"-38"0,-3-2-14 0,3 2 21 0,0 0-5 16,3 0 2-16,0-3-12 15,6 3-6-15,6-2-10 16,0-1 0-16,3 3 2 0,6 0-4 16,0 0-2-16,5 0 0 15,4 0-1-15,0 0-5 16,-3 0 1-16,-1 3 0 15,-2-3 2-15,-3 0-3 16,-6 0 0-16,-3 0-21 0,-3 0-8 16,-4 0-29-1,1-3-10-15,0 0-41 16</inkml:trace>
  <inkml:trace contextRef="#ctx0" brushRef="#br0" timeOffset="6.98699E6">15709 11692 204 0,'-6'0'77'0,"6"0"-42"0,-3 0-15 16,3 0 27-16,0 0-23 15,0 0-5-15,9 3-8 16,6-1 0-16,0 1-6 16,3-3 1-16,6 0 4 0,2 0 0 15,4 3 2-15,6-3-6 0,0 0-2 16,-4 0-4-16,-5 0-3 16,-6 0-23-1,-3 0-7-15,-3 0-44 0,-3 0-15 16</inkml:trace>
  <inkml:trace contextRef="#ctx0" brushRef="#br0" timeOffset="6.98767E6">16174 11456 160 0,'-3'14'63'0,"6"4"-34"0,-3 14-16 0,0-8 19 16,0 5-1-16,-3 5 2 16,3 3-5-16,0-2 0 15,0 7-16-15,0-8-2 0,0-2 0 16,0-5-6-16,0-6-2 16,0-3 1-16,0-4 0 15,0-6 1-15,0-3 0 0,0-5-7 16,0-13 0-1,3-6-1-15,5-5 2 16,4 3-6-16,0 0 1 0,0 2 1 16,0 4 3-16,0 1 2 15,0 6 1 1,3 6 4-16,-3 4 2 0,0 6 2 16,-3 3 2-16,-4-1 4 15,-5 4 1-15,-3 2-4 16,-2-1-1-16,-4 7-11 15,0-7-1-15,-3-1-16 16,-3-6-5-16,0 0-17 16,0-3-5-16,3-10-22 0,3-1-8 15</inkml:trace>
  <inkml:trace contextRef="#ctx0" brushRef="#br0" timeOffset="6.98798E6">16319 11750 184 0,'-3'16'71'0,"3"-5"-38"0,0 4-25 0,0-1 16 15,0 4 3-15,3-2 4 16,3 3-9-16,0-6 0 16,3-3-13-16,3-2-1 0,0-2 2 15,6-1-2-15,-3-5 3 16,3-8-4-16,-3 0 1 15,-1-5-5-15,-2 0-2 16,-12-6 0-16,0 1 1 0,-9-1-1 16,-3 1-1-1,1-1-4-15,-1 3 0 0,0 3-9 16,0 2-2-16,0 3-19 16,3 6-7-1,3-1-26-15,0 3-7 0,6 0-12 16</inkml:trace>
  <inkml:trace contextRef="#ctx0" brushRef="#br0" timeOffset="6.98839E6">16578 11695 160 0,'-12'0'63'0,"9"0"-34"0,-5 0-23 16,5 2 17-16,-3 4 1 15,-3-1 3-15,-6 5-6 16,0 4 0-16,-3-1-12 0,3 8-3 0,6 5-2 16,6-2-2-16,3-3 1 15,9 1 2-15,0-9 2 16,3 0-3-16,3-5-3 16,0-5 0-16,0-3-1 15,-3-8-3-15,-1-5 0 0,-2-1 4 16,-3-4 1-1,-3 2 2-15,-3 0 0 16,0 3 2-16,0 2 3 16,0 3 0-16,-3 3 0 15,3 5-10-15,0 5-1 0,0 3-2 16,3 5-1-16,3 6 4 16,0-1 0-16,0 4-8 15,0-6-2-15,0-3-14 16,0-3-6-16,6 1-13 15,-3-6-5-15,0-5-9 16,3 0-32 0,0-2 20-16</inkml:trace>
  <inkml:trace contextRef="#ctx0" brushRef="#br0" timeOffset="6.98912E6">16703 11782 168 0,'-3'-11'66'0,"3"9"-36"0,0 2-26 15,0 0 13-15,0 0-6 0,0 5 1 16,3 0 4-16,0 8 4 15,0 1-10-15,0 4 5 0,-3-2 5 16,3 0-2-16,-3-5-1 16,0-1-5-16,0-5 0 15,0 1-1-15,0-4 1 16,0 1 2-16,0-11 8 16,0-5-7-1,0 0-4-15,0-3 0 16,0 3-8-16,3-1-2 15,0 1-1-15,3 2 0 16,0 1-3-16,3 2 0 16,0 0-14-16,3 3-6 15,0-1-15-15,3 4-6 0,0-1-7 16,5 1-1-16,-2 2 1 16,6 0 5-16,-6 0 12 15,0 0 16 1,-6 0 25-16,0-3 30 15,-3 0 14-15,-4 1-8 16,-5-1-5-16,-5 0-11 16,-4 3-5-16,-6 0-12 15,0 3 0-15,0 5 1 0,0 2-11 16,0 9-2-16,3 5-1 16,0 2 1-16,6 3 1 15,3-5 1-15,6-3 0 0,3-5 0 16,3-3 6-16,12-2 6 15,0-6-2-15,-3-7 2 16,0-4-3-16,0-10 0 16,-4-5-3-16,-2-2-1 15,-3-1-1-15,-3-8 0 16,-3 0-2-16,-3 3-2 16,-3-8 3-16,-3 3 0 15,0 2-4-15,0 3-1 16,3 8 1-16,0 5 0 15,0 3 1-15,3 13 4 16,3 7 5-16,3 9 1 16,0 6 2-16,0 4-4 15,3 0 0 1,0 1-5-16,0 2 0 16,0-3-6-16,0 1-2 15,0-6-27-15,0-5-11 16,0-3-22-16,9-21-85 15</inkml:trace>
  <inkml:trace contextRef="#ctx0" brushRef="#br0" timeOffset="6.98934E6">17162 11517 244 0,'-3'-2'93'0,"3"4"-50"0,3 4-37 15,0-1 22-15,0 0 7 0,3 3 6 16,0 5-16-16,0 6-4 16,2-3-13-16,-2 0-5 0,0-3 0 15,0 0-7-15,0-2 1 16,3-1-30-16,-3-2-13 16,0-3-27-16,3-2-10 15,3-3-23 1</inkml:trace>
  <inkml:trace contextRef="#ctx0" brushRef="#br0" timeOffset="6.98949E6">17424 11546 272 0,'-21'14'104'0,"0"-9"-56"0,-15 16-54 16,27-8 17-16,-3 1-5 15,-2-1 1-15,-1 0-8 16,0 0-1-16,0 0 0 15,3 1-48-15,3-4-18 0</inkml:trace>
  <inkml:trace contextRef="#ctx0" brushRef="#br0" timeOffset="6.98975E6">17206 11703 236 0,'-3'5'90'0,"6"5"-48"0,3 12-23 0,-3-12 29 16,0 3-6-16,0 14 2 15,3-1-22-15,-3 1-10 16,0 2-8-16,0-5-6 0,0-3 1 16,0-5-17-16,-3-3-8 15,3-2-24-15,0-4-11 16,3-1-14-16,3-6-3 15,0-6-11 1</inkml:trace>
  <inkml:trace contextRef="#ctx0" brushRef="#br0" timeOffset="6.98997E6">17504 11652 220 0,'3'0'85'16,"3"3"-46"-16,0 5-17 0,-3-3 26 0,0 6-5 16,0 5-1-16,-3 2-19 15,3 3-6-15,-3 3-11 16,0 3-4-16,-3-1 1 0,3-2-24 16,-3-3-8-16,0-8-41 15,0 0-15-15,0-5-33 16</inkml:trace>
  <inkml:trace contextRef="#ctx0" brushRef="#br0" timeOffset="6.99017E6">17430 11734 296 0,'0'0'112'0,"6"0"-60"0,3 0-58 16,-1 0 19-16,4 0-4 0,3 0 2 15,0 0-3-15,9 0-3 16,0 0-2-16,0 0-16 0,-4-2-4 16,1-1-26-16,0-2-11 15,0-1-64 1</inkml:trace>
  <inkml:trace contextRef="#ctx0" brushRef="#br0" timeOffset="6.99042E6">17790 11557 216 0,'-18'11'82'0,"33"10"-44"0,-6 13-18 0,-12-18 24 0,0 3-2 15,0 4 1-15,0 1-21 16,0-3-10-16,0 6-8 15,0 2-4-15,0-3 1 0,0-4-19 16,3-4-5-16,0-5-29 0,0-2-9 16,0-3-122-1,18-16 77 1</inkml:trace>
  <inkml:trace contextRef="#ctx0" brushRef="#br0" timeOffset="6.99089E6">17939 11597 304 0,'0'16'112'0,"0"-3"-60"0,0-3-50 15,0-2 25-15,0 0-7 16,0 3 3-16,-3-1-4 16,0 1 0-16,3 0-10 15,0-1-8-15,3-2-3 0,0-3 1 16,3 1 0-16,0-1-2 15,2-2 2-15,7-3-1 16,3 0 0-16,3 2 2 0,-3 1 0 16,-3 2 2-16,-3 3 1 15,-3 0 14-15,-3 0 6 16,-6 8 0-16,-6-3 0 16,-9 6-17-16,0-3-7 15,-3-3-17-15,-3 0-6 16,6-2-20-16,0-3-10 15,1-6-18-15,-1-2-7 16,3-8-45 0</inkml:trace>
  <inkml:trace contextRef="#ctx0" brushRef="#br0" timeOffset="6.9911E6">17945 11576 332 0,'-3'0'126'0,"6"2"-68"0,3-2-57 16,-1 0 25-16,1 0-3 16,6-2 3-16,0-1-13 15,6 0-6-15,3 1-4 16,-3-1-14-16,3 0-4 0,2 1-37 16,-2-1-14-16,0 0-41 15,-3-2-57 1,6 0 48-16</inkml:trace>
  <inkml:trace contextRef="#ctx0" brushRef="#br0" timeOffset="6.99149E6">18204 11623 292 0,'0'-13'110'0,"3"10"-60"0,2 1-45 0,1 2 29 15,12-6-17 1,3 1-7-16,0 0-3 16,0 2-5-16,-3 0-2 0,0 9 3 15,-7 4 7-15,-2 4 5 16,-9 1-1-16,-6 7 2 16,-8 1-9-16,-10 4-2 0,0-3 1 15,-3 5 1 1,3 3 1-16,3-6 2 15,4-2 1-15,5-3 3 16,3-5-5-16,6-6-1 0,3 1 5 16,9-3 3-16,9-3-4 15,11 1-2-15,7-4-8 16,0 1-1-16,11-1-3 16,-2 1-2-16,0 0-37 15,-7-1-17-15,-8 1-33 16,-6 0-11-16,-6-3-42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21:38:08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3562 5503 184 0,'-3'-5'71'0,"6"8"-38"0,-3-1-21 0,0-2 19 0,3 6-10 16,0 2-1-16,0 5-4 16,0 3 3-16,0 10-11 15,-3 3 7-15,0 0 2 0,0 0-5 16,0-2 1-16,0-1-6 15,0 1-2-15,0-6-2 16,0-5 0-16,0-3-2 16,0 0 2-16,0-2-22 15,0-11-7-15,0 0-33 16,0-11-86 0</inkml:trace>
  <inkml:trace contextRef="#ctx0" brushRef="#br0" timeOffset="359.1758">3627 5390 84 0,'0'-16'33'0,"3"16"-18"0,-3-14 6 0,3 17 17 0,-3-3-1 15,3 3 3 1,-3-3-9-16,0 0-4 16,0 2 15-1,-3 6-23-15,-3-2 0 0,0-1-2 16,-3-2-3-16,0-1 2 16,1-4-9-16,2 4-2 0,0-4-5 15,3-1-1-15,0 0-1 16,3 1-2-16,3-4 0 15,3 6 0-15,0 0 0 16,3 0 3-16,-7 0-2 16,4 0-1-16,-6 0-30 15,0 0-13-15</inkml:trace>
  <inkml:trace contextRef="#ctx0" brushRef="#br0" timeOffset="955.4946">3767 5517 156 0,'3'8'60'0,"0"2"-32"0,0 9-26 0,0-6 14 15,0 3 3-15,-3 2 3 16,3 3-7-16,0-2-4 16,0-1-6-16,-3-2-2 0,0-2 3 15,0-1 3-15,0-3 2 16,0-2-1-16,0 0-1 16,0-2-8-16,0-4-2 0,-3 1 0 15,3-3 2-15,0 0 4 16,0 0 2-16,0 0 1 15,3-3 0-15,0 1-2 16,0-4-1-16,0 1-3 16,0-3 1-16,3-3-2 15,0 3-1-15,3-7 1 16,-3-4 1-16,3 1-1 16,0-1-1-16,5 1-2 0,-2 2-1 15,3 2 2-15,-3 4 2 16,0-1-2-16,0 6 0 15,3 2 1 1,0 6 0-16,0 5 0 0,-3 8 0 16,-1 8 2-16,-2-1 1 15,-3 4 5-15,-3-3 5 16,0-1-7-16,-3 1-3 16,3-3-2-16,-3-5-1 15,0 0 0-15,0-5 2 16,0-3-3-16,0-3-2 15,3-10-51 1,0-3-22-16,3-5-12 16,3-6-2-1</inkml:trace>
  <inkml:trace contextRef="#ctx0" brushRef="#br0" timeOffset="1200.1891">4217 5313 192 0,'0'0'74'16,"0"2"-40"-16,0 6-38 0,0 0 15 0,3 6 3 15,0 4 3-15,0 9 0 16,-3 7 2-16,0 0-10 16,0 9-5-16,0-4-1 0,0-2 0 15,0 0 1-15,0-5-2 16,0-5 1-16,0-9-11 0,0-2-4 15,0-5-47-15,0-3-19 16,0-8-11 0</inkml:trace>
  <inkml:trace contextRef="#ctx0" brushRef="#br0" timeOffset="1394.0472">4083 5458 236 0,'-6'-5'88'0,"12"2"-48"0,6 1-45 0,-3 2 17 16,5-3 0-16,4-2 2 15,6 0-7-15,3-1-2 16,3 4-3-16,8 2-2 0,-2-3 3 16,0 3-53-16,0 0-23 15,-4 3-27-15</inkml:trace>
  <inkml:trace contextRef="#ctx0" brushRef="#br0" timeOffset="11975.9171">4270 6443 92 0,'0'-8'35'0,"3"0"-18"0,-3-3 4 0,0 6 17 16,0-3-1-16,-3 0 3 15,0-3 0-15,-3 1 2 16,-3-1-23-16,0 3 7 0,-5 3 4 16,-4 0-3-16,0 5-1 15,0 2-14-15,3 6-8 16,0 6-5-16,3 4 0 15,0 9-1-15,6 7-2 16,3-2 0-16,3-3 3 16,6 0 0-16,3-3 1 0,0-2 0 15,-3-3 0-15,0 0 0 16,-9-2 2-16,0 2 1 16,-3-2 1-16,-3-3-7 15,0-3-2-15,-2 0 2 16,-1-2 1-16,0-3 2 15,3-3 0-15,0-3-3 16,3 1 2-16,3-3-1 16,3 3-2-16,0-3-2 15,6 5-1-15,0 3 1 16,3 5 4-16,0 8 1 16,0 1 3-16,-3 15 3 0,0 2 2 15,-1 1 5-15,1-3 3 16,3 3-6-16,9-3-1 15,0-3-4-15,3-2-3 16,3-3-14-16,3-5-4 16,2-3-68-16,10-5-29 15,-3-6 3 1</inkml:trace>
  <inkml:trace contextRef="#ctx0" brushRef="#br0" timeOffset="12633.9803">4770 6607 160 0,'-6'-3'63'0,"-3"6"-34"0,-2-3-19 0,8 2 17 16,-3 4-4-16,-3 2-2 16,0 10-9-16,-3 11-3 0,-3 8-5 15,9 6 2-15,6 12 3 0,6-5-3 16,6-5-1 0,6-5 6-16,6-11 3 0,5-8 4 15,4-10 3-15,0-11-2 16,0-21 0-16,-4-8-6 15,-5-6-3-15,-9-4-3 16,-6-6 0-16,-12-3-2 16,-6 3 0-16,-3 5-3 15,-6-2-2-15,-6 2-17 16,4 14-6-16,2 7-64 16,0 22-83-1</inkml:trace>
  <inkml:trace contextRef="#ctx0" brushRef="#br0" timeOffset="12953.9188">5166 7046 296 0,'-9'8'110'0,"6"2"-60"0,3 9-61 0,0-11 16 0,-3 8-6 16,-9 2 0-16,-5 1-19 15,-1-1-9-15,0-2-80 16,0 0-34-16,3-3 65 16</inkml:trace>
  <inkml:trace contextRef="#ctx0" brushRef="#br0" timeOffset="13433.9204">5604 6575 184 0,'0'-8'68'0,"-3"11"-36"0,6-1-29 0,-3-2 39 15,3 19-2-15,3 15 2 16,-3 3-1-16,-3 6-23 16,0-1 1-16,0 0 1 0,0 6-11 15,0-8-5-15,0-6-5 0,3-5-2 16,3-5-53-16,0-6-25 15,-1-4-45 1</inkml:trace>
  <inkml:trace contextRef="#ctx0" brushRef="#br0" timeOffset="13749.9192">6026 6966 140 0,'0'14'55'0,"-3"-6"-30"0,0 2-1 0,3-2 24 15,-5 5 7-15,-7 3 4 0,-3 0-19 16,-3 0-9-16,0 5-18 16,3-5-11-16,0 3-4 0,3-4-17 15,3-9-76 1,9-14-63 0</inkml:trace>
  <inkml:trace contextRef="#ctx0" brushRef="#br0" timeOffset="14215.4051">6268 6623 204 0,'0'-11'77'0,"8"6"-42"0,10-1-43 0,-6 4 12 16,3-1-6-16,0 0 0 15,6 3 0-15,6 6 0 16,-7 4 2-16,-2 6 6 0,-12 11 4 15,-9 4-3-15,-6 1 1 16,-3 0 6-16,-2 0 5 0,-1-1 2 16,0-2-1-16,3-2 5 15,0-6 1-15,6-5-7 16,0-3-4-16,6 3-8 16,3-3 2-1,6 1 3-15,3-4-8 16,9-5-5-16,6-2-2 15,2-3-1-15,-2-5-26 0,3 2-12 16,-3 6-50 0,-1-1-62-1,-5 1 39-15</inkml:trace>
  <inkml:trace contextRef="#ctx0" brushRef="#br0" timeOffset="14437.2931">6824 7025 188 0,'-3'10'71'0,"3"1"-38"0,-6 5-17 0,3-8 22 15,-3 2 2-15,-6 1 3 0,-3 5-23 16,4 2-12-16,-4-2-5 15,3-3-32-15,3-2-10 0</inkml:trace>
  <inkml:trace contextRef="#ctx0" brushRef="#br0" timeOffset="15081.4519">7149 6591 164 0,'-6'-8'63'0,"-6"0"-34"0,6 8-34 0,15-3 23 16,0 1-12-16,0-9 0 15,2 3-2-15,4 8-2 16,0 0 1-16,0 5 2 0,-3 1 2 16,-3 2 3-16,-3 2 6 15,-6 3 4-15,-3 1-6 16,-3-1-1-16,0 8-7 15,0-5-4-15,0 5-6 16,6-2-2-16,3-4 0 16,3 1 2-16,6 3-1 0,0 2 1 15,0 0 5-15,-3 3 1 16,-6-3 24-16,-3 3 12 16,-6 0-4-16,-3 2-2 15,-3-2-14-15,-3-3-6 16,0-5-14-16,-3-5-4 15,3-1-21-15,3-2-10 16,-2-5-50-16,8 0-18 16,3-3 8-1</inkml:trace>
  <inkml:trace contextRef="#ctx0" brushRef="#br0" timeOffset="15265.8823">7479 7054 220 0,'-9'10'85'0,"3"4"-46"15,-6-9-46-15,6 0 14 0,-6 3-5 16,-6 0 3-16,-5 3-11 16,-1-9-5-16,3 6-83 15,3-8-38-15</inkml:trace>
  <inkml:trace contextRef="#ctx0" brushRef="#br0" timeOffset="15696.4894">7931 6609 276 0,'0'8'104'0,"0"3"-56"0,-6 7-56 16,3-10 16-1,-2 6-4-15,-4 4 5 16,0-2-3-16,0 0-1 15,0-3-2-15,3 0-3 0,0-2 1 16,3-3-1-16,0 0 2 0,3 0-3 16,0-3-2-1,0 0 2-15,3 1 0 0,3-4 1 16,3 3 2-16,3-5 3 16,3 0 4-1,8 0-6-15,4 0-4 0,-3-5-5 16,0 3-1-16,0-1-21 15,-4-2-6-15,-2-1-25 16,-3 1-8-16</inkml:trace>
  <inkml:trace contextRef="#ctx0" brushRef="#br0" timeOffset="15908.4607">8113 6570 228 0,'-9'2'88'0,"6"9"-48"0,3 10-49 0,0-5 12 16,0 13 7-16,0 3 7 15,-3 2 9-15,0 3 7 16,3-2-18-16,0 4-6 0,-3 1-4 16,3-6-12-16,-3-2-5 15,3-5-27-15,-3-4-13 16,0-1-58-1</inkml:trace>
  <inkml:trace contextRef="#ctx0" brushRef="#br0" timeOffset="16646.8361">8390 6966 176 0,'3'24'68'0,"0"-16"-36"0,-3 5-18 0,0-2 20 16,-3 2 7-16,-6 3 7 15,-3 3-15-15,-3 4-5 16,-6-1-16-16,-3-4-12 0,7-2-3 16,2-3-48-16,9-5-20 15,12-8-48 1</inkml:trace>
  <inkml:trace contextRef="#ctx0" brushRef="#br0" timeOffset="38594.8283">5181 5458 112 0,'-12'-5'44'0,"6"5"-24"0,-3-3-4 15,6 3 16-15,-9 3 2 16,-5 2 2-16,-1 3-6 15,-3 0-2-15,0 5-15 16,0 6-3-16,0 7 0 0,1 6-6 16,2 3 0-16,3-1-4 15,6-2-3-15,3-1 2 16,6 1 0-16,6-8 1 16,6-5 0-16,3-9 2 0,0-7 1 15,2-6-1-15,7-5 1 16,-3-8-7-1,0-2 1-15,-6-9-1 0,-3-2 2 16,-3 0 1-16,-3 0 3 16,-4 3-1-16,-2 2 2 15,-2 5 2-15,-1 3 2 16,-3 11 8 0,0 8-9-16,3 5 0 0,6 13-6 15,0 3-1 1,3 2-1-16,2-2 0 0,1 0 2 15,3-3 2 1,3-3-12-16,-3-4-6 16,3-4-44-16,-3-2-21 15,9-5-11-15</inkml:trace>
  <inkml:trace contextRef="#ctx0" brushRef="#br0" timeOffset="38938.5255">5312 5535 196 0,'-6'11'74'0,"6"2"-40"0,3 37-38 15,0-31 13-15,0-1 10 0,0 1 8 16,0-1-1-16,0-2 2 16,0 3-16-16,0-6-5 0,0-3-2 15,-3-2-3-15,3 0-2 16,-3-2 7-16,0-6 3 15,0-3-1-15,0-2 0 16,0-6-5-16,0-2-3 16,3-8 0-16,0-6 1 15,3 3-6-15,3 1-1 16,3 1 4-16,2 4 2 16,1 5-2-16,0 2-1 15,0 3-19-15,3 3-9 16,-6 2-15-16,3 1-5 15,-3 2-35 1,0 0-30-16,2 2 45 16</inkml:trace>
  <inkml:trace contextRef="#ctx0" brushRef="#br0" timeOffset="39285.3075">5529 5628 148 0,'0'18'57'0,"3"-10"-30"0,0 11-12 15,3-9 18-15,0 3-5 16,0 3-2-16,0 0 1 0,-3 3 0 16,0-3-14-1,0-3 1-15,-3-3 2 0,0 1-2 16,0-6 0-16,0 1 3 16,0-6 1-16,0-3-3 0,0 0-1 15,3-5-6 1,-3-5 0-16,3-3-5 0,3-2-2 15,3-1-3-15,0-5 1 16,0 1-1-16,3 1 0 16,0 4 0-16,2 5-2 15,1 2-2-15,3 8-1 16,-3 3-14-16,0 8-6 16,0 3-26-16,0-3-9 0,-3 0-44 15,2 0-27 1,4-3 64-1</inkml:trace>
  <inkml:trace contextRef="#ctx0" brushRef="#br0" timeOffset="39689.3099">5913 5569 188 0,'-6'-5'71'0,"3"3"-38"0,-6-1-25 16,6 3 16-16,-2 0 5 15,-4 3 7-15,-3-1-8 16,0 11-4-16,0 6-14 15,0 2-9-15,0 3-1 0,3 2-2 16,3-2-2-16,0 3 3 16,3-1 0-16,3-2 1 15,6-6 0-15,3-4 0 16,3-4 2-16,3-2-17 0,0-8-4 16,0-8-7-16,0 0-1 15,-4-2-1-15,1-3 2 16,-3-3 2-16,-3-3 2 15,0-7 10-15,-3-3 6 16,0 2 7-16,-3 6 2 16,3 5 10-16,-3 5 6 15,3 4-4-15,-3 7 0 16,6 13-1-16,3 3 4 16,0 2-4-16,3 3 0 15,3 0-6-15,0-2-3 16,-3-3-2-16,-1 2-3 15,1-2 1-15,-3-2 1 16,0-4-14-16,0-2-7 0,0-3-63 16</inkml:trace>
  <inkml:trace contextRef="#ctx0" brushRef="#br0" timeOffset="39901.3054">6154 5604 216 0,'-3'3'82'0,"6"-1"-44"0,12 22-47 16,-9-13 12-16,0 2 2 16,3 3 6-16,-3 0-3 15,0-1 0-15,0 1-4 16,0 5-5-16,6-5 0 0,-6-2-1 16,3-1 0-16,0-5-33 15,0 0-15-15,2-11-38 16</inkml:trace>
  <inkml:trace contextRef="#ctx0" brushRef="#br0" timeOffset="40097.3054">6425 5604 240 0,'-24'50'90'0,"16"-26"-48"0,-7 10-34 0,6-12 21 16,-6 7 2-16,-3 5 6 15,-3 3-11-15,3-3-6 16,-3 1-11-16,4-1-13 0,5-7-2 0,0 2-29 16,3-5-9-16,3-6-84 15</inkml:trace>
  <inkml:trace contextRef="#ctx0" brushRef="#br0" timeOffset="41122.4939">7113 5554 100 0,'-3'-11'38'0,"3"6"-20"0,-3-6 5 16,-3 9 18-16,0-1 3 16,0 0 1-16,0 1-17 15,-3-1-6-15,-3 6-13 16,0 2-2-16,-3 5 0 0,-2 14-3 15,-1 0-3-15,6 5 0 16,6 3 1-16,3-6-1 16,6 1 2-16,6-6 0 15,9-5 1-15,-3-3 0 16,8-5 2-16,-2-8 1 16,-3-3 3-16,0-5-1 15,-3-2 0-15,-6-3-5 0,-3-9-1 16,-3-1 1-16,-6-1 2 15,-3 3-1-15,-6 2 2 16,3 3-6 0,-3 6-1-16,3 2-22 15,3 0-8-15,0 5-34 16,6 1-11-16,12-4-23 16</inkml:trace>
  <inkml:trace contextRef="#ctx0" brushRef="#br0" timeOffset="41372.5616">7461 5300 228 0,'-3'-22'88'0,"-6"12"-48"0,-3-3-23 15,6 10 25-15,-3-2-7 16,-2 2 0-16,-4 3-18 16,0 3-5-16,0 2-8 15,3 8-7-15,3 11-1 0,0 8 0 16,3 10 2-16,3 6 1 15,3 7 1-15,3-4 0 16,-3-6 0-16,6-6 0 16,-3-2 0-16,0-8-25 15,-6-5-8-15,0-5-23 16,0-9-84 0</inkml:trace>
  <inkml:trace contextRef="#ctx0" brushRef="#br0" timeOffset="41538.6777">7163 5495 268 0,'-3'-2'101'0,"9"2"-54"0,6-3-53 0,0 3 19 16,6-3-6-16,6 1 1 16,12-1-4-16,2 1-3 15,4 2 0-15,3 0-21 0,2 2-7 16,-5 1-90-1</inkml:trace>
  <inkml:trace contextRef="#ctx0" brushRef="#br0" timeOffset="41956.6954">8015 5456 212 0,'-3'0'79'0,"6"0"-42"0,-15 0-23 16,6 2 22-16,0 1-3 16,-3 2 3-16,-6 1-5 15,0 2-1-15,-3-1-17 16,4 1-8-16,2 0-3 0,0 3-5 15,6 0 2-15,3-1-1 0,9 6-2 16,3 8 0-16,3-3 0 16,2 0 5-16,-2 0 1 15,0-2-3-15,-6 2-1 16,-3-3 5-16,-6-2 3 16,-3 0-3-16,-3-3 0 15,-3-2 3-15,-5-6 1 16,-4-5-10-16,0 0-3 15,0-2-35-15,6-6-15 16,3 0-55 0,9-3-46-16,9-2 61 0</inkml:trace>
  <inkml:trace contextRef="#ctx0" brushRef="#br0" timeOffset="42138.1522">8128 5532 216 0,'-3'11'82'0,"6"0"-44"0,-3 4-44 16,3-1 12-16,-3 4 5 15,0 1 7-15,0-1-3 16,0 1 0-16,0-3-9 16,0 0-2-16,3-3 2 0,-3-3-41 15,0-2-15-15</inkml:trace>
  <inkml:trace contextRef="#ctx0" brushRef="#br0" timeOffset="42343.895">8164 5442 280 0,'-15'-7'104'0,"15"4"-56"0,0 0-56 0,0 3 18 15,3 0-11-15,0-2-2 16,3 2-7-16,0 0-2 0,2 0-68 16,4 0-31-16,12 0 20 15,0 2 15 1</inkml:trace>
  <inkml:trace contextRef="#ctx0" brushRef="#br0" timeOffset="42796.0234">8345 5464 240 0,'-9'-3'90'0,"9"3"-48"0,3 0-38 16,-3 0 21-16,0 0-12 16,6 0 0-16,3 0-5 15,0 0-3-15,3-3-2 16,6 1-3-16,3 2 3 0,-1-3-4 15,-2 3 0-15,0 0 1 16,-3 0 0-16,-3 0 0 0,-3 3 0 16,-3 5 0-16,-6 2 0 15,-9 6 0 1,-6 3 2-16,-3 10 5 16,-3 0 4-16,-2 3-6 0,2-3-1 15,0 0-2-15,0-3 1 16,3 3-4-16,3-2 0 15,3-6 1-15,3-2 0 16,12-6 2 0,6-3 1-16,3 1 3 15,6-8-3-15,0-1-2 16,9-2-3-16,-3 0 1 16,-1 0-8-16,-2 0-4 0,-3 0-18 15,-3 0-7-15,-3-5-60 16,0 0-8-1</inkml:trace>
  <inkml:trace contextRef="#ctx0" brushRef="#br0" timeOffset="43010.3828">8321 5649 260 0,'-9'-8'99'0,"9"11"-54"0,9-3-59 0,-3 2 14 16,3-2-4-16,3 0 2 15,6 0-3-15,3 0 1 16,6-5-69-16,-1 10-28 16,4-2 18-16,0 0 12 15</inkml:trace>
  <inkml:trace contextRef="#ctx0" brushRef="#br0" timeOffset="43395.4671">8610 5678 264 0,'0'0'101'0,"15"3"-54"0,6-1-50 0,-12-2 19 15,6-2-3-15,5-1 2 0,1-2-4 16,3-6-1-16,0 1-6 15,0-4-3-15,-3-2 0 16,-4 6-1-16,-2-3 2 0,-3-3 1 16,-3 0 1-16,-6 0-2 15,-3 0-2-15,-6 3 1 16,-6 0 1-16,-3 2 1 16,-5 6 1-16,-7 5-5 15,0 5-1-15,0 6-2 16,0 7 0-16,1 11 9 15,5 3 6-15,6 0 6 16,6 0 4-16,6-3-5 0,9 0-1 16,6-3-7-16,6-2-3 15,8-5-2-15,4-6-3 16,3-5-17-16,6-8-6 16,5-6-51-16,1-2-19 15,-3-5-38 1</inkml:trace>
  <inkml:trace contextRef="#ctx0" brushRef="#br0" timeOffset="43831.801">9566 5122 288 0,'0'6'107'0,"3"-4"-58"0,2 22-62 16,-2 0 17-16,-3 8 9 15,-5 7 9-15,-1 4 6 0,0 4 3 16,0 1-16-16,0 5-7 0,0-3-1 16,3-2-4-16,0-6 0 15,0-5-3-15,0-5-3 16,0-6 4-16,0-5 3 15,3-5-32-15,0-2-15 16,0-6-48-16,0-1-17 16,0-7-3-1</inkml:trace>
  <inkml:trace contextRef="#ctx0" brushRef="#br0" timeOffset="44328.6334">10128 5136 268 0,'-3'0'101'0,"-3"2"-54"0,-9 14-48 16,9-3 18-16,-6 3-4 0,1 3 5 16,-7 7-6-1,0 6 1-15,0 5-8 16,0 3-1-16,3 5 0 0,3 2 0 16,6 6 2-16,6-3-3 0,6-5 0 15,6-5 1-15,3 2 0 16,6-7-2-16,9-9 1 15,2-10 0-15,4-8 1 16,6-11-2-16,-3-4-2 16,-7-7 3-16,-5-7 0 15,-6-8 1-15,-9 0 2 0,-9 0 10 16,-12 0 7 0,-9 2 5-16,-9 6 6 15,-9 5-15-15,-2 3-3 16,-7 8-12-16,0 5-3 15,7 5-19-15,2 3-8 0,9 3-52 16,9 18-23 0,12-6-55-16</inkml:trace>
  <inkml:trace contextRef="#ctx0" brushRef="#br0" timeOffset="53787.3395">8759 6681 84 0,'-9'-6'33'0,"12"4"-18"0,-3-1-20 0,3 3 6 0,0-2 12 16,0-1 8-16,0-2 5 15,0-1 2-15,3-2-2 16,0 0-1 0,0-2 5-16,0 2 4 0,0 0-18 15,0 3 6-15,0-1 5 0,-4 4 0 16,1 10 8-1,-3 5-12-15,-3 5-6 16,-2 4-2-16,-1-1-2 16,0 0 2-16,0 0-8 15,0-2-4-15,3-4-5 16,3-1 1-16,6-4-1 16,3-2 0-16,6-2-3 15,2-4 1-15,10 3-3 16,0 1 0-16,0 2 1 15,-3 2 4-15,-4 3-1 16,-2 3 1-16,-3 6 11 0,-6 4 3 16,-6-2 3-16,-3 0 1 15,-6-3-6-15,0-3-4 16,-12-4-17-16,0-1-5 16,-2-5-25-16,-4-3-9 15,-3-5-31-15,0-5-12 16,-9-1-10-1</inkml:trace>
  <inkml:trace contextRef="#ctx0" brushRef="#br0" timeOffset="53981.5331">8652 6620 284 0,'0'-5'107'0,"6"-1"-58"0,6 1-42 0,-6 2 23 0,11-2-10 15,7 0-1-15,6-3-14 16,3 0-2-16,5-3-3 16,1 9-18-16,0 2-8 0,0 2-35 15,-4 4-13-15,-2 2-41 16</inkml:trace>
  <inkml:trace contextRef="#ctx0" brushRef="#br0" timeOffset="54237.4671">9205 7070 216 0,'-6'16'82'0,"-8"-9"-44"0,2 7-25 0,6-4 24 16,-3 1-17-16,-3 2-3 16,0 0-18-16,0-2-4 15,0-3 2-15,0 0-34 0,3-3-15 0</inkml:trace>
  <inkml:trace contextRef="#ctx0" brushRef="#br0" timeOffset="54644.0082">9569 6620 252 0,'-15'3'96'0,"12"2"-52"0,-6 5-34 0,6-2 23 16,-3 14-9 0,-3 1-2-16,-3 9-8 15,0 5-1-15,0 16-8 16,6-5-3-16,3-3-1 0,6-6-1 0,6-4 0 16,6-9-5-16,3-7 1 15,12-9 2-15,-1-4 3 16,-2-6-2-16,0-6-2 15,-6-2 2-15,-6-8 2 16,-6-2 2-16,-3 2 1 16,-6 0 2-16,-12 0 1 0,-6 3-1 15,-3 3-1 1,-3 2-12-16,0 2-5 16,4 4-32-16,2 2-11 15</inkml:trace>
  <inkml:trace contextRef="#ctx0" brushRef="#br0" timeOffset="54882.1046">9890 7022 268 0,'0'19'101'0,"0"-4"-54"0,-6 4-33 15,3-8 26-15,-6 4-9 0,-3-1 2 16,-3 2-19-16,0-3-6 16,1 0-5-1,-1-2-20-15,3-3-6 0,-3-3-46 16,0-8-29 0,6-7-57-16,3-4 41 15</inkml:trace>
  <inkml:trace contextRef="#ctx0" brushRef="#br0" timeOffset="55259.9221">9994 6620 308 0,'-6'-5'115'15,"6"5"-62"-15,3-3-62 0,0 3 18 16,3 0-5-16,3 0 2 0,6-3-2 16,9-2-3-16,3 2 0 15,-1 1-1-15,4-1 0 0,3-2-9 16,-3 2-4-16,-1 3 2 16,-5 3 2-16,-3-1 2 15,-3 6 5-15,-6 0 5 16,-3 3 3-16,-3 10 9 15,0 6 4-15,-3-1 2 16,-3 3-1-16,0 0-4 16,-3 0-2-16,0 0-8 15,0 3-2-15,0 3-15 0,0-6-6 16,-3-3-35-16,0-2-16 16,0-3-64-1</inkml:trace>
  <inkml:trace contextRef="#ctx0" brushRef="#br0" timeOffset="55482.7963">10152 6850 312 0,'-6'-8'118'0,"24"3"-64"0,-6 0-56 0,-3 2 20 15,6 0-7-15,5-2 1 0,7 0-6 16,0-1-2-16,3 1-2 16,2 2-41-16,-2-2-16 0,-3 5-63 15,0 5-45 1,-6 1 68-16</inkml:trace>
  <inkml:trace contextRef="#ctx0" brushRef="#br0" timeOffset="55693.9184">10485 7096 244 0,'-15'11'90'0,"9"-3"-48"0,-5 10-38 0,5-7 19 15,-6-1-7-15,0 1 1 16,0-3-36-16,0 0-14 15,3 0-74-15,0-3-40 16,9-10 69 0</inkml:trace>
  <inkml:trace contextRef="#ctx0" brushRef="#br0" timeOffset="56384.0804">11110 6636 148 0,'6'-8'57'0,"0"5"-30"0,-3-2 1 0,-3 5 25 15,0-3-3-15,-3 1 3 16,-3-1-8-16,-3 0-3 15,-5 1-23-15,-7 2-5 0,-3 2 0 16,-3 1-4-16,3 2 0 16,0 1-6-16,4 1-3 15,-1 4-5-15,9 2 0 16,6 6-9-16,9-1-4 16,6 3 0-16,9 3 0 15,3 3 7-15,-1-1 6 0,-2 3 3 16,0 0 3-1,-6 1-1-15,-3-4 2 16,-6-2 0-16,-6-3 1 16,-6-5-7-16,-9 0 0 0,-3-3-1 15,-3-5-1-15,1-3 4 16,-4-2 2-16,3-3 2 16,6-11 1-16,6-7-7 15,6-1 0-15,9-2-4 16,9-3 2-16,9-2 1 15,15-3-1-15,2 0 4 0,-2-6 0 16,-6 6 3-16,-3 3 1 16,-6 2 1-1,-4 3 0-15,-5-1-11 16,-3 7-3-16,-3-1-83 16,-3 2-73-16,-6 4 50 15</inkml:trace>
  <inkml:trace contextRef="#ctx0" brushRef="#br0" timeOffset="56928.0004">11310 6919 200 0,'-3'0'77'0,"6"18"-42"0,0 14-26 0,0-19 22 16,-3 3 7-16,-3 5 7 15,-3 3-11-15,0 5-5 16,-3-2-17-16,-3-3-5 0,-3-3-3 16,3-5-7-16,-6-3-2 15,4-5-34-15,2-3-11 16,15-15-81-1,8-6 18 1</inkml:trace>
  <inkml:trace contextRef="#ctx0" brushRef="#br0" timeOffset="57420.8779">11872 6697 208 0,'-14'-24'79'0,"11"21"-42"0,3-5-45 16,0 6 10-16,-3-4 14 15,0 1 11-15,-3-3 9 0,-6 3 5 16,0-1-22-16,-6 4-6 0,0 4-2 16,0 4-9-16,-3 4-3 15,-5 6 0 1,5 3 0-16,3-3-4 15,12-1 1-15,9-1 2 16,0-4 1-16,6-2-4 0,0-2 1 16,6-4-3-16,5-2 0 15,-2-8-3-15,0-5-1 16,0 0 3-16,-3 0 5 16,0-1 4-16,-3 4 2 15,-3 2 12-15,0 3 7 16,-3 2 4-16,-3 19 4 15,-3 5-12-15,0 8-5 16,0 5-2-16,0-2 3 16,0 13 1-1,0-5-11-15,3-6-4 0,-1-2-3 16,1-6 2-16,0-2-27 16,3-5-8-16,0-3-20 15,6-3-5-15,0-3-152 31,6-10 107-31</inkml:trace>
  <inkml:trace contextRef="#ctx0" brushRef="#br0" timeOffset="57632.1473">12185 7035 228 0,'-3'11'88'0,"3"-3"-48"0,0 5-45 0,0-5 15 15,-3 0 9-15,-3 0 10 16,-12 8-4-16,-3-3-2 16,-2 3-13-16,-1-3-6 0,0-2-3 15,0-1-26-15,-3-2-8 16,3-3-25-16,-2 1-9 16,14-9-30-1</inkml:trace>
  <inkml:trace contextRef="#ctx0" brushRef="#br0" timeOffset="57979.1184">12438 6628 244 0,'0'2'90'0,"3"1"-48"0,-3 10-36 0,3-5 22 16,-3 11 0-1,0 2 3-15,-3 8-8 16,0 3-1-16,0 2-13 15,0 3-8-15,0 0-1 0,3-2-2 0,0-6 0 16,0-5-14-16,0-3-6 16,0-8-29-16,3 0-12 15,3-5-55 1</inkml:trace>
  <inkml:trace contextRef="#ctx0" brushRef="#br0" timeOffset="58485.7612">12617 6673 236 0,'-6'-5'90'0,"6"7"-48"0,-3-2-38 0,3 0 25 16,-6 16-13-1,0 5-4-15,-6 6-3 16,0 4-5-16,9 9-3 0,3 2 2 16,9-5-4-16,3-5 0 15,6-5 5-15,5-11 5 16,7-14 1-16,3-12 4 16,3-4-5-16,-4-7-1 15,-8-3 9-15,-6-2 4 16,-15 2 11-16,-12-2 7 15,-6-6-10-15,-6 3-2 16,-2 5-16-16,2 5-7 16,0 4-29-16,3 4-11 15,3 3-31-15,3 5-12 0,6 3-71 16</inkml:trace>
  <inkml:trace contextRef="#ctx0" brushRef="#br0" timeOffset="58696.6802">12953 7038 276 0,'-6'21'104'0,"3"-13"-56"0,-3 8-36 15,3-8 24-15,-6 0-13 16,-3 0 0-16,-6 2-25 0,-5-7-8 15,-1 5-97 1,0 0-44-16,0-11 41 0,3-2 22 16</inkml:trace>
  <inkml:trace contextRef="#ctx0" brushRef="#br0" timeOffset="59089.7579">13274 6665 260 0,'-12'0'96'0,"12"0"-52"0,0 0-40 0,0 0 21 16</inkml:trace>
  <inkml:trace contextRef="#ctx0" brushRef="#br0" timeOffset="59225.7764">13262 6691 462 0,'0'32'27'15,"-6"8"-15"-15,-2 15-4 0,2-7-4 16,0-3-2-16,0-3 1 15,3-5-11-15,0-2-2 16,3-9-19-16,0-2-9 16,15-13-68-1,2-11-9 1</inkml:trace>
  <inkml:trace contextRef="#ctx0" brushRef="#br0" timeOffset="59461.1778">13539 6623 312 0,'-9'-6'115'0,"9"6"-62"0,0 3-66 15,0 2 15-15,0 3 1 16,0 8 7-16,0 8 11 16,-3 8 7-16,0 5-15 15,3 0 4-15,0 13 1 0,0-5-10 16,0-5-4-16,3-6-3 0,0-5-1 15,3-2-27 1,3-9-9-16,0-2-28 16,0-3-13-16,3-5-49 15</inkml:trace>
  <inkml:trace contextRef="#ctx0" brushRef="#br0" timeOffset="59702.4455">13798 7064 288 0,'-9'24'107'0,"6"-16"-58"0,-6 11-44 0,0-9 22 16,-5 3-11-16,-1 1-1 0,0-4-16 15,0 1-6 1,0-3 3-16,3 0-56 0,3-3-24 0,3-2-34 16</inkml:trace>
  <inkml:trace contextRef="#ctx0" brushRef="#br0" timeOffset="60033.4835">14141 6615 288 0,'0'2'107'0,"3"6"-58"0,-1 11-55 0,1 2 19 16,-3 3 3-16,0 7 7 16,-3 6 3-16,1-2 2 15,-1 12-15-15,0-4-8 0,0-6-3 16,3-5-13-16,0-6-5 16,0-5-21-16,0-2-9 15,0-6-22-15,0-2-7 0,9-9-31 16</inkml:trace>
  <inkml:trace contextRef="#ctx0" brushRef="#br0" timeOffset="60376.5625">14319 6702 296 0,'6'-16'110'0,"0"13"-60"0,21-7-61 16,-12 7 16-16,0 1 2 15,-4 2 5-15,1 0 1 16,0 2 0-16,0 14-7 16,-3 0-4-16,-9 2-1 0,-3 6-1 15,-9 5 0-15,-6 0-3 0,1 1 0 16,-1-4 4-16,3 0 1 16,3-4 2-16,3-4 0 15,3-5 4-15,0-2 5 16,6-3-1-16,3-3 1 15,3 0 1-15,6 1 4 16,6-9-10-16,3 0-4 16,2 1-8-16,4-6-2 15,0 0-30-15,0 3-14 16,-3 5-40-16,2 0-16 16</inkml:trace>
  <inkml:trace contextRef="#ctx0" brushRef="#br0" timeOffset="60544.4948">14697 7051 332 0,'-12'8'126'0,"12"3"-68"0,-6 5-63 16,-3-11 23-16,-6 3-19 15,-2 2-1-15,-4 1-52 16,-6 0-24-16,0 4-51 15,-3-7-21-15</inkml:trace>
  <inkml:trace contextRef="#ctx0" brushRef="#br0" timeOffset="61356.8139">15099 6710 244 0,'-18'0'93'0,"9"16"-50"0,3-3-52 16,6-5 12-16,0 5-2 15,0 8 3-15,-3 8-1 16,0 14-2-16,0-4 0 15,3-2 1-15,0-2 3 0,0-6-2 16,0-3-2-16,0-4-9 0,6-4-75 31,6-5-57-31,-3-5 45 16</inkml:trace>
  <inkml:trace contextRef="#ctx0" brushRef="#br0" timeOffset="62117.3317">15358 6715 160 0,'-9'0'63'0,"6"0"-34"0,-3-3-5 0,3 3 22 16,0-7 1-16,0 1 2 16,3-2-14-16,0 3-4 15,3-3-18-15,3 3-10 0,6-3-5 16,3 5-2-16,3 1 3 16,3 7-2-16,-4 5-1 15,-5 6 3-15,-3 0 2 16,-9 3 0-16,-6 2-1 15,-6 3 1-15,-2-3-1 0,2 0 0 16,0-5 0 0,6-6-7-16,3 1-3 0,9-3-5 15,6 0-2-15,5 3 8 16,4 7 2-16,0 9 2 16,-3-1 4-16,-3-2 0 15,-6 0 3-15,-6-1 8 16,-6 4 5-16,-6-1 4 15,-6-2 3-15,-3-5-8 16,0-3-1-16,0-3-7 16,4-8-4-16,-1-2-10 15,3-1-5-15,6-7-48 0,3 0-23 16,9-1-36 0</inkml:trace>
  <inkml:trace contextRef="#ctx0" brushRef="#br0" timeOffset="62328.0373">15668 7199 252 0,'-9'11'93'0,"6"-3"-50"0,-9 0-35 0,6-3 24 15,-3 0-7-15,-6 1 3 16,-3-1-18-16,0-2-6 0,3-1-3 15,0-2-28-15,1-2-11 0,2-1-32 16,3-2-13-16,6-1-16 16</inkml:trace>
  <inkml:trace contextRef="#ctx0" brushRef="#br0" timeOffset="62616.3532">15983 6750 220 0,'12'-3'82'0,"-9"8"-44"0,0 11-22 0,0-5 24 16,0 12-8-16,0 4-1 15,0 10-9-15,-3 0-1 16,0 3-12-16,0-3-5 0,6-3-3 16,0-2 1-16,0-6 1 15,-3-2-1-15,0-5-2 16,0-3-39-16,-3-3-16 16,0-3-48-1</inkml:trace>
  <inkml:trace contextRef="#ctx0" brushRef="#br0" timeOffset="62958.592">16185 6781 280 0,'-11'-2'104'0,"13"7"-56"0,-4 3-58 16,2 2 16-16,-3 1-6 15,0 2 0-15,-3 3 0 16,0 0 2-16,3 3-1 16,0-4-1-16,0 4 1 0,3-3-4 0,0-6 2 15,3 1 3-15,0-3 3 16,0 0-2-16,3-3 0 16,3 0 3-16,-1-2 1 15,4 2-3-15,0-10-3 16,3 0-3-16,3-6-1 15,0 3-9-15,0 0-5 16,0 0-29-16,-1 3-10 16,-2 0-48-1</inkml:trace>
  <inkml:trace contextRef="#ctx0" brushRef="#br0" timeOffset="63228.7274">16343 6747 200 0,'-9'0'77'0,"6"5"-42"0,0 6-34 16,3-1 16 0,0 6 13-16,0 11 10 0,0 4-3 15,0 9-2-15,0 0-19 16,3-1-6-16,0 1 1 0,0-3-7 15,0-5 0-15,3-6 0 16,0-4 0-16,0-4-18 16,0-2-7-16,0-3-37 15,-3-2-14-15,3-3-47 16</inkml:trace>
  <inkml:trace contextRef="#ctx0" brushRef="#br0" timeOffset="63472.1227">16656 7194 200 0,'0'11'77'0,"3"-1"-42"0,-6 6-21 0,-3-8 20 16,-6 3 3-16,0 4 2 15,-6-4-19-15,0 0-9 0,-6-1-7 16,-2-2-12-16,-1-3-5 16,3-5-33-16,3-2-13 15,3-1-51-15</inkml:trace>
  <inkml:trace contextRef="#ctx0" brushRef="#br0" timeOffset="63758.1645">16870 6776 252 0,'3'3'96'0,"3"7"-52"0,9 14-34 0,-9-11 25 15,0 6 3-15,0 10 6 16,-3 3-12-16,0-1-7 16,3 1-14-16,-6 0-7 0,0 0-1 15,-3-6-4-15,3 1 0 16,-3-6-19-16,0-3-7 16,0-5-37-16,0-2-14 15</inkml:trace>
  <inkml:trace contextRef="#ctx0" brushRef="#br0" timeOffset="69176.5009">17111 6694 180 0,'-3'-19'68'0,"-9"22"-36"0,18-3-31 0,-9 3 16 16,6-1-2-16,0 6 0 0,0 3 10 15,0-1 4-15,0 4-15 16,-3 2 7-16,0 2 3 0,0 3-6 16,0 0 0-16,0-5-9 15,0 0-1-15,0-3-4 16,0-2-1-16,0-3-1 15,0 0-2 1,0-3 1-16,0 0-1 16,0-2 2-16,6 0-6 15,0-3 3 1,3 0 0-16,6 0-2 0,3-3 2 16,3 3 1-16,2 3 0 15,4 2-5-15,-3 8 1 16,0 8 2-16,-3 6 1 15,-7 2 7-15,-2 0 4 16,-12 3 14-16,-3 0 8 16,-6-6-11-16,-5-2-2 15,-4 0-11-15,-3-6-3 16,0-2-5-16,3-3-1 16,0-2-21-16,0-6-10 15,4-2-17-15,-7-6-5 16,3-2-35-16,3-6-13 0,3-10 3 15</inkml:trace>
  <inkml:trace contextRef="#ctx0" brushRef="#br0" timeOffset="69390.6392">17069 6728 324 0,'-5'-18'121'0,"2"15"-66"0,6-7-66 16,5 7 18-16,4 0-1 16,6-2 4-16,3 0-5 15,6-1-1-15,6 4-2 16,-1-1-4-16,13 3 1 0,-3 0-48 0,-7 0-21 16,1 0-60-1</inkml:trace>
  <inkml:trace contextRef="#ctx0" brushRef="#br0" timeOffset="70060.7229">17531 6572 116 0,'0'-8'46'0,"3"0"-24"0,-3 8 1 0,3-2 21 0,0-6-11 16,6 0-1-16,3 3-13 15,-3-1-4-15,2-4-8 16,1 2-3-16,3 0 2 0,0 3-1 15,0 2 2-15,0 0-6 16,0 9-1-16,-3-1 4 16,0 8 16-1,-6 3 4-15,-4 2 2 16,-2 4 1-16,-5 1-9 16,-4 7-3-16,0-1-8 0,0 0-3 15,3 0-2-15,3 3 1 16,3-3-2-16,3-3-1 15,6 1-2-15,0-6 1 16,3 3 1-16,2-6 0 16,1-5-3-16,-3-2 0 15,-3-8 2-15,0-1 0 16,-3-2 3-16,-6 0 3 16,-3 0-4-16,-3 0-1 15,-3 3 4-15,-3 0 2 16,0 4-5-16,0 7-2 15,4-1-3-15,2 3 3 16,3 2-2-16,0 6-1 0,3 5 0 16,3 3 0-16,0 2 3 15,0 1 2 1,-3-1 0-16,-3 1 2 0,-3-4 13 16,-6 6 7-16,0-2-7 15,-9-9-4-15,0-2-16 16,-3-5-5-16,1-6-51 15,2-3-21-15,3-4-59 16</inkml:trace>
  <inkml:trace contextRef="#ctx0" brushRef="#br0" timeOffset="71394.0509">18195 6757 144 0,'-3'0'55'0,"3"0"-30"0,0 0-7 0,0 0 20 15,0 0-8-15,0 0-2 16,0 0-8-16,0 0-2 16,0 0-10-16,0 0-1 0,0 0 3 15,0 0-6-15,0 0-2 16,0 0 1-16,0 0 0 15,0 0 3-15,0 0 1 16,0 0-1-16,6 0 1 0,-3 0 0 16,3 0 3-1,-1 0-3-15,1 0 1 16,3 0-1-16,3 0 1 0,6 0-7 16,3 0 0-1,3 3 1-15,6-3 1 16,8 0 1-16,13-3 0 0,8 1 2 15,13-3 1-15,5-3-3 16,7-6-3 0,8 4-3-16,-6-1 1 0,0 1 1 15,-5 2 2-15,-7 0 1 16,-11 2 3-16,-13 1-1 16,-8 0 0-16,-6 2 8 15,-9 1 3-15,-7-1 1 16,-2 0 2-16,-6 3 5 15,-3-2 2-15,-3-1-9 16,0 3-5-16,-3-3-10 16,0 3-1-16,0 0-8 15,0-2 0-15,-3-1-21 0,0 0-9 16,0 1-32-16,0-1-13 16,0 0-48-1,3 3-37-15,3-2 74 16</inkml:trace>
  <inkml:trace contextRef="#ctx0" brushRef="#br0" timeOffset="71694.4981">19269 6453 280 0,'-18'-2'107'0,"18"4"-58"0,6 3-68 0,0-2 11 0,6 5-5 15,3 8 5-15,12 0 5 16,3 0 2-16,2 0 1 16,7 2-3-16,-3 1 2 0,-7-1 1 15,-5 1 2-15,-6 2-1 16,-6 3-1-16,-6-6 16 16,-9 1 9-16,-6-3 4 15,-6-1 3-15,0 1-15 16,0 0-5-16,-5-3-26 15,-4 1-10-15,3-1-81 16,3 3-69 0,0-8 60-16</inkml:trace>
  <inkml:trace contextRef="#ctx0" brushRef="#br0" timeOffset="72747.4146">20713 5482 156 0,'-6'3'57'0,"3"13"-30"0,3 26-34 0,0 0 10 0,0 17-3 15,0 28 2-15,3 35 1 16,-3 28 1-16,3 25-2 15,6 10 9-15,0 0 6 16,-3-10-7-16,0-8-1 0,-3-16-5 16,-3-14-3-16,-6-18 2 15,0-18 2-15,0-17-29 16,0-15-10-16,0-16-44 16</inkml:trace>
  <inkml:trace contextRef="#ctx0" brushRef="#br0" timeOffset="73274.2236">20674 5260 192 0,'18'-19'71'0,"6"14"-38"0,23 2-41 0,-11-4 12 0,21-9-6 16,20-3 0-16,27 1 2 15,27-4 2-15,21-4-1 16,27 2-3-16,29 0-1 0,21 3 4 16,18 3 1-16,9 2 0 15,0 5 1-15,0 3-2 16,-18 3 2-16,-20 0-7 16,-22 2 1-16,-29 3 3 15,-33 0 2-15,-12 3 2 16,-27-1 0-16,-21 6 2 15,-11 6 3-15,-13 12-2 16,-5 22 1-16,-18 20-5 16,-6 28 0-16,-12 25-1 0,0 20-2 15,3 12 3-15,-7-60 2 16,-2-14-2-16,9 24-2 16,-3-15-16-1,0 15-7-15,3-16-71 16</inkml:trace>
  <inkml:trace contextRef="#ctx0" brushRef="#br0" timeOffset="74372.759">24436 5964 44 0,'-5'-8'16'0,"5"5"-8"0,0 3 6 0,0 0 9 16,0 0-5-16,0 0-3 15,0 5 5-15,0 3 1 16,5 3-4-16,-2 7 0 0,3 14-4 16,0 8 0-1,0 10 1-15,-3 11 2 0,-3 26-9 16,0 14 9-16,0-1 4 16,0 14 1-16,0 8 2 0,0 0-7 15,6-3-1-15,3 2-3 16,-3-7 0-16,3-8-2 15,3-13 1-15,-6-6-6 16,-3-10-1-16,-3-1-2 16,0-9 1-16,-3-7-2 15,-3-12-1-15,0-8-13 0,0-9-6 16,3-7-72 0</inkml:trace>
  <inkml:trace contextRef="#ctx0" brushRef="#br0" timeOffset="75090.8394">20701 7133 104 0,'-12'21'41'0,"9"-2"-22"0,0 15-16 0,3-7 12 15,3 23 6-15,3 13 7 0,6 12-2 16,3 9-1-16,0 17-11 16,-1 2-4-1,-2-5-6-15,0-11 2 0,0-7 3 0,0-9-3 16,0-8-1-16,-3-7-2 15,0-8 0-15,0-11-2 16,-3-11 2-16,3-5-15 16,0-5-5-16,0-8-75 15</inkml:trace>
  <inkml:trace contextRef="#ctx0" brushRef="#br0" timeOffset="75658.9231">21055 8543 140 0,'-12'-8'52'0,"12"8"-28"0,3 0-35 0,0 0 8 0,6 0 10 16,3 0 7-16,6 0 13 16,9-2 8-16,8-1-12 15,16 1-3-15,8-4-12 16,13 1 4-16,11-3 3 0,12-5-1 15,16 0 2 1,14-1 0-16,12 1-1 0,14 3-7 16,7-1-3-16,6 0-1 15,6 3 2-15,2 0 1 16,1 3 3-16,-7-3-3 0,-5 3-2 16,-12 2 0-16,-9-2-1 15,-18 2-2-15,-12-2 1 16,-18 2 4-16,-14 1 6 15,-19-1 2-15,-11 3 3 16,-9-3 1-16,-10 3 1 16,1-2-14-16,-9-1-3 15,-3 1-2-15,0-4 1 16,-3 1-1-16,-4 0-1 16,-2-6-32-16,0 3-16 15,-3-8-130 1,0 0 43-1</inkml:trace>
  <inkml:trace contextRef="#ctx0" brushRef="#br0" timeOffset="76292.0209">24490 7665 192 0,'-3'-3'74'0,"3"1"-40"0,0 2-27 0,0 0 20 16,0 0-14-16,0 5-4 15,3 3-4-15,-3 8-1 16,0 8-2-16,6 18 1 0,-3 3 0 15,0 8 1-15,0 0 0 16,0-3-2-16,-3 3 1 16,0-3-2-16,0 0 2 15,0 1 0-15,0-6 1 0,-3-8-2 16,0-5 1-16,3-6-2 16,-3-2 2-16,0-6-4 15,3-2 0-15,-6-3 5 16,6-2 2-16,-3-3 9 15,-3-3 2-15,0-2 3 16,-9 0 2-16,-6-1-1 16,-2-2 2-16,-7 3-2 15,-3-3 2-15,-6 0-11 16,-2 0-4-16,2 0-5 16,0 2-3-16,1 1-19 15,5 0-10-15,6-1-56 16,6 4-24-16,9-4-19 15</inkml:trace>
  <inkml:trace contextRef="#ctx0" brushRef="#br0" timeOffset="80459.6226">21591 5427 124 0,'0'0'49'0,"0"2"-26"0,0 4-23 15,3-1 13-15,0 5-5 16,0 9 3-16,0 7-2 16,0 11 2-16,0 3-6 15,0 2-3-15,0-2-1 0,-3 2 1 16,3-4 1-16,0-7-4 15,-3-4-1-15,3-3-24 16,-3-6-7-16,0-5-30 16</inkml:trace>
  <inkml:trace contextRef="#ctx0" brushRef="#br0" timeOffset="80943.9631">21612 5382 72 0,'3'0'27'0,"-3"0"-14"0,3-14-7 15,3 12 11-15,6-4-7 16,5-1-3-16,4-1-7 16,3 0-2-16,6-3 1 15,0 3 2-15,8-2-2 16,4 4 0-16,-3 1 1 15,-7 2 2-15,4 1-3 16,-9 2 0-16,-3 5 7 16,2 3 6-16,-2 2 3 15,0 14 0-15,-3 3-5 16,-3 5-2-16,-3 7 0 16,-3 14 0-16,-1 0-4 0,-2-5 2 15,-3 2 0-15,0 0-2 0,0-7-3 16,0-4 0-16,0-4 1 15,0-6-25-15,0-3-12 16,0-5-29 0</inkml:trace>
  <inkml:trace contextRef="#ctx0" brushRef="#br0" timeOffset="81200.1826">21704 5961 124 0,'6'3'46'0,"6"2"-24"0,12 0-26 15,-6-2 8-15,5 2-2 16,16 1 3-16,6-4-2 15,8 1 0-15,7-1-21 16,-4 1-10-16,1-3-24 16,11-5-7-16</inkml:trace>
  <inkml:trace contextRef="#ctx0" brushRef="#br0" timeOffset="81560.4271">22668 5337 176 0,'-6'0'68'0,"6"2"-36"0,0 35-35 0,0-21 11 0,0 11 5 16,0 18 6-16,0 10-10 16,-3 11-5-1,0 1-2-15,0-7-2 0,3-4 0 0,0-8-9 16,3-9-4-16,0-4-31 15,0-12-11-15,3-7-16 16</inkml:trace>
  <inkml:trace contextRef="#ctx0" brushRef="#br0" timeOffset="81921.4265">22686 5323 156 0,'3'-13'57'0,"6"8"-30"0,9-6-29 0,-9 6 11 16,12 0-2-16,3-3 1 15,5 0-4-15,1 3-3 16,15-1 0-16,-1 4-1 0,1-1 2 16,3 3-3-16,-7 0 0 15,10 3-4-15,-6 2 1 16,-10 3 2-16,1 2 3 15,-9 6 13-15,-6 11 8 16,-6 5 0-16,-4 5-1 16,-2 10-5-16,-6 6-2 0,6 0-6 15,-6 0 0-15,0 0-5 16,0-3-2-16,-3-5-5 16,0-3 0-16,0 1-27 15,-3-6-9-15,-6-5-29 16,-9-9-37-1,1-4 30-15</inkml:trace>
  <inkml:trace contextRef="#ctx0" brushRef="#br0" timeOffset="82129.7288">22665 5969 144 0,'-9'0'55'0,"12"0"-30"0,9 3-45 15,-6-1 4-15,12 1 8 16,9 0 6-16,12-1 5 0,-1 1 3 16,25 0 1-16,-7-3 1 15,4 0-4-15,14 0-3 16,-5-3-14-16,-7-2-6 16,10-1-34-16,-4-2-14 15</inkml:trace>
  <inkml:trace contextRef="#ctx0" brushRef="#br0" timeOffset="82399.7206">23627 5323 124 0,'0'6'46'0,"3"18"-24"0,3 18-13 16,-3-18 14-16,-3 29-2 15,0 7-1-15,-3 12-10 16,-3-6-4-16,6-2-4 16,0-6-2-16,6-11 3 0,-3 4-29 15,6-14-11-15</inkml:trace>
  <inkml:trace contextRef="#ctx0" brushRef="#br0" timeOffset="82778.4841">23538 5331 108 0,'-3'-10'41'0,"6"7"-22"0,8-2-31 0,-2 2 2 16,6-2 4-16,6 0 2 16,9-3 8-16,6 0 5 0,5 0 1 15,-2 0 2-15,9 0-2 16,-7 5-1-16,1 1-3 16,-3-1 1-16,-4 0 5 15,1 1 2-15,-6 2 6 16,-6 2 4-16,2 4-12 15,-5 4 6-15,-3 6 5 0,-6 5-3 16,-3 8-2-16,-3 8 1 16,-6 6 0-16,0 18-15 15,-3-6-6-15,0-5 4 16,-3 3 3-16,6-10-22 16,-3-1-10-16,-3-5-23 0,6-8-8 15,-6-2-29 1</inkml:trace>
  <inkml:trace contextRef="#ctx0" brushRef="#br0" timeOffset="82986.448">23558 5916 144 0,'12'-5'55'0,"15"2"-30"0,15-2-18 0,-4 2 15 15,7 1 0-15,12 2 2 16,-4-3-7-16,7 3 0 16,-4 0-10-16,-5 0-11 0,0 0-5 15,-7 0-26-15,-5 3-12 16,-6-3-34-16</inkml:trace>
  <inkml:trace contextRef="#ctx0" brushRef="#br0" timeOffset="83756.6687">20924 6326 156 0,'0'0'57'0,"3"5"-30"0,-3 11-21 0,0-2 15 16,3 7-11-16,-3 21-1 15,3 6-3-15,-3 5-1 16,0 2-3-16,0-7-4 0,0-3 1 0,0-8-17 16,3-5-8-1,0-6-24-15</inkml:trace>
  <inkml:trace contextRef="#ctx0" brushRef="#br0" timeOffset="84098.5005">20993 6411 176 0,'0'-16'68'0,"3"8"-36"0,20-10-42 16,-8 10 11-16,3-3-3 15,3-8 3-15,9-4 0 16,5 2-1-16,4-1 1 16,-6 1-4-16,0 5 2 0,-4 0-10 15,-2 8-3-15,-3 3 7 0,-6 5 3 16,-3 5 12-16,-3 9 5 16,-3 7-2-16,-1 5-1 15,1 9 0-15,-3 2 1 16,3 16-1-16,0-6-1 15,0-2-3-15,0-2-1 16,3-1-6-16,-3-2-1 16,-6-3-26-16,3-8-9 15,-9-3-43 1</inkml:trace>
  <inkml:trace contextRef="#ctx0" brushRef="#br0" timeOffset="84292.4956">20993 6784 200 0,'-39'3'77'0,"39"-3"-42"0,6 2-52 15,3 1 7-15,9 0 4 16,5 4 5-16,7-1 4 16,15-4 1-16,2 1-2 15,10 0-2-15,3-1 3 0,2 1-26 16,1 0-12-16,-7-6-37 15</inkml:trace>
  <inkml:trace contextRef="#ctx0" brushRef="#br0" timeOffset="84536.5087">21668 6395 156 0,'-3'13'60'0,"18"6"-32"0,-3 47-33 0,-9-40 12 16,0 6-6-16,0 16-1 16,-3-3-4-16,0-6 0 15,0-4-33-15,3-6-16 16,0-8-1-16,0-8 0 15</inkml:trace>
  <inkml:trace contextRef="#ctx0" brushRef="#br0" timeOffset="84877.7596">21719 6289 164 0,'3'-18'63'0,"6"-1"-34"0,9 3-36 16,-6 14 10-16,2-4-5 16,4 1 0-16,6-3 2 0,6 0 2 15,3 0-1-15,-4 3-3 0,1 2 1 16,0 3 1 0,-6 0 0-16,-6 6 0 0,5 1 0 15,-2 15 0-15,0 1 2 16,-3 1-1-16,0 5 2 15,-3 0 0-15,0 3 3 16,-1 11 1-16,-2-4 3 16,0-2-5-16,-3-5-1 15,0 0-9-15,-3-6-4 16,-3-2-22-16,-3 3-10 0,-3-6-25 31</inkml:trace>
  <inkml:trace contextRef="#ctx0" brushRef="#br0" timeOffset="85105.8921">21641 6808 144 0,'-17'0'55'0,"17"2"-30"0,23 1-38 15,-8 0 6-15,3-1 13 16,9 1 7-16,9 0 8 15,14-1 2-15,4 1-8 16,17 0-2-16,-2-3-7 16,-4 2-4-16,-2 1 1 0,5 2-35 15,-5-2-16-15,-7-3-26 16</inkml:trace>
  <inkml:trace contextRef="#ctx0" brushRef="#br0" timeOffset="85406.423">22627 6207 188 0,'0'3'71'0,"0"23"-38"0,6 14-32 16,-3-22 16-16,-3 14-2 15,0 21 0-15,-3 3-10 16,-3 5-5-16,6-3 0 16,-3-8-21-16,3-8-6 0,0-7-32 15,3-9-44 1,3-7 26-16</inkml:trace>
  <inkml:trace contextRef="#ctx0" brushRef="#br0" timeOffset="85747.863">22642 6310 132 0,'6'-8'49'0,"5"-7"-26"0,7 4-27 0,-3 0 10 15,3 3-5-15,18 0-1 16,-3-2 5-16,2-1 4 16,1 1-5-16,9-1 0 0,-4 1 2 15,-2 4-1-15,-6 1 0 16,-4 2 10-16,-2 3 5 16,-3 6 3-16,-3 4 1 0,-6 11-5 15,-6 3 1-15,3 8-2 16,-6 2 0-16,-3 11 0 15,5 3-2 1,-2-3-6-16,0 0-4 16,0-5-8-16,-3 5-1 0,-3-6-32 15,0-4-12 1,-3-6-51-16,-3-3-35 16,0-5 54-16</inkml:trace>
  <inkml:trace contextRef="#ctx0" brushRef="#br0" timeOffset="85972.9493">22573 6795 164 0,'-3'0'63'0,"21"2"-34"0,3-2-36 0,-9 0 10 15,6 0 8-15,8 0 7 16,16 0-7-16,6 5-1 15,-4-2-6-15,19 0-3 0,-7-1 0 16,1-2-21-16,-3 0-7 16,5-2-48-1,1-4-25-15,-7-1 49 16</inkml:trace>
  <inkml:trace contextRef="#ctx0" brushRef="#br0" timeOffset="86259.5491">23609 6202 164 0,'-3'-3'63'0,"3"6"-34"0,3 5-36 16,-3 2 10-16,6 9 23 15,-6 7 15-15,-6 11-15 16,6 24-4-16,-3-3-13 16,0-5-6-16,0 0 0 0,0-2-2 15,3-9-1-15,0-8-13 16,0-5-6-16,3-5-28 16,-3-8-12-16,3-5-24 15</inkml:trace>
  <inkml:trace contextRef="#ctx0" brushRef="#br0" timeOffset="86647.3337">23552 6252 184 0,'-3'-18'68'0,"6"15"-36"0,12-2-44 0,-3 2 10 16,6 0-2-16,9 1 2 0,6-4 2 15,5 1 2-15,-2 0-1 16,6 0-1-16,2-1 3 16,-2 4-2-16,0-1 2 0,-4 0-2 15,-2 1-1-15,-6-1-2 16,0 0 1-16,-1 3 14 16,-2 3 6-16,-12 2 8 15,3 6 4-15,-6 10-2 16,-12 3 0-16,6 5-14 15,-6 8-6-15,0 19-4 16,-6-3-1-16,6-3-2 16,0-3 1-16,0 6-2 15,0-10-1-15,6-4-10 16,-6-4-6-16,0-6-28 0,-6-5-11 16,6-3-51-1,-9-5-22-15,-3-6 68 16</inkml:trace>
  <inkml:trace contextRef="#ctx0" brushRef="#br0" timeOffset="86829.5221">23588 6795 220 0,'9'0'85'0,"9"0"-46"0,12 2-39 0,-4-2 16 15,4 5-5-15,9-2 3 16,12-3-7-16,-1 0-2 15,1 0-3-15,-1-3-2 0,1-2 1 16,0 3-23-16,-4-1-10 16,-5-2-72-1</inkml:trace>
  <inkml:trace contextRef="#ctx0" brushRef="#br0" timeOffset="87581.6611">20969 7205 164 0,'-18'-8'63'0,"18"8"-34"0,-3 0-12 0,3 0 20 16,0 8-17-16,0 7-3 16,0 12-9-16,0 21 0 0,3 4-5 15,0 12-2-15,0-6 0 16,6-8-4-16,0-5 0 15,6-8-18-15,-3-7-9 16,-1-12-20 0,1-7-52-16,0-14 13 0</inkml:trace>
  <inkml:trace contextRef="#ctx0" brushRef="#br0" timeOffset="87882.5584">21052 7107 196 0,'3'-8'74'0,"6"2"-40"0,9-7-44 16,-6 8 11-16,3-6-3 15,8 1 1-15,7 2 1 16,0-11 0-16,0-2 0 16,3 3-3-16,-1 2 0 0,4 5-3 15,0 9 1-15,-7 7 3 16,-2 3 1-16,-3 8 9 15,0 7 5-15,-3 9 0 0,-3 5 0 16,-4 8-5-16,1 3-3 16,0 10-2-16,-3-2 0 15,0-9-2-15,-3-2 2 16,-3-5-24-16,0-6-11 16,-3-2-56-1</inkml:trace>
  <inkml:trace contextRef="#ctx0" brushRef="#br0" timeOffset="88090.7151">21091 7541 144 0,'15'2'55'0,"8"6"-30"16,25-8-23-16,-24 3 12 0,9 0 4 15,11 2 6-15,10 3-13 16,2 2-4-16,-2 4-4 16,6-1-27-16,-7-3-9 0,-2-2-43 15</inkml:trace>
  <inkml:trace contextRef="#ctx0" brushRef="#br0" timeOffset="88306.6306">21769 7088 176 0,'-5'21'66'0,"5"22"-36"0,2 7-35 0,-2-21 12 16,0 24-4-16,0-3 1 15,0-2-2-15,0 0-2 16,3-11-30-16,0-8-13 16</inkml:trace>
  <inkml:trace contextRef="#ctx0" brushRef="#br0" timeOffset="88662.8808">21826 7078 160 0,'9'-8'63'0,"21"-3"-34"0,17-10-34 15,-26 13 10-15,9-3-5 16,6-4 0-16,2-7 0 16,1 4 0-16,0 2 0 15,-4 5 0-15,-2 3 0 0,-3 6-3 0,-6 7 2 16,-3 11 12-16,-7 5 5 15,1 6 7 1,3 7 6-16,-3 3-3 0,-3 5 2 16,3 3-7-16,0 6-1 15,-3-1-7-15,-3 0-3 16,0-5-5-16,-1-3-2 16,-2-7-30-16,-3-3-12 15,0-3-33-15,-3-5-12 16</inkml:trace>
  <inkml:trace contextRef="#ctx0" brushRef="#br0" timeOffset="88854.9538">21817 7601 204 0,'-6'0'77'0,"9"3"-42"0,12 13-54 0,0-13 5 0,12-1 16 15,5-2 9-15,16 3 2 16,3-6 1-16,5 1-8 16,4-1-2-16,5-2 0 0,1-3-16 15,-7 8-6-15,1-8-71 16</inkml:trace>
  <inkml:trace contextRef="#ctx0" brushRef="#br0" timeOffset="89126.8989">22639 7030 208 0,'6'21'77'0,"2"8"-42"0,1 27-28 0,-3-32 20 16,-3 15-14-16,-3 22-2 16,-3-5-7-16,3-6-1 15,0 0-1-15,0-10-24 0,3-8-9 0,0-8-117 32,6-24 44-17</inkml:trace>
  <inkml:trace contextRef="#ctx0" brushRef="#br0" timeOffset="89458.5506">22671 7035 180 0,'3'-5'68'0,"12"2"-36"0,9-5-40 16,-9 6 10-16,15-6-3 15,-1-5 0-15,4 2-2 16,-3-2 2-16,18 0 1 0,-7 2 2 15,-2 0 1-15,-3 6 3 16,-4 2 1-16,1 9 10 16,-9 7 6-16,3 5 5 0,-6 1 6 15,-4 5-6-15,-2 8 0 16,3 2-9-16,-3 0-4 16,0 3-4-16,-3 0-2 15,-3 0-5-15,3 3-3 16,-3 0-7-16,-6-6-1 15,-3 1-30-15,0-9-13 16,-6-2-32 0,-3-3-55-16,-3-5 32 15</inkml:trace>
  <inkml:trace contextRef="#ctx0" brushRef="#br0" timeOffset="89680.9567">22683 7554 168 0,'9'3'66'0,"9"-3"-36"0,15 2-22 15,-9 1 16-15,8-1 5 16,7-2 5-16,12 0-7 16,-1 0-2-16,4 0-14 15,-1-2-7-15,4 2-2 0,-6 0-18 16,-1 0-6-16,-5-3-75 15,-4-2-49 1</inkml:trace>
  <inkml:trace contextRef="#ctx0" brushRef="#br0" timeOffset="89986.5358">23588 6980 260 0,'-9'24'96'0,"9"-3"-52"0,0 10-51 0,0-7 16 0,0 11-4 15,0 7 4-15,-3 8-4 16,3 8-1-16,0-10-2 16,0-3-13-16,0-8-4 0,0-5-26 15,0-6-9-15,0-5-49 16</inkml:trace>
  <inkml:trace contextRef="#ctx0" brushRef="#br0" timeOffset="90342.6326">23535 7027 192 0,'0'-10'71'0,"8"2"-38"0,7 0-41 0,0-3 12 16,6-5-4-16,9 1 0 15,6-1 2-15,11 0 3 16,4 0-2-16,-1 0 0 0,-5 0 1 15,3 0 0-15,-7 3 0 16,-2 2 0-16,-6 6 0 16,-3 3 2-16,-10 4 1 15,7 6 12-15,-12 8 7 16,3 16-4-16,-6 7-3 16,-3 4 0-16,-3 7 0 15,-3 0-6-15,0 1 0 16,3-4-6-16,-3 1-2 0,6 2-5 15,-1-8 0-15,-5-5-29 16,6-7-10-16,-3-7-38 16,0-4-14-16</inkml:trace>
  <inkml:trace contextRef="#ctx0" brushRef="#br0" timeOffset="90570.5928">23538 7519 204 0,'0'-2'77'0,"11"2"-42"0,16 0-39 0,-9 0 15 16,12 0 5-16,15 0 5 16,2-3 4-16,13 3 2 15,-4-2-14-15,4-1-6 0,2 0-2 16,4 1-8-16,-7-4-2 15,-8 1-67-15,-4 0-26 16,-11-3 0 0</inkml:trace>
  <inkml:trace contextRef="#ctx0" brushRef="#br0" timeOffset="91290.1698">21135 7832 148 0,'-6'0'57'0,"9"2"-30"0,-6 17-29 16,3-9 9-16,0 9-1 0,0 15 3 15,0 11-2-15,0 6-2 16,0 4-2-16,0 1-3 0,0-6 1 16,3-5-1-16,0-8 2 15,0-5-25-15,-3-8-10 16,3-6-34-1</inkml:trace>
  <inkml:trace contextRef="#ctx0" brushRef="#br0" timeOffset="91637.6521">21094 7874 216 0,'-3'-5'82'0,"12"-9"-44"0,3 4-51 0,-3 2 9 0,8-3 0 16,13 1 1-16,-3-1 3 16,6 1 0-16,-1-4 0 15,1 4 0-15,3 2 2 0,3 0-3 16,-4 5-2-16,-2 3-1 16,-3 3 0-16,-6 2 3 15,-1 3 2-15,-2 5 0 16,-3 11-1-16,0 8 7 15,-3 8 3-15,-3 7 1 16,3 4 1-16,-3 1-2 16,-3 4 1-16,-1 0-6 15,-2-3-1-15,3-11-7 16,0-2-2-16,0-9-29 16,-9-4-10-16</inkml:trace>
  <inkml:trace contextRef="#ctx0" brushRef="#br0" timeOffset="91843.7936">21118 8321 156 0,'3'3'57'0,"5"2"-30"0,13 0-34 0,3 1 8 16,3-1 6-16,6 0 8 15,5 1 3-15,13-4 2 16,6 1-11-16,8-3-3 0,-2 0-2 16,-1 0-24-16,-2-3-9 0,2-2-52 15</inkml:trace>
  <inkml:trace contextRef="#ctx0" brushRef="#br0" timeOffset="92100.8948">21978 7779 168 0,'6'10'66'0,"0"14"-36"0,3 26-24 16,-6-26 15-16,0 13-5 15,-3 8 1-15,0 8-9 0,-3-3-3 16,3 6-3-16,0-6-15 0,0-10-6 16,0-11-37-1,0-8-49-15,3-5 23 16</inkml:trace>
  <inkml:trace contextRef="#ctx0" brushRef="#br0" timeOffset="92445.6332">21862 7840 176 0,'12'-6'68'0,"26"-10"-36"0,4 6-37 16,-24 5 10-16,6-1 1 16,11-2 4-16,-2-2-3 15,6-3 1-15,0-1-5 16,-1 1-2-16,10 2 2 0,-6 4-2 15,-7-1 2-15,-2 5 0 16,-6 6 1-16,-3 7 17 16,-4 3 9-16,-5 11 0 15,3 11 2-15,-3 4-12 16,-3 6-2-16,-6 0-4 16,6 0-1-16,-3 0-10 15,0-2-1-15,0-4-13 0,-3-4-3 16,0-4-26-16,-6 4-12 15,5-9-47 1,-10-5-44-16,-1-2 56 16</inkml:trace>
  <inkml:trace contextRef="#ctx0" brushRef="#br0" timeOffset="92640.4131">21993 8281 176 0,'0'3'68'0,"12"16"-36"0,11-6-31 0,-11-10 14 16,15 4-2-16,6-1 5 0,3-1-8 15,5-5-1-15,13 0-5 16,-1-3-9-16,-2 1-5 0,3 2-69 16,2-11-46-1,-5 1 51-15</inkml:trace>
  <inkml:trace contextRef="#ctx0" brushRef="#br0" timeOffset="92912.7971">22799 7758 264 0,'-12'-6'101'0,"15"6"-54"0,-3 3-55 16,6 5 29-16,-3 8-2 16,3 16-5-16,-6 5-1 15,-6 13-7-15,6 0-2 0,-3 0 0 16,0-5-16-16,0-5-4 16,0-6-16-16,3-7-6 15,0-6-140 1,3-13 62-1</inkml:trace>
  <inkml:trace contextRef="#ctx0" brushRef="#br0" timeOffset="93238.7947">22692 7760 184 0,'15'-10'68'0,"6"4"-36"0,12-4-40 16,-10 7 10-16,4-2 1 15,0 0 5-15,3-3-2 16,3 2 2-16,8 1-5 16,-2 0-2-16,-3-1 2 0,-1 4 0 15,-5-1 3-15,6 3-5 16,-3 3-3-16,-1 5 5 16,-5 2 5-16,-3 9 2 15,3 5 2-15,-6 7 11 16,-4 4 5-16,-2 2-3 0,-3 3-1 15,-6-6-9 1,3 3-8-16,-6 0-36 16,3-5 16-16,-6 0-73 15,3-3 49-15,-6-3-86 16,0-5 70-16</inkml:trace>
  <inkml:trace contextRef="#ctx0" brushRef="#br0" timeOffset="93451.703">22776 8229 184 0,'0'0'71'0,"0"0"-38"0,35 2-41 16,-20-4 12-1,3 2-4-15,12-3 4 16,-3 0-2-16,17-2 4 15,-2 2-4-15,8-5-34 16,1 3 18-16,6-5-77 16,-4 4 51-16</inkml:trace>
  <inkml:trace contextRef="#ctx0" brushRef="#br0" timeOffset="93737.7703">23657 7766 236 0,'-12'23'88'0,"12"-23"-48"0,3 82-49 0,-3-50 14 16,0-3-5-16,-9 14 2 16,9-4-1-16,-9 4-27 15,9-6 14-15,-6-3-96 16,6-2 59-16</inkml:trace>
  <inkml:trace contextRef="#ctx0" brushRef="#br0" timeOffset="94110.919">23549 7691 244 0,'-11'-10'93'0,"11"10"-50"0,11-5-52 0,-5 2 14 16,-3 3-5-16,15-3 2 15,0 1-1-15,12-4-1 16,0 4 1-16,5-4-1 15,7 4 0-15,0-6-5 16,-4 5 3-16,10-2-10 16,-9 5 7-16,2-3-5 15,-5 1 6-15,0-1 2 16,-3 3 2-16,-4 5 6 16,1 3-3-16,-6 8 17 15,-3 3-12-15,-3 12 17 16,-7 6-15-16,7 6 7 15,-6-1-10-15,3 3-4 16,0-3-2-16,-3 1-21 16,3-4 11-16,-6-4-60 15,3-3 38-15,-9-6-88 16,3-2 67-16</inkml:trace>
  <inkml:trace contextRef="#ctx0" brushRef="#br0" timeOffset="94321.2205">23648 8284 220 0,'9'0'85'16,"-9"0"-46"-16,65-13-37 0,-41 8 35 15,0 5-23-15,8-6 16 16,7 4-17-16,3-4-3 15,5 4-6-15,4-4-31 16,0 4 14-16,-1-6-120 0,-5 5 73 0</inkml:trace>
  <inkml:trace contextRef="#ctx0" brushRef="#br0" timeOffset="95612.8903">21787 5569 96 0,'0'3'35'0,"3"0"-18"0,-3-3 4 16,0 0 19-16,0 0-4 16,0 0-1-16,0 0-17 15,3 0-6-15,0-3-8 16,-3-2-1-16,6-3 1 0,-3-3-2 15,3-2-2-15,0 0-2 16,0 0 1-16,0-1-1 16,0 4 0-16,-3 2 0 15,0 0 0-15,0 3 2 0,0 2 0 16,-3 3-3-16,9 5 2 16,-3 6-1-16,0 5 0 15,-3 10 4-15,0 6 1 16,0 0-1-16,-3-1 1 15,0 1 0-15,3-5 1 16,-3-4 0-16,0 4 0 16,0-1-7-16,0-10-2 15,0-2-42 1,-3-4-61-16</inkml:trace>
  <inkml:trace contextRef="#ctx0" brushRef="#br0" timeOffset="95778.2498">21793 5771 204 0,'3'0'77'0,"3"2"-42"0,9 4-34 15,-6 1 16-15,3-1-5 16,3-1 3-16,9-5-8 16,-1-3-4-16,4 1-2 15,6-1-48-15,3-2-20 0,-4-3-21 16</inkml:trace>
  <inkml:trace contextRef="#ctx0" brushRef="#br0" timeOffset="96423.8018">22880 5487 200 0,'6'-13'74'0,"3"8"-40"0,8-3-40 16,-5 5 14-16,3 1-3 15,3-1 2-15,3 6-6 0,-3 2-2 16,0 6 0 0,-6 4 2-16,-6 12 2 0,-6 7 1 15,-6 3 2-15,-9 0-3 0,0-2-2 16,-3-6 0-16,-3 0 1 15,3-5 5-15,3-3 6 16,3-5-3-16,1-3 0 16,8-2-6-16,0-3-1 15,3 0-1-15,6-3 1 16,0 0 0-16,5 0 3 16,1-2-5-16,18 2-1 15,-3-2 0-15,3 0 0 0,2-1-38 16,1 1-14-16,-3 2-49 15</inkml:trace>
  <inkml:trace contextRef="#ctx0" brushRef="#br0" timeOffset="97294.5686">23686 5469 80 0,'-6'-5'30'0,"12"2"-16"0,-3 0-10 0,-3 3 10 16,6-2-6-16,-3-1 0 16,0 0 0-16,6 1 0 15,-3-1 0-15,0 0 0 16,3 1-4-16,6-1 2 15,0 1-2 1,6 2-2-16,-7 0-1 16,1 2 4-16,-3 3 1 15,-3 3-2-15,0 3 4 0,0 0 2 16,-9 2 3-16,-3 0 3 16,-6 0-7-16,0-2-1 15,0-1-6-15,0-2-2 16,0-2-13-16,9-1-5 0,0 0-10 15,6 1-5-15,3 4 13 16,3 6 4 0,0 3 8-16,0 2 29 15,3 0 15-15,-6 3 9 16,-6-6 3-16,0 1-11 16,-6-1-3-16,-3-2-19 15,-6 0-9-15,0-3-2 0,-6-2-45 16,-3-3-19-16,6 5-39 15</inkml:trace>
  <inkml:trace contextRef="#ctx0" brushRef="#br0" timeOffset="98815.6857">21097 6350 140 0,'0'-16'52'0,"3"13"-28"0,-3 1-8 0,0 2 16 15,0 0-13-15,0 0-5 16,3 2-3-16,0 9 0 0,0 0-5 15,-3 7 0-15,-3 3 4 16,-3 11-4-16,0 0 2 16,-3-3-3-16,0-3 0 0,3-2-3 15,3-3 1-15,0-5-4 16,3-3-2-16,6-5 2 16,3-2 2-16,6-6 0 15,0-3-1-15,5 0-2 16,1 1-1-16,6-1-29 15,-6-2-12-15,0 0-45 16</inkml:trace>
  <inkml:trace contextRef="#ctx0" brushRef="#br0" timeOffset="99021.0059">21225 6395 168 0,'-15'11'66'0,"15"7"-36"0,3 24-33 0,-3-18 11 16,0 8 5-16,0 8 6 15,0-3-4-15,0-3 2 16,6-2-10-16,0-6-6 0,3-2-2 16,0-3-26-16,0-2-9 15,2-6-50 1</inkml:trace>
  <inkml:trace contextRef="#ctx0" brushRef="#br0" timeOffset="99607.1787">21862 6392 232 0,'-6'8'88'0,"6"3"-48"0,0 7-47 0,0-10 14 15,0 3-1-15,0 5 6 16,0 2-4-16,0 1-2 16,0-6-3-16,3 0-3 0,3-2 1 15,0-3 3-15,6 0 2 0,5-3-2 16,4 3-1-16,3 0-3 16,-6 2-1-16,0 4-1 15,-3-1 0-15,-6-2 4 16,-3 2 3-16,-6 3 2 15,-3 0 3-15,-3-3-5 16,-3-3-1-16,-6 1-13 16,-3-1-7-16,-3-10-53 15,0 0-25-15,0 0 0 16</inkml:trace>
  <inkml:trace contextRef="#ctx0" brushRef="#br0" timeOffset="99771.2455">21743 6400 184 0,'9'-10'68'0,"3"4"-36"0,14-4-33 0,-8 7 15 15,6-2-8-15,9-3 2 16,2 3-7-16,4-1-1 16,9 4-38-16,-7-1-14 15,1-2-23-15,-3 5-8 16</inkml:trace>
  <inkml:trace contextRef="#ctx0" brushRef="#br0" timeOffset="100434.089">22918 6284 188 0,'-23'10'71'0,"23"-10"-38"0,-18 27-30 0,6-11 26 16,6 5-17-16,-9 24 3 0,0 0-7 15,3-8 2 1,6 3-6-16,3-1 0 0,9-2 0 15,6-8 2-15,3-5-5 16,6-10-3-16,3-9 1 16,5-5 0-16,-2-5 1 0,0-6-3 15,-6 0 0-15,-9 1 6 16,-3-1 5-16,-18-2 5 16,3 2 4-16,-9 1 2 15,3 2 1-15,-6 3-16 0,6-1-4 16,0 4-34-1,3 7-108 1</inkml:trace>
  <inkml:trace contextRef="#ctx0" brushRef="#br0" timeOffset="101124.4566">23677 6329 192 0,'3'0'71'0,"3"2"-38"0,3-2-28 0,-3 0 17 16,12 0-10-16,0 0 1 15,3-2-8-15,3-1-3 16,-4 1-1-16,4-1-1 0,0 0 0 16,3 3 0-16,-3-2 0 15,-6-1 0-15,-4 3 2 0,-2 0-3 16,-3 0 0-16,0 0 1 16,-3 5 0-16,-12 6 2 15,3 10 1-15,-9 3-1 16,3 5 1-16,0 5 2 15,3-2 2-15,1 0-3 16,-1-3-1-16,6 0-1 16,0-5-2-16,0-3-4 15,0-2 0-15,0-6-55 16,0-3-23-16,0-2-5 16</inkml:trace>
  <inkml:trace contextRef="#ctx0" brushRef="#br0" timeOffset="101288.4726">23817 6519 212 0,'6'-16'79'0,"9"11"-42"0,6-11-41 0,-9 14 13 16,9-4-7-16,6 1 1 15,-1 0-22-15,1-1-9 16,0 1-59-16,-3 0-26 15</inkml:trace>
  <inkml:trace contextRef="#ctx0" brushRef="#br0" timeOffset="102187.8699">21317 7049 180 0,'-30'-14'68'0,"18"14"-36"0,-14-2-22 0,11 4 20 16,0 1-16-1,0 5-5-15,0 2-8 16,0 4-1-16,6-1 0 16,6 5-3-16,3 4 0 0,12 1 2 15,6 4 0-15,3 2 1 0,3 3 2 16,-1 5-3-16,-2 0 0 16,-6-3 1-16,-6-5 2 15,-6-2-1-15,-6-6 2 16,-3-5 0-1,-3-3 1-15,-6-5-2 0,-5-8-2 16,-1-5 3-16,3-6 2 16,3-7 4-16,3-4 5 15,9-4-10-15,9-3-2 16,6 0-2-16,3-3 0 16,3-5-3-16,0 5 2 15,-1 6-1-15,-2 2-2 16,-3 3-17-16,-3 5-7 15,-3 3-47-15,-6 7-43 16,0 1 40-16</inkml:trace>
  <inkml:trace contextRef="#ctx0" brushRef="#br0" timeOffset="102804.8693">22061 7083 160 0,'-12'-13'60'0,"3"7"-32"0,-3 1-11 15,6 5 20 1,-2 0-17-16,-4 3-6 0,-3 2-11 15,-6 6-2 1,0 10-1-16,0 0-3 0,9 0 2 16,3 0 1-16,3-2 0 0,9-3-3 15,9-3 0-15,0-3 4 16,3-2 1-16,3-5 0 16,0-6-2-16,0-2 1 15,0-3-1-15,-4-2 2 16,1-4 1-1,-3-1 5-15,3-1 3 0,-3 5-2 16,-3 0 2-16,-3 4-4 0,0 4-2 16,0 3-2-16,-9 24 0 31,-3 10-2-31,3 8-1 16,0 6 3-16,3-3-4 15,0-5 0-15,6-3-6 0,3-8-3 16,6-5-93-1,0-3-46-15,2-11 71 16</inkml:trace>
  <inkml:trace contextRef="#ctx0" brushRef="#br0" timeOffset="103358.8767">22844 7035 168 0,'0'6'66'0,"3"2"-36"0,-3 18-26 0,-3-8 13 16,0 6-4-16,-3 3 2 15,0 2-4-15,0 3-1 0,0-3-6 16,3-3-3-16,0 1 2 16,6-4-7-16,0-4 1 0,6-6-147 31,3-5 49-31</inkml:trace>
  <inkml:trace contextRef="#ctx0" brushRef="#br0" timeOffset="103627.2312">22939 7170 152 0,'-3'11'57'0,"3"-3"-30"0,-6 8-32 15,6-3 12-15,0 5 5 16,-3 6 4-16,3-3 4 16,3 3 2-16,9-5-12 15,-3-6 5-15,18-8 5 0,-3-5-2 0,0-5-1 16,-1-8-7-16,1-3-2 15,-6-3-2-15,-6 1-1 16,-6-9-1-16,-12 1 0 16,3 2 6-16,-15 3 6 15,3 2-10-15,-3 3-4 16,1 3-32-16,8 3-13 16,0 7-75-1</inkml:trace>
  <inkml:trace contextRef="#ctx0" brushRef="#br0" timeOffset="104112.6572">23796 7109 148 0,'0'24'57'0,"0"-24"-30"0,0 43-21 0,-5-25 23 16,5-2-17-16,-3 5 4 16,3 3-11-16,-6 2 0 15,12-4-3-15,-6-4-15 16,0-2 7-16</inkml:trace>
  <inkml:trace contextRef="#ctx0" brushRef="#br0" timeOffset="104305.5979">23898 7067 208 0,'0'0'79'0,"0"0"-42"0,6 8-39 0,-6-3 25 16,0 6-14-16,6 7 11 31,-3 4-12-31,6 4 1 15,-4 0-6-15,-2 4-6 16,0-1 1-16</inkml:trace>
  <inkml:trace contextRef="#ctx0" brushRef="#br0" timeOffset="104980.2695">21210 7900 208 0,'-3'-2'79'0,"3"-1"-42"0,-15 11-45 15,15-3 10-15,-3 6 1 16,0 5 5-16,3 5 0 15,-3 3 1-15,0 2-5 16,3 1-3-16,0-1 0 0,0 1-4 16,0-6 2-16,0-3-34 15,0-4-17-15,9-4-33 16</inkml:trace>
  <inkml:trace contextRef="#ctx0" brushRef="#br0" timeOffset="105339.9988">21317 7935 220 0,'-3'-8'85'0,"9"5"-46"0,3-5-48 0,-3 6 14 15,0 2-5-15,3 0 0 16,0 2 0-16,0 4 0 15,0 4 0-15,-3 6-3 0,-4 11 2 16,-2-4-4-16,-2 1 1 0,-4-3 2 16,-3 1 3-16,0-7 6 15,0 1 4-15,3-5 0 16,0-1 3 0,3-2-3-16,0-2-1 15,3-1-4-15,3-2-1 16,6-3-1-16,6 0 0 0,6-3 2 15,5-2 1-15,1 2-3 16,0 0-3-16,-3 3-51 16,-3 3-21-16,-4 2-33 15</inkml:trace>
  <inkml:trace contextRef="#ctx0" brushRef="#br0" timeOffset="105870.5391">22121 7837 180 0,'0'-3'68'0,"0"3"-36"0,3 3-37 16,3 10 29-1,0 3 5-15,0 5-3 16,-3 3-1-16,-1 10-14 15,-7-2-2-15,2 0-2 0,0 0-3 16,0-3-1-16,0-3-1 0,0-2 1 16,3-5-9-16,0-6-3 15,3-3-53-15,9-7-74 32</inkml:trace>
  <inkml:trace contextRef="#ctx0" brushRef="#br0" timeOffset="106376.2031">22201 7924 124 0,'-3'-8'49'0,"3"6"-26"0,-3-1-3 16,3 3 21-16,0-3-16 16,3 1-3-16,0-1-14 0,3-7-5 15,3 2-2-15,3 0-1 0,0 2 2 16,0 1-3-1,0 10 0-15,-4 1 1 16,-8 7 4-16,0 0 5 16,-2 3-5-16,-4 0 0 15,0-3-2 1,0-2-2-16,3-1-2 16,3 3-1-16,6 1-1 0,3-4 3 15,-1 6-2-15,7-3 1 16,-3 1 4-16,3-1 1 15,-6 0 7-15,-3 0 6 16,-6 1 7-16,-6 1 3 16,6-1-11-16,-9-4-4 15,0 1-14-15,-3-3-3 16,0-3-54-16,1 0-23 0,-1 3-15 16</inkml:trace>
  <inkml:trace contextRef="#ctx0" brushRef="#br0" timeOffset="106922.3787">22915 7773 192 0,'3'0'71'0,"-3"3"-38"0,6 5-25 16,-3 3 16-16,0 7-3 16,-3 9-1-16,0 4-6 15,-3 6-1-15,0 0-8 16,0-2-3-16,0-6-1 0,0-3-1 16,3-2 2-16,0-3-10 15,0-5-2-15,-3-3-39 16,3-2-16-16,0-6-28 15</inkml:trace>
  <inkml:trace contextRef="#ctx0" brushRef="#br0" timeOffset="107160.3881">22993 7863 224 0,'0'0'85'0,"0"0"-46"0,15 6-46 0,-12-4 14 15,0 4 4-15,-9-1 5 16,0 3-4-16,6 2 1 16,-6 6-8-16,3-2-3 0,0-1-1 15,0-3-4-15,3 1 2 16,0-3 1-16,12 0 0 16,3-3 0-16,0-2 0 15,2-3 2 1,1 0-36-16,-3 0-15 0</inkml:trace>
  <inkml:trace contextRef="#ctx0" brushRef="#br0" timeOffset="107384.5571">23124 7842 192 0,'-3'0'71'0,"6"3"-38"0,0 18-36 0,0-10 11 15,-3 5 11-15,0 5 8 16,0 5-10 0,0 3-2-16,0 0-9 15,0-2-2-15,0-1 0 0,0 1-7 0,3-6 0 16,-3-3-67 0,9-2-66-16,-3-5 33 15</inkml:trace>
  <inkml:trace contextRef="#ctx0" brushRef="#br0" timeOffset="107955.5339">23817 7811 172 0,'-6'21'66'0,"6"2"-36"0,0 4-22 0,0-14 16 16,0 6 3-16,0 2 6 0,-3 3-7 16,-3 2-1-1,6-2-14-15,0-3-7 0,0-2-2 16,0-3-2-16,0-3 2 0,0-3-17 15,0-2-4-15,0-2-44 16,0-1-17-16,0 0-11 16</inkml:trace>
  <inkml:trace contextRef="#ctx0" brushRef="#br0" timeOffset="108299.0351">23883 7898 172 0,'0'0'66'0,"0"0"-36"0,0 5-15 0,0-2 34 16,0-1-28-16,0 4 6 16,0 4-17-16,0 1-1 15,0 2-6-15,0-2-2 16,6-1 0-16,-3 1-1 15,9-1 0-15,-3 1 4 16,8 0-2-16,-2-1-1 16,3 1 0-16,-6-1 7 15,3 1-4-15,-6-3 23 16,-3 2-15-16,-6-2 10 16,6 3-13-16,-12-3-9 15,3 2-1-15,-9-2-46 16,0 0 25-16,-6-5-120 15,6 2 79-15</inkml:trace>
  <inkml:trace contextRef="#ctx0" brushRef="#br0" timeOffset="108479.5335">23853 7869 192 0,'6'-6'71'0,"-6"6"-38"0,21-15-23 15,-9 9 33 1,0 6-25-16,8-5 3 16,1 2-13-16,3-5-3 15,0 6-3-15,3-6-109 16,-3 3 58-16</inkml:trace>
  <inkml:trace contextRef="#ctx0" brushRef="#br0" timeOffset="116900.3684">4779 7313 132 0,'-6'0'49'0,"3"8"-26"0,-6 3-27 0,9-6 10 16,-6 8-1-16,0 8 2 15,-2 0 8-15,-1 1 2 16,0-1-8-16,0-3-1 0,0 1 2 16,0-6-4-16,3 0 2 15,3-5-5-15,0 0-2 16,0-3 0-16,0 1 1 16,0-4-1-16,3 1 2 15,0-3-4-15,3 0-2 16,0-3 2-16,0-2 2 15,0 0-2-15,3-3-2 16,0 0-1-16,0-3 0 16,0-2 3-16,3-8 2 0,0 0 0 15,3 0 2-15,-1 2-7 16,4 1 1 0,0 2 1-16,-3 2 3 0,3 4-2 15,-3 2 0-15,-3 3 1 16,0 2 2-16,0 3-1 15,-3 5 2-15,0 3 2 16,0 16 4-16,0-3-4 16,-1 0-1-16,1 1-2 15,3-4 1-15,0 1-2 16,0-4 2-16,0-1-4 16,3-4-2-16,-3-2-31 15,0-2-13-15,3-4-29 16</inkml:trace>
  <inkml:trace contextRef="#ctx0" brushRef="#br0" timeOffset="117635.305">4800 7517 88 0,'-3'2'33'0,"18"9"-18"0,-24 2-9 16,9 1 11-16,-3 1 0 16,0 4 1-16,0 5-3 15,0 7-1-15,0 4-4 16,0 12-1-16,0 1-5 15,0 2 2-15,0 3 3 0,3 0-3 16,0 3 2-16,0-1-5 16,3 6 0-16,3-3 1 0,3 1 2 15,0-9-3-15,3 5 0 16,0-7 1-16,-3-6 0 16,0 1 0-16,0-4 2 15,0-2-1-15,2-2 2 16,-2-1 0-16,0 6 1 15,0-11-4-15,0-5-3 16,-3-3 2-16,0-2 2 16,-3-6 2-16,0-3 3 0,0-2-5 15,-3 0-1-15,0-2 0 16,0-1 0 0,0-3-2-16,0 4 1 15,0-4 2-15,0 1 2 0,0 0-8 16,0-1-1-16,0 1-2 15,0-3 2-15,0 0 1 16,0 0 3-16,-3 3 1 16,3-3 3-16,0 0-10 15,0 0-2-15,0 0-21 16,0 0-8-16,6-3-17 16,0 0-6-16,6-10-19 15</inkml:trace>
  <inkml:trace contextRef="#ctx0" brushRef="#br0" timeOffset="118601.3756">5002 8819 124 0,'-2'0'49'0,"-1"2"-26"0,3-2-16 0,0 0 15 0,0 0-11 16,0 0-1-16,0 0-4 15,5 0-1-15,1 0-3 16,0-2 1-16,3-4 0 0,0 1 7 15,9-8 4-15,0-6-7 16,3 1-4-16,-3-3 2 16,0-3 4-16,2 0-7 15,-2-3-3-15,0-4 0 16,3-4 2-16,0 1 2 16,0-3 1-16,-4-3-2 15,1-10-2-15,-3 2 1 16,0 1-1-16,0 2 2 0,0 0 3 15,0 2-2 1,0-4-2-16,-1 2 0 16,1 0 1-16,0-11-1 15,0 3-1-15,3 3 1 0,3-3-1 16,-3 6 0-16,3 2 0 16,-7 0 0-16,1 0 2 15,-3 8 1-15,-3-1 1 16,0 4 4-16,-3 0 3 15,0 2-4-15,-3 3-2 0,0 5 0 16,-3 3-1 0,0 0-5-16,0 2 1 15,0 3 2-15,0 0 1 16,0 3-4-16,-3 0-1 0,3 2 1 16,0 3 0-16,-3 3 1 15,3 3 0 1,-6 2 0-16,-3 5 0 15,-3 3-3-15,0 2 2 16,-3 9 1-16,-2 5 2 0,-1-1-1 16,0-1 2-16,0-1-2 15,3-5-1-15,0 0 1 16,6-6 1-16,0-2-1 16,3 0-1-16,3-5 1 15,0-3-1-15,3-3-3 16,3-5 0-16,3-8 4 0,3-5 1 15,0 0 0 1,0 0 1-16,3 0-4 16,0-1 0-16,-3 4 1 0,0 2 0 15,0 3-3-15,3 0 2 16,0 5-1-16,2 2 0 16,1 6 2-16,0 8 0 15,3 5 2-15,0 3 3 16,0 5 0-16,0 3 2 15,-3 0-2-15,-1 0 2 16,-2-3-4-16,3 0 0 16,0-5-23-16,3-3-9 15,3-5-83 1</inkml:trace>
  <inkml:trace contextRef="#ctx0" brushRef="#br0" timeOffset="119843.3834">4636 9070 160 0,'-12'-8'63'0,"12"5"-34"0,0 1-34 16,-5 2 76-16,-4 2-24 16,-3 1-12-16,-3 2-9 15,-3 3-17-15,0 3-5 0,0 2-3 16,3-2-4-16,6 2 2 15,6 0-1-15,9 6-2 16,6-1 0-16,6 3 3 16,6 3-2-16,3-3-1 15,0 0 3-15,-4-2 0 16,1-1 3-16,-12-2 1 16,-3 0 5-16,-9-3 5 15,-9 1-5-15,-6-4 0 16,-9-2-4-16,-2-3-1 15,-7 1-1-15,0-1 1 16,3-8-11-16,4 1-4 0,2-6-23 16,9 0-10-16,9-3-69 15</inkml:trace>
  <inkml:trace contextRef="#ctx0" brushRef="#br0" timeOffset="120325.0297">4761 9118 196 0,'-6'5'74'0,"3"0"-40"0,0 14-35 0,3-3 15 15,-3-1 1 1,3 7 5-16,-2 4-4 16,-1 0 1-16,6 1-10 0,2-1-2 0,1-4-1 15,3-4 0-15,3-2 2 16,3 0-3-16,0-6-2 15,0-4 0-15,3-1 1 16,0-8-6-16,-1 1 1 16,-2-9-4-16,-3 3 2 15,0-2 3-15,-3 2 1 16,-3 2 5-16,0 1 2 16,0 2-9-16,0 11-5 15,0 0 1-15,0 3 4 16,3-3 0-16,3 0-1 0,3 0 7 15,-1-3 5-15,4-5 2 16,3-3 2-16,3-5-4 16,-3-2 0-16,0-3-3 15,-7-3 2-15,-2 3 0 16,-6-3 3-16,-9-3-3 16,0 1-2-16,-9-4 0 15,-2 7-1-15,-1 1-7 16,3 4-2-16,0 2-29 15,3 0-10-15,6 3-145 32,18-1 76-32</inkml:trace>
  <inkml:trace contextRef="#ctx0" brushRef="#br0" timeOffset="120716.6343">5357 9075 176 0,'-3'3'68'0,"0"2"-36"0,-6 0-24 0,3 3 18 15,-3 0-4-15,-6 8 1 16,-3 11-6-16,0 2-2 16,0 0-9-16,7 0-4 0,2 3 1 0,6-8 0 15,3-1 3 1,3-4-3-16,6-3-2 16,-1-3 0-16,7-5 1 15,0-8 1-15,0-8 1 16,-3-3-5-16,0-2-1 15,-3 0 1-15,-3-3 2 0,-3 0 0 16,0-5-1-16,-3 2 7 16,0 6 5-16,0 8 5 15,0 5-14 1,3 8-5-16,3 5 0 16,3 3 0-16,0 0 2 15,2 2 0-15,4 4 2 16,0-7 1-16,0 1-6 15,3-5 0-15,0-3-34 16,6-8-13-16,-1-8-50 16,1 0-34-1,-3-5 57-15</inkml:trace>
  <inkml:trace contextRef="#ctx0" brushRef="#br0" timeOffset="121121.1606">5634 9104 192 0,'0'8'74'0,"0"19"-40"0,2 20-40 0,1-23 14 16,-3 8 2-16,0 8 3 16,0 5 9-16,0 5 6 15,0 3-15-15,0 2-7 0,-3-4-4 16,3-6-2-16,0-11 2 16,0-5 1-16,-2-8 1 15,2-5 4-15,-3-8 3 16,3-5 2-16,-3-17 3 15,3-9-12-15,-3-9-4 16,3-8 0-16,-3-10-1 0,3-3 1 16,6-3 0-16,2-7-3 15,4 5 0-15,3 5-1 16,9 5 3-16,0 9-2 16,3 7-1-16,5 11 3 15,1 10 0-15,0 14 1 16,-6 7 0-16,-3 14 6 15,-10 3 6-15,-8 2 7 16,-9 0 5-16,-9-5-10 16,-8 5-3-16,-7 0-20 0,-6-11-9 15,-3-4-57-15,4-1-26 16,2-13-14 0</inkml:trace>
  <inkml:trace contextRef="#ctx0" brushRef="#br0" timeOffset="122067.0654">6223 9081 176 0,'-3'5'66'0,"6"5"-36"0,3 6-35 15,-3 8 12-15,6 3 0 16,0 2 4-16,3 2 5 16,-1 1 4-16,4 0-10 15,0-3 1-15,-3-5 0 0,0-3-6 16,-3-3-1-16,0-4 4 16,0-4 5-16,-3-2 2 15,0-2 0-15,-3-1 8 0,-3-5 5 16,3-3-6-16,3 1-3 15,0-12-9-15,0 1-2 16,0-5-4-16,-1-1-3 16,4-7 0-1,0-6-1-15,0 0 0 0,3 0 2 16,0 3-1-16,0 3-1 16,-3 5-2-16,0 5-1 15,-3 2-7-15,0 7-4 16,0 4-17-16,3 6-5 15,0 7-32-15,2 9-14 16,4-3-20 0</inkml:trace>
  <inkml:trace contextRef="#ctx0" brushRef="#br0" timeOffset="122470.4989">6806 9152 228 0,'0'-19'85'0,"-3"17"-46"0,-6-1-26 16,3 3 22-16,-3 0-7 15,-5 0-2-15,-1 3-12 16,-6 7-4-16,-3 9-6 16,-3 5-5-16,3 5 0 0,1 5-1 15,8-2 0-15,3-3 2 16,6 0 2-16,6-2-3 16,6-4-2-16,6-4 4 15,3-6 1-15,3-5 2 16,2-5 2-16,1-6-8 0,0-2-3 15,0-11 3-15,-3-3 2 16,-3 1 1-16,-3-3-1 16,-4 0 1-16,-2 2 1 15,-3 3 1-15,-3 6 1 16,0 2-5-16,0 0 1 16,0 16-9-1,3 10 5-15,0 3 1 16,3 1 0-16,0-1 0 15,3 0 2-15,0-3 0 0,0-2-28 16,3-3-10-16,0-5-60 16,6-5-46-1,0-8 56-15</inkml:trace>
  <inkml:trace contextRef="#ctx0" brushRef="#br0" timeOffset="122710.4492">7000 8856 220 0,'-9'10'85'0,"12"11"-46"0,0 19-48 16,-3-19 14-16,0 16 1 16,0 16 6-16,0 8 9 15,0-3 5-15,0-2-14 0,0-3-7 0,3-3-1 16,3-5-3-1,-3-8-1-15,3-5-21 0,0-8-9 16,3-9-36-16,-1-7-15 16,10-8-4-1</inkml:trace>
  <inkml:trace contextRef="#ctx0" brushRef="#br0" timeOffset="123068.4308">7187 9178 204 0,'-9'0'77'0,"6"19"-42"0,0-1-43 0,3-4 10 16,0 4-3-16,-3 9 0 16,3 2 14-16,0-3 6 0,3 1-9 15,3-4-1-15,3-1 1 0,3-4-4 16,3-5 2-16,0-2 1 16,3-6 5-16,0-7-8 15,0-4-3-15,-1-4 0 16,1-9 0-16,-3-5-1 15,-3 1-2-15,-3-4 1 16,-9 3 1-16,0 6 5 16,0 2 6-16,0 8 6 15,0 8-12 1,0 8-6-16,3 8 1 16,-3 2 0-16,6 1-3 0,0-1 1 15,0-2 0-15,0 0 0 16,3 0-9-16,0-5-2 15,5-3-93 1,1-6-16 0</inkml:trace>
  <inkml:trace contextRef="#ctx0" brushRef="#br0" timeOffset="123417.9344">7503 9263 228 0,'0'3'85'0,"6"7"-46"0,0-2-43 0,0-5 15 16,6 2 5-16,2 0 5 16,1-2-11-16,0-3-3 0,0 0-5 15,0 0 3-15,0-5 1 0,-3 0 2 16,-3-1 0 0,-3-4-2-16,-3 2-1 15,-3-3-3-15,-6-5 1 0,-3 3-4 16,-6 2 0-16,-3 9 1 15,-3 4 2-15,3 9-3 16,0 2 0-16,1 6 1 16,2 2 0-16,3 3 0 15,3 0 2-15,6-6 1 16,3 3 1-16,6 0-2 16,6-2-2-16,6-3 1 15,2-3 1-15,7-5-21 16,3-5-9-16,3-6-22 0,5-2-6 15</inkml:trace>
  <inkml:trace contextRef="#ctx0" brushRef="#br0" timeOffset="123672.2585">7896 9160 228 0,'-15'-40'85'0,"6"38"-46"0,-6 2-21 0,6 0 25 15,-3 0-18-15,0 2-6 16,3 1-14-16,0 7-5 15,3 1-1-15,3 10-2 0,3 3-1 16,12 0 5-16,-3 2 1 16,6 3 4-16,-6-2 1 0,-3-3 1 15,-3-1 2 1,-9-1 1-16,0-4 1 16,-6-2-2-16,-3-3 1 15,-3-2-8-15,-2-3-2 0,2-3-39 16,0-5-16-1,6 0-83-15</inkml:trace>
  <inkml:trace contextRef="#ctx0" brushRef="#br0" timeOffset="124546.5227">8283 9133 184 0,'12'3'68'0,"-24"10"-36"0,18-13-26 0,-6 14 17 0,3-1 1 16,-6 3 5-16,0 7-4 16,0 1-1-16,0 0-13 15,0 3 2-15,-3-1 1 0,3-2-7 16,0-3-2-16,0-3-3 16,0-2-2-16,6-5-6 15,0 0-4-15,6-6-118 16,3-3 11-1</inkml:trace>
  <inkml:trace contextRef="#ctx0" brushRef="#br0" timeOffset="124951.0597">8393 9234 248 0,'-6'3'93'0,"9"2"-50"0,0 11-52 0,0-6 12 15,0 6 2-15,0 0 6 16,0 3 10-16,-3-1 5 16,3-2-14-16,-3 0-7 0,3-3-3 15,-3-2-2-15,0-3 2 16,0-3 1-16,0 0 1 16,0-5-5-16,0 0-1 15,0 0-8-15,3-18-8 16,3-3 7-1,0-3 3-15,5 0 6 0,4 3-1 16,0-6-1-16,0 1 5 16,0 13 1-1,0 2 0-15,3 11-2 0,0 8 5 16,-1 5 4-16,1 3-3 16,-6 8 2-16,0 0-3 15,-3-3 0-15,-3 0-1 0,-6-2 0 16,0-4-2-1,0 1 1-15,-3-5-37 16,0-1-15-16,-3-2-70 16</inkml:trace>
  <inkml:trace contextRef="#ctx0" brushRef="#br0" timeOffset="125204.3409">8381 8969 264 0,'-6'-2'99'0,"9"2"-54"0,-3 2-46 0,0-2 18 16,0 0 10-16,0 0 9 15,0 0-16-15,0 0-8 0,0 0-8 16,0 0-1-16,0 0 0 0,0 0-6 15,0 0 0-15,0 0-50 16,3 3-21-16,3 2-56 16</inkml:trace>
  <inkml:trace contextRef="#ctx0" brushRef="#br0" timeOffset="125745.0425">9199 9223 192 0,'3'-15'71'0,"-6"9"-38"0,6-12-10 0,-6 7 26 16,-3 3-10-16,-2 0-2 16,-4 3-19-16,-3 2-6 0,-3 11-8 15,-3 11-5-15,-3 2-2 16,0 5-1-16,4 6 3 16,5 0 0-16,3-3 1 15,6-5 0-15,6-3 0 0,6-5 2 16,6-3 1-16,3-5 3 15,2-5 3 1,4-9-2-16,3-2-2 0,-3-7-2 16,0-1 0-16,-6-3 0 15,-3-2 3-15,-1 0 1 16,-5-3 1-16,0 3-2 16,-3 5 1-16,0 5-2 15,-3 9 0-15,0 2-8 16,3 10-2-16,0 6 2 15,3 3 1-15,3-1-1 0,0 3 0 16,0 1 4-16,3-7 1 16,0 1-7-16,0-2-2 15,0-4-40-15,6-10-118 32</inkml:trace>
  <inkml:trace contextRef="#ctx0" brushRef="#br0" timeOffset="126071.2263">9420 9210 192 0,'-6'0'71'0,"9"5"-38"0,0-2-39 16,0 8 45-16,3-1-2 16,0 3-5-16,0 1-2 15,-1-1-17-15,1 0-8 0,0-2-1 16,0-1-3-16,-3-4 2 0,0-1-2 15,0-2 2-15,-3-3 2 16,0 0 4-16,0 0 7 16,-3 0 4-16,0-6-6 15,0-2-1-15,3-2-1 16,0-3 0-16,3-1-9 16,0-7-1-16,3 5-4 15,0-5 0-15,3 3-3 16,3 2 1-16,0 2-20 15,0 4-7-15,0 5-39 16,6 7-15-16</inkml:trace>
  <inkml:trace contextRef="#ctx0" brushRef="#br0" timeOffset="126417.0355">9699 9287 208 0,'-2'18'77'0,"2"1"-42"0,0-6-41 16,2 0 58-16,1-2-11 16,0 0-13-16,0-4-9 15,-3 1-12-15,0-8 2 0,0 6 1 16,0-6 8-16,0 0 6 16,0 0-7-16,0-8-2 15,0-3-6-15,0 1-1 16,0-4-5-16,3-1 0 0,0-1-1 15,3-3-2 1,0 3-4-16,3 0 0 16,0 3 0-16,3 3-1 15,0 2 4-15,3 5 0 16,3 0-2-16,0 1 0 0,-1-1-23 16,1 3-7-16,3 0-24 15,3 0-6-15,-6 0-44 16,6 3-30-1,-4-1 59-15</inkml:trace>
  <inkml:trace contextRef="#ctx0" brushRef="#br0" timeOffset="126809.3678">10128 9186 236 0,'-9'-13'88'0,"-6"13"-48"0,-9 0-31 0,19 0 19 15,-4 8-8-15,-3 3-1 16,-3 2-11-16,-3 3-3 15,0 5-3-15,0 5-2 0,3 3 3 16,3-5 0-16,7-3 3 16,2-2 3-16,6-3 2 15,5-3-3-15,4-2-3 16,0-6-11-16,3-2-6 16,3-9-10-16,3-4-1 15,-3-4 5-15,0 1 6 16,-4-3 7-16,-2-2 3 0,0-1 4 15,-3 6 3-15,-3 3 2 16,0 2 1-16,0 5-4 16,0 3-1-16,0 5 3 15,0 6 3-15,0 5-2 16,0 2-2-16,3 1-2 16,-3-1-3-16,3-2 3 15,0-3 0-15,-1 1-4 16,-2-4-1-16,3-2-50 15,0-5-20-15,6-1-41 16</inkml:trace>
  <inkml:trace contextRef="#ctx0" brushRef="#br0" timeOffset="127033.9938">10354 9176 248 0,'0'0'93'0,"3"2"-50"0,0 20-44 0,0-12 18 15,3 3 5-15,0 6 6 16,3-1-10-16,3 6-5 16,0 0-8-16,0-3-4 0,0 0 2 15,0-5-2-15,0-3-1 16,-1 1-13-16,4-6-4 16,0-3-29-16,6-8-10 15,3-7-39 1,0-4-35-16,-1-4 51 15</inkml:trace>
  <inkml:trace contextRef="#ctx0" brushRef="#br0" timeOffset="127216.0324">10747 9125 268 0,'-6'8'101'0,"6"32"-54"0,-26 0-42 16,14-14 22-16,-9 14-6 16,-9 8 2-16,-3 7 11 15,-2 11 6-15,2-5-21 16,0 0-6-16,6-13-2 0,3 2-9 15,4-8-1-15,2-7-32 16,3-6-14-16,6-8-70 0,3-3-30 16</inkml:trace>
  <inkml:trace contextRef="#ctx0" brushRef="#br0" timeOffset="147276.9559">3854 12256 104 0,'3'-19'38'0,"2"14"-20"0,1-1 5 16,-3 6 18-16,0 0 7 15,-3 0 6-15,0 0-17 16,0 0-7-16,9 11-17 15,0 8 7-15,-3 2 6 0,0 5-5 16,-3 9-2-16,0-1-9 16,0 3-4-16,0-5-3 0,0-3 0 15,0-3-7-15,3-5 1 16,3-2-37-16,0-6-13 16,0-5-33-1,0-8-55-15,0-10 34 16</inkml:trace>
  <inkml:trace contextRef="#ctx0" brushRef="#br0" timeOffset="147602.3758">3946 12144 108 0,'-27'-18'44'0,"3"13"-24"0,6-6-2 15,12 8 18-15,-8 3 2 16,-1 0 2-16,-3 6-18 15,-12 7-8-15,0 11-8 16,0 21 2-16,7 10 4 0,2 19-8 16,9 3-2-16,6 5 2 15,15-11 2-15,15-10 11 16,11-13 4-16,13-14-3 16,9-23 0-16,8-19-4 15,7-18 1-15,-7-14-2 0,-11-10 2 16,-16-6-4-1,-14-5 1-15,-24-2-1 16,-15 2 3-16,-9 5-18 0,-2 6-9 16,-1 2-30-16,-3 11-12 15,-3 14-81 1</inkml:trace>
  <inkml:trace contextRef="#ctx0" brushRef="#br0" timeOffset="148785.4068">5044 12472 108 0,'0'-18'41'0,"0"15"-22"0,-6-2-5 0,3 2 17 16,-6-2 0-16,-3 0 4 15,-5-3-6-15,-4 0-1 16,0 3-15-16,-3 2-3 0,-3 6 0 16,0 5-4-16,4 10 2 15,-1 6-10-15,6 8 0 16,6 5-2-16,6 5 2 0,6 0 1 16,9-2 3-16,3-8-1 15,6-8 2-15,3-9 4 16,2-12 6-1,4-11-1-15,-3-8 1 16,0-8-7-16,-3-5-2 0,-6-5-4 16,-3-11-3-16,-7-5-3 15,-5-11 1-15,-3 3 3 16,-5 2 1 0,-1 3 5-16,-3 14 2 0,3 7 6 15,0 8 5-15,3 5-7 16,3 14-5-1,3 16-8-15,0 13 1 16,6 13 1-16,0 13 1 16,0 3 2-16,0-3-1 0,0 0-1 15,3-2 1-15,0-6 1 16,2 1-3-16,1-9 0 16,0-10-32-16,6-11-15 15,0-5-49 1,3-8-43-1,0-8 53-15</inkml:trace>
  <inkml:trace contextRef="#ctx0" brushRef="#br0" timeOffset="149315.5007">5226 12528 232 0,'3'3'88'0,"3"-3"-48"0,3 5-34 0,0-2 20 15,2-1-3-15,1 1 1 16,0-3-7-16,3 0-2 15,3-3-9-15,0 1-4 0,-3-4-1 0,0-2 3 16,-3 0 2-16,-7-7 2 16,-8-1-4-1,-2 2-1-15,-7 4-1 16,-3 5-2-16,-6 5-2 16,-3 8 1-16,-3 2-1 15,3 6-2-15,4 0 0 0,2 5 3 16,9 3 0-1,3 2 1-15,6 1 0 16,9-1 2-16,6-7-1 16,6-1 2-16,5-10 0 0,7-3 3 15,3-7-8-15,0-6-3 16,5-5-24-16,1-6-9 16,-6-2-24-16,-7-5-9 15,-5-12-15 1,-6-1-22-16,-3-9 46 15,-6-2 191 17,-9-14-38-32,0 11-5 15,0 14-37-15,0 10-19 16,0 13-20-16,0 16-8 16,3 24-2-16,0 13-1 0,0 13 3 15,3-2 3-15,-3 2 2 16,0 3-3-16,0-6-1 0,0-2-1 15,0-2 1-15,-3-6-22 16,0-11-9-16,0-5-81 16</inkml:trace>
  <inkml:trace contextRef="#ctx0" brushRef="#br0" timeOffset="149554.0468">5434 12375 312 0,'0'-3'118'0,"3"3"-64"0,6-3-56 15,0 3 20-15,3 0-7 0,6-2 3 16,8-1-7-16,7 0-2 16,3 3-3-16,3 3-6 0,-4 0-2 15,1-1-35-15,-3 4-15 16,0-1-24-16,-7 0-11 15,-2-2-3 1</inkml:trace>
  <inkml:trace contextRef="#ctx0" brushRef="#br0" timeOffset="150246.7024">5860 12462 216 0,'-9'26'82'0,"9"-12"-44"0,3-4-29 0,3-5 22 16,0 1-2-16,6-4 3 15,-1 1-4-15,4 0 0 0,0-3-16 16,3-3 0-16,3-2 1 15,0-1-5-15,-3 1-2 0,-3-5-3 16,-4-1 0-16,-5 0 0 16,-3 1 1-16,-6-1 0 15,-9 1 0-15,-2 2-7 16,-7 2-2-16,-6 4-1 16,-3 7 2-16,3 14-3 15,4-1 2-15,2 1 3 16,3 2 1-16,6 0-4 15,6 0 1-15,6 0 2 16,12-2 1-16,6-3-2 16,9-6 2-16,5-2-10 15,7-5-5-15,0-6-8 0,-1-2 0 16,4-6 0-16,-6-2-1 16,-3 0 12-16,-7 0 5 15,-5-6 8 1,-6-2 2-16,-6 2 6 0,-6 4 5 15,-6 4 8-15,-9 6 7 16,-3 10-6-16,0 6-3 16,0 2-11-16,1 8-3 15,5 5-3-15,6 1-2 16,3 5 1-16,9 2 1 16,8-5 1-16,1-5 1 0,3-3 0 15,3-8 2-15,6-13-3 16,-3-10-2-16,-1-6-14 15,-2-8-4-15,3-8-20 16,-6-2-9 0,-3-11-4-16,-4-8-2 0,-8-13 4 15,-3 2 5-15,-3 6 28 16,0 8 13-16,-3 10 45 16,0 11 22-16,0 5-18 15,1 8-6-15,-1 14-30 16,3 15-11-16,0 24-4 15,0 8 2-15,3 13 7 16,-1-5 5-16,1 0-3 16,0-3 1-16,-3-2-5 15,0 5 0-15,0-5-19 16,0-11-7-16,0-8-92 16</inkml:trace>
  <inkml:trace contextRef="#ctx0" brushRef="#br0" timeOffset="150424.2224">6229 12438 324 0,'-15'0'123'0,"24"0"-66"0,9-3-71 0,0 3 17 16,14-2-6-16,13-1 1 15,9-2 2-15,5-3 0 16,-2 0 0-16,-1 0-38 0,1 0-16 15,-10 0-70 1</inkml:trace>
  <inkml:trace contextRef="#ctx0" brushRef="#br0" timeOffset="151085.2181">7539 12515 88 0,'14'8'35'0,"-26"-21"-18"0,4 2-9 15,8 6 11-15,-3-1 13 16,-3-2 7-16,-6 3-1 16,-3 2 2-16,-3 6-9 15,-6 5-2-15,-6 3-16 16,1 5-8-16,2 5-1 0,6 5-5 16,6 6 0-16,6 8 3 0,9-3 1 15,12-3 3-15,9-5 1 16,6-8-1-16,5-5-1 15,7-11-23-15,3-15-8 16,0-11-49 0,-1-6-56-16,-2-5 31 15</inkml:trace>
  <inkml:trace contextRef="#ctx0" brushRef="#br0" timeOffset="151280.2285">7690 12102 244 0,'-15'-3'90'0,"12"9"-48"0,0 4-56 16,3 4 14-16,0 9-2 16,0 20 3-1,3 10 23-15,-3 10 11 16,0-2-18-16,3 2-4 0,0-2-5 0,3 3-2 16,0-9-1-16,0-7-6 15,3-11-1-15,0-8-41 16,0-8-17-16</inkml:trace>
  <inkml:trace contextRef="#ctx0" brushRef="#br0" timeOffset="151477.0818">7896 12523 236 0,'-3'2'90'0,"6"6"-48"0,3 11-51 0,-3-6 12 16,0 8 2-16,-3 8 6 15,0 6-3-15,0-4 0 16,0-1-4-16,3-7-3 0,0-1 0 16,0-4-37-16,0-7-15 15,2-6-49 1</inkml:trace>
  <inkml:trace contextRef="#ctx0" brushRef="#br0" timeOffset="155263.8572">7925 12338 168 0,'-5'-3'66'0,"7"0"-36"0,-2 1-22 0,0 2 16 0,0 0 1 16,0 0 2-16,-2 0-8 15,-1 2-4-15,-3-2-8 16,0 0-3-16,-3 0 0 0,0 0 2 16,0 0 1-16,3 0-3 15,3 0-1-15,3 0-1 16,0-2-2-16,0-1-2 15,3 3-1-15,-3 0 6 16,0 0 3-16,0-3-6 16,0 3 1-16,0 0 1 0,-3 0 3 15,3 0-22 1,-3 0-8-16,3 0-52 16,3 0-60-16,3 3 37 15</inkml:trace>
  <inkml:trace contextRef="#ctx0" brushRef="#br0" timeOffset="155739.5089">8298 12475 160 0,'-3'-13'63'0,"3"13"-34"0,-18-5-16 16,15 5 32 0,-9-3-12-16,-3-2-3 15,0 2-4-15,-3 3-15 16,-3 3-2-16,1 7-2 0,-1 9-8 16,3-1-1-16,3 6-2 15,3 3 2-15,3-1-1 0,3-2-1 16,6 5 3-1,9-5 2-15,6-6-2 0,6-5-2 16,6-10-1-16,8-3 0 16,1-5-13-16,-3-6-4 15,0-5-31-15,-4-2-14 16,4-9-18 0</inkml:trace>
  <inkml:trace contextRef="#ctx0" brushRef="#br0" timeOffset="155961.5409">8375 12136 172 0,'-6'0'66'0,"9"6"-36"0,0 12-33 16,0-2 13-16,3 13 8 16,0 11 6-16,-3 5-1 15,3 8-2-15,-3-6-11 16,0 1 0-16,0-3 1 0,0-3-9 15,0-5 0-15,3 0-18 16,-3 1-6-16,0-12-31 16,0-2-11-16</inkml:trace>
  <inkml:trace contextRef="#ctx0" brushRef="#br0" timeOffset="156248.2572">8664 12422 164 0,'-6'0'63'0,"3"0"-34"0,-6 0-32 0,3 0 13 16,-6 3-1-16,-3 2 5 16,-3 0-2-16,-9 9 1 15,7 2-7-15,-4-1-4 0,6-4 1 16,3 0-7-16,3 2-1 15,12 0 2 1,6 3 1-16,3-3 4 16,3 3-6-16,3-3 1 0,6 0-6 15,2-2 1-15,4 0-25 16,9-6-8-16,0-5-28 16</inkml:trace>
  <inkml:trace contextRef="#ctx0" brushRef="#br0" timeOffset="156627.312">9030 12449 184 0,'-9'0'68'0,"6"2"-36"0,-6 14-24 16,6-11 16-16,-3 9 1 0,0 2 2 15,0-1-10-15,0 7-5 16,3 1-7-16,3 1-2 0,3 0 1 16,3 3 0-16,6 2 2 15,6-6 3-15,3-4 2 16,5-11-1-16,7-11-1 16,-3-2-3-16,-3-6-1 0,-3-2-3 15,-4-3 1 1,-8-2 2-16,-3-3 4 15,-9-1-4-15,-9-1-3 16,-6-4-1-16,-2 6-1 16,-4 2-7-16,0 4 0 0,0 4-28 15,3 3-9-15,3 0-35 16,3 3-13-16,9 0 5 16</inkml:trace>
  <inkml:trace contextRef="#ctx0" brushRef="#br0" timeOffset="156939.0137">9274 12451 220 0,'12'14'85'0,"-6"12"-46"0,0-2-35 15,0-14 19-15,-3 4-11 16,0 1 1-16,-3 1-2 16,0-2 3-16,0-1-7 15,0-3-4-15,-3-2 0 0,0 0-2 16,3-2 2-16,0-6-2 0,0 0-1 15,3-6-2-15,3-4-1 16,2-6-3 0,13-5-1-16,6-3-3 0,-3 3 1 15,3 5 5-15,2 13 2 16,1 8 10-16,0 3 7 16,-3 6 4-16,-6 4 1 0,-4 3-7 15,-2 0-3 1,-6-2-8-16,6-3-3 15,-3-3-62-15,6-10-98 32</inkml:trace>
  <inkml:trace contextRef="#ctx0" brushRef="#br0" timeOffset="158140.8976">10259 12171 168 0,'-3'-5'63'0,"6"7"-34"0,-3 9-27 0,6-1 12 16,0 19 2-16,0 6 4 0,-6 7-8 16,0 8-4-16,-3-5-5 15,3-5-3-15,-3-5 3 16,0-4-2-16,3-4-1 0,-3-9 3 16,3-2 0-16,0-5-17 15,0-6-5-15,0-8-18 16,0-10-4-16,0-8-2 15,3-5-4 1,3-4 22-16,0-1 29 16,-9-12 15-16,6 4 18 15,0-1 7-15,3 0-4 0,3 3 1 16,3 3-12 0,3-1-3-16,5 4-15 15,7 4-2-15,0 11-2 0,3 6-3 16,0 7-1-16,-7 8 1 15,-8 11 2-15,-12 8-5 0,-6 3-3 16,-9 10 1-16,-3-3 0 16,-2-2 1-16,-4-3 2 15,0-3 1-15,3-7 1 16,3-3 4-16,3-3 3 16,3-2-2-16,3-4 2 15,0 1-11-15,3 0-2 16,3 0 1-16,6 8 2 15,3 3-2-15,3-1 0 16,0 1 3-16,3-1 3 16,-3 3-4-16,0 1-1 15,0-4 0-15,-3-2 2 16,0-3-23-16,0-5-11 16,-1-3-23-16,1-2-11 15,6-6-28 1</inkml:trace>
  <inkml:trace contextRef="#ctx0" brushRef="#br0" timeOffset="158498.8771">10604 12427 196 0,'0'3'74'0,"3"0"-40"0,6 5-40 16,0-3 12-16,3 6 0 15,0-3 4-15,3 2 10 0,6 1 5 16,0-1-13-16,-4-2-7 0,1-2-3 15,0-4 2 1,0-4 2-16,-3-4-2 16,-6-7-3-16,-3 0 0 15,-6 0 3-15,-3 2 2 16,-9 0-5-16,-6 3 0 16,-3 6-1-16,0 2 2 15,1 5-1-15,-1 8-1 16,3 3-2-16,3 0 1 15,3 0 7-15,6 2 6 16,6 1-8-16,6-1-5 16,6 1 1-16,6-3-1 15,6-6-10-15,2-2-3 16,7-2-31-16,3-6-12 0,-3-6-42 16</inkml:trace>
  <inkml:trace contextRef="#ctx0" brushRef="#br0" timeOffset="158787.2197">11066 12396 256 0,'-12'-16'96'0,"3"13"-52"0,0-5-29 15,3 8 26-15,-6 0-18 16,3 0-2-16,0 3-15 16,0 2-7-16,3 3 1 15,0 5-3-15,3 6 1 0,9 2 0 16,0 0 0-16,6 0 0 15,-3-2 0-15,-3-1 2 0,0 1 0 16,-9-1 2-16,-6-2 1 16,0 0-1-16,-6-5-2 15,-2-3 1-15,-4-3-1 16,-3-5-5-16,3-3-1 16,3 1-19-16,3-4-9 15,6-1-24-15,6-1-11 16,9-8-32-1</inkml:trace>
  <inkml:trace contextRef="#ctx0" brushRef="#br0" timeOffset="159160.6281">11149 12446 228 0,'6'11'85'15,"15"-9"-46"-15,-9 11-37 0,-3-7 17 16,0-1-4-16,0 3 4 0,2-8-5 15,1 0 2-15,0 0-9 16,0-8-4-16,0 0 0 0,-3 0 0 16,0 0 1-16,-6-2-2 15,-3-1 1-15,-6 0-4 16,-3 1-2-16,-6 2-9 16,-6 3-3-16,0 5 6 0,1 5 2 15,-1 6 2-15,3 4 1 16,3 4 5-1,6-1 1-15,6 4 6 16,6-1 3-16,3 0-4 0,12-3 1 16,0 1-3-16,6-6 0 15,2-2-3-15,1-6 1 16,3-5-20-16,-3-3-6 16,8-7-17-16,-2-1-5 15,-6-5-25 1,-3-7-43-16,-6-6 28 15</inkml:trace>
  <inkml:trace contextRef="#ctx0" brushRef="#br0" timeOffset="159356.6293">11500 12113 220 0,'3'-22'82'0,"0"20"-44"16,3 2-36-16,-6 0 17 0,3 5-1 16,3 8 3-16,0 11-7 15,-3 18-1-15,0 11-7 16,-3 6-2-16,0 1 0 0,-3-4-2 15,0-6 1-15,0-2-4 16,0-8 0-16,0-9-26 16,0-7-11-16,0-5-54 15,3-9-45 1,0-7 50-16</inkml:trace>
  <inkml:trace contextRef="#ctx0" brushRef="#br0" timeOffset="159522.761">11354 12314 260 0,'3'-19'96'0,"6"19"-52"0,15 0-54 0,-3 0 14 16,6 0-5-16,9-2 2 16,8-1-2-16,1-5 0 15,2 0-107-15,4 3-47 16</inkml:trace>
  <inkml:trace contextRef="#ctx0" brushRef="#br0" timeOffset="160394.7639">12185 12007 224 0,'-9'0'85'0,"9"5"-46"0,0 16-48 16,3-5 12 0,-3 11-4-16,0 10 0 0,0 16 9 15,0-1 7-15,0-1-7 16,0 4 7-16,0-10 2 0,0-8-7 16,0-5-1-16,0-5-3 15,0-6-1-15,0-5-1 16,0-3 0-16,0-5 2 15,0-3 3-15,0-5-2 16,3-5-2-16,0-8-5 0,3-6-2 16,3 0-2-16,6-4 0 15,3-1 0 1,2-3 3-16,10 12-5 0,3 4 0 16,-3 8 0-16,-4 9 4 15,-2 4 1-15,-3 6 3 16,-9 5 5-16,-3 3 6 15,-9 0 2-15,-6-3 3 16,-6 0-6-16,-9 0-2 16,-3-2-5-16,1-3-2 15,-4-6-10-15,3-4-5 16,0-4-14-16,3-4-4 16,6-4-19-16,7-2-9 0,5-8-49 31</inkml:trace>
  <inkml:trace contextRef="#ctx0" brushRef="#br0" timeOffset="160753.3863">12459 12388 200 0,'-3'32'77'0,"3"-11"-42"0,3 18-30 16,0-25 19-16,3 2-2 15,0-1 2-15,3 1-2 16,0-3-2-16,8-2-10 15,1-6-4-15,0-2 0 0,0-6-3 0,0-2 0 16,0-3-1 0,0-13-2-16,-1-3-4 15,-5-2 0-15,0-1 0 16,-3 6 2-16,-3 5 1 0,0 3 1 16,-3 5-3-16,3 8 0 15,0 8 2-15,0 10 0 16,0 6 3-16,3-3 1 15,0 1-1-15,3-1 1 16,-1 0-4-16,4-5 0 16,6-3-8-16,0-2-4 15,0-6-31-15,-3-5-11 16,0-3-47 0,-1-5-20-16,1-13 62 0</inkml:trace>
  <inkml:trace contextRef="#ctx0" brushRef="#br0" timeOffset="160965.376">12965 11986 228 0,'0'-11'85'0,"0"11"-46"0,3 8-43 0,0-3 13 0,-3 9-5 16,3 9 2-16,-3 14 1 15,0 19 1-15,-3 2-4 16,0 0-3-16,0 1 0 0,0-4-1 15,0-10 2-15,0-5-17 0,0-8-4 16,3-6-35 0,0-7-15-16,3-9-13 15</inkml:trace>
  <inkml:trace contextRef="#ctx0" brushRef="#br0" timeOffset="161189.3657">13105 12033 212 0,'0'-21'82'0,"3"24"-44"0,0-1-44 15,3 14 23-15,0 5-1 16,-1 11 3-16,1 13 3 16,0 11-12-16,0-1 1 0,-3 6 0 15,0-3-6-15,-3-7-1 16,0-6-4-16,3-6-1 15,-3-4-26-15,0-9-11 0,0-7-76 16</inkml:trace>
  <inkml:trace contextRef="#ctx0" brushRef="#br0" timeOffset="161413.4113">12819 12266 300 0,'-36'-16'112'0,"36"16"-60"0,3-2-61 15,15 4 2 1,3-2 0-16,6 0 1 0,-1 0 3 16,13 0 3-16,0 0-3 0,0 0 0 15,2 8-51-15,-2-3-22 16,9 1-25-1</inkml:trace>
  <inkml:trace contextRef="#ctx0" brushRef="#br0" timeOffset="161681.4966">13251 12475 244 0,'-45'45'93'0,"39"-37"-50"0,3 3-44 0,3-3 18 15,6-1-1-15,0 4 2 0,6 0 6 16,6-1 2-16,2-2-13 15,1-3 5-15,6-2 3 0,-3-3-9 16,-3-5-2-16,3 0-4 16,-4-3-1-16,-5-3 1 15,-9-2 1-15,-3-6-3 16,-6-2-3 0,-6 0-9-16,-6-3-5 0,-2 0-11 15,-7 3-3-15,0 5-12 16,3 3-3-16,3 2-19 15,6 1-9-15</inkml:trace>
  <inkml:trace contextRef="#ctx0" brushRef="#br0" timeOffset="162013.2665">13551 12396 236 0,'-3'24'90'0,"6"-11"-48"0,-3 16-38 0,0-16 19 16,0 0 2-16,0-2 5 16,-3 0-8-16,3-4 0 15,0-1-13-15,0-1-5 0,0-5-3 16,0 0-4-16,6-8 0 0,0-5-1 16,6-6 3-1,3-2-2-15,3 0-1 16,3 2 3-16,2 4 0 15,4 7-4-15,0 5 1 0,-3 11 2 16,0 10 3 0,-1 4 2-16,-2-1 1 0,-3 0-5 15,-3-2 1-15,0-4-24 16,3 1-12-16,9-3-89 16,-1-5-41-1</inkml:trace>
  <inkml:trace contextRef="#ctx0" brushRef="#br0" timeOffset="166384.2421">4934 12975 116 0,'0'-2'44'0,"3"2"-24"0,0 2-17 0,0 3 12 16,0 3 6-16,0 8 7 16,0 8-6-16,0 3-3 15,-3 7-11-15,3-2 1 0,-3-1 4 16,0-1-3-16,0-4 2 0,3 0-7 16,-3-4-1-16,0-4-2 15,0-2-2-15,0-3 1 16,0-2 1-1,3-3 5-15,-3-3 4 16,0 0-2-16,3-2 0 16,-3-3 1-16,3 0 1 0,3 3 1 15,3-3 0-15,0-3-4 16,2 0 0-16,4-2-7 16,0 0-1-16,3-1 0 15,3 1 2-15,3 0-1 16,0 2-1-16,-4 1 1 15,-2-1 1-15,0 0-3 16,-3 1 0-16,0-1 1 0,-6 0 0 16,0 3 0-1,0-2 0-15,-3 2-25 16,0-3-10-16,-3 0-24 16,5 3-9-16,-2-2-23 15</inkml:trace>
  <inkml:trace contextRef="#ctx0" brushRef="#br0" timeOffset="166779.3296">5244 13078 120 0,'-9'-2'46'0,"6"2"-24"0,-3 2-8 0,6-2 17 0,-3 3-2 16,3-3 1-16,0 3-13 16,0 2-5-16,3-2-7 15,0 2 1-15,3 3 3 0,6 0-7 16,2 0-1-16,1 5-1 16,3 3 2-16,0 0-1 15,0 0-1-15,-3-1 1 16,-3-1 1-16,-3 2-3 15,-3-3 0-15,-6 0 7 16,-3 0 4-16,-6 0 1 16,0 1 1-16,-3-1-6 15,-3 0-4-15,3 0-1 0,0-5-1 16,3 0-5-16,0 0 1 16,3 0-40-16,3-3-16 15</inkml:trace>
  <inkml:trace contextRef="#ctx0" brushRef="#br0" timeOffset="171429.7908">5827 13290 84 0,'0'-3'33'0,"0"6"-18"0,3 0-11 0,0 2 10 16,0 3 5-16,0 2 3 0,0 6-5 16,0 3 0-16,0-1-4 15,0-2 0-15,0 0-7 16,0 0 3-16,0-3 3 15,0 0-4-15,-3-2-2 0,0-3-3 16,0-3-3-16,0 1 7 16,0-4 3-16,0-2 1 15,0 0 1-15,0 0-4 16,-3-2-3-16,0-1 4 16,0-2 2-16,0-3-4 15,0 0 1-15,0-5-1 16,3-3 1-16,0-3-7 15,0 1 0-15,3-1 3 16,3-2 5-16,0 2-3 16,3 4-1-16,0-1-2 0,2 2-3 15,1-4 1-15,0 10-1 16,0 3-5-16,0 2 1 16,0 0-16-16,3 3-6 15,-3 0-16-15,0 3-6 16,-3 0-16-1,0 2-32-15,-3 0 26 16</inkml:trace>
  <inkml:trace contextRef="#ctx0" brushRef="#br0" timeOffset="171788.9973">6038 13301 124 0,'-3'8'46'0,"6"2"-24"0,0-2-15 0,0-3 15 0,0 1-2 15,3 2 3-15,0-3-7 16,3 3 1-16,0-6-10 15,3 4 0-15,-3-6 0 0,3 0 1 16,0-3 0-16,3-2-4 16,-1 0-1-16,-2-3 1 15,3-3 0-15,-3 0-2 16,-3 3 1-16,-9-2-2 16,0-1-1-16,-9 1 1 15,0 2 1-15,-3 3-3 0,0 2 0 16,-2 6 1-16,-4 4 2 15,0 7-1-15,0 2-1 16,3 5 1 0,3 0 1-16,3 0 3 15,6-2 4-15,6-1-4 0,6 1-3 16,3-4-1-16,6-4 1 16,12-3-14-16,2-3-7 15,4-5-48 1,3-2-56-16,-6-1 29 15</inkml:trace>
  <inkml:trace contextRef="#ctx0" brushRef="#br0" timeOffset="172031.0096">6476 13258 208 0,'-30'-2'77'0,"12"2"-42"0,3 8-41 0,9-3 12 15,-3 3 0-15,-2 2 6 0,-1 4-6 16,3 4-3 0,3 3-2-16,6-2-4 0,3-1 2 0,6 1 1 15,9-1 2-15,5-2-3 16,4-3 0-16,0-2-17 16,0-6-5-16,0-5-49 15,2-2-37 1,-2-9 38-16</inkml:trace>
  <inkml:trace contextRef="#ctx0" brushRef="#br0" timeOffset="172242.6142">6640 13086 180 0,'-18'-5'68'0,"18"8"-36"0,0-3-37 15,3 10 5-15,-3 9 3 16,0 7 2-16,0 9 4 15,0 2-4-15,0 5-1 0,0-5 2 16,0 0-3-16,0-3 0 16,0-2-1-16,0-5-2 15,0-4-32-15,0-4-16 16,0-6-29 0</inkml:trace>
  <inkml:trace contextRef="#ctx0" brushRef="#br0" timeOffset="172827.1577">6535 13253 200 0,'-6'-8'74'0,"9"8"-40"0,0-5-35 16,3 2 15-16,0 3-6 15,6 0 3-15,0 0-8 16,6 3-2-16,6-1-1 15,3-2-7-15,-1 3-3 0,1 0-32 16,-3-1-12-16,-3 1-11 16,-3 0-15-1,0-3 30-15,-7 2 124 32,-5 1-21-32,-6-3 0 15,-3 3-15-15,-3 2-6 16,-2 0-18-16,-1 3-6 15,0 0-5-15,0 3-3 0,0 7 1 16,0 6-1-16,3-6 2 16,3 1 1-16,3-3 3 15,3-3 1-15,3-2 1 16,3-3-2-16,3-3-1 16,3-2-3-16,-3-3-2 15,-1-3-4-15,1-5-2 16,-3-5 3-16,0 0 3 0,-3-1 1 15,-3-2-1 1,-3 3 1-16,0 0 1 0,-3 2 3 16,3 6 2-16,-3 2-3 15,0 3-1 1,3 3-6-16,0 5 0 16,0 8 1-16,3 0 3 0,0 0-5 15,0-3 1-15,3 0 1 16,0-2 3-16,0-1-22 15,3-2-8-15,3-3-30 16,3-5-41 0,-3 0 22-16</inkml:trace>
  <inkml:trace contextRef="#ctx0" brushRef="#br0" timeOffset="173228.7733">6949 13324 116 0,'-3'0'44'0,"3"-2"-24"0,3 4-19 0,-3 4 11 15,3 2 3-15,0 0 3 16,0 2 4-16,0 3 1 16,-3 1-6-16,0-4 0 15,3-2-10-15,-3 0 2 0,0-3 2 16,3 1-9-16,-3-6 0 16,0 2 0-16,0-2 3 15,0 0 7-15,3-5 8 16,0-6-3-1,0-2-11-15,0-3-4 16,3 0-2-16,3 1 0 0,3 1 0 16,0 1 2-16,0 5-1 15,-1 3-1-15,4 5 1 16,3 3 1-16,-3 2-1 16,0 3 2-16,-3 8 0 15,0 0 1-15,-3-1-2 16,-3 1-2-16,0-2 1 15,0-4-1-15,-1 1-20 16,1-3-7-16,3-3-19 0,3-2-7 16,0-3-2-1,3 0-34 1,0-8 16-16</inkml:trace>
  <inkml:trace contextRef="#ctx0" brushRef="#br0" timeOffset="173694.3885">7312 13319 144 0,'0'-10'55'0,"-3"7"-30"0,0-5-3 0,3 8 20 15,-3 0-11-15,-3 0-6 16,-3 3-10-16,-2-1-2 16,-1 4-8-16,0 4-1 0,0 6 0 15,3 3-5-15,0-1 1 16,3 1 2-16,6-4 3 16,3 1 0-16,3-2 0 15,3-4-1-15,0-2 2 16,3-3 1-16,0-5 1 0,0-2-2 15,2-4 1-15,-2 1-4 16,0-5 0-16,-3-4-1 16,-3-2-2-16,3 3 1 15,-6-3-1-15,-3 3-3 16,0 3 2-16,0 2-1 16,0 2 0-16,0 6-3 15,-6 11 1-15,3 5-3 16,6 2 2-16,0 1 3 15,0 2 1-15,0 3 1 16,-3 0 2-16,0-3 5 16,-6-3 4-16,0 1-4 15,-3 2-2-15,0-3 0 0,-3 4-1 16,-3-14-2-16,1 0-2 16,-4-6 1-16,0-7-1 15,0 0-16-15,3-3-6 16,3-3-22-16,-3 0-10 15,3-2-13 1,9 0-41-16,3 0 23 16</inkml:trace>
  <inkml:trace contextRef="#ctx0" brushRef="#br0" timeOffset="174129.7715">7372 13309 136 0,'21'-8'52'0,"-15"5"-28"0,0 0-8 0,0 3 16 15,-4 0-2-15,-2 0 2 16,3 0-9-16,0 0-4 0,-3 0-11 16,0 0-5-16,3 8 0 0,0 3-4 15,0 5 0-15,3 2 5 16,0 1 5-16,3-1-5 16,0-2-2-16,3 0-1 15,0-3 1-15,6-2-1 16,3-3 2-16,-3-3 0 15,-1-2 3-15,-2-6-1 16,0 0 0-16,-3-2-3 0,-3-5 1 16,0-6 0-1,-3 0 1-15,-3-3-5 0,-3 3 1 16,0 3 0 0,0 0 0-16,0 5 0 0,0 3 0 15,-3 5-5-15,0 2 1 16,3 12-3-16,0 1 0 15,3 1 4-15,3 0 1 16,3 0 2-16,0 0 0 16,3-3 0-16,-1 0 2 15,1-2-19-15,3-6-6 16,0-2-21-16,-3-3-8 16,6-5-36-1</inkml:trace>
  <inkml:trace contextRef="#ctx0" brushRef="#br0" timeOffset="174355.2825">7839 13078 188 0,'0'-5'71'0,"-12"5"-38"0,6 3-39 16,12 7 3 0,0 9 1-16,0 7 14 15,0 6 7-15,-3 2-9 16,3 3 1-16,0 3 2 0,-3-3-9 15,0-5-2-15,3 0 0 16,-3-3 1-16,3-5-6 16,0-3 0-16,3-3-41 15,3-4-16-15,0-7-24 16</inkml:trace>
  <inkml:trace contextRef="#ctx0" brushRef="#br0" timeOffset="174759.8818">8125 13316 212 0,'-12'-10'79'0,"6"13"-42"0,-6-3-37 0,6 0 16 15,-6 2-7-15,-6 3 2 16,1 3-8-16,2 8-2 16,-3 0-1-16,3 3 0 0,6-1 0 15,3 1 2-15,3-1 3 16,3-2 2-16,3 0 1 15,6-5-2-15,6-3-1 16,0-3-1-16,0-5 0 16,0-3-5-16,-1-2-1 15,-2 0 1-15,0-3 0 16,-3 0 1-16,-3-6 2 0,-3 4-3 16,0 2-2-1,-3 0 6-15,0 3 3 0,0 10-6 16,0 0-3-1,3 3-2-15,0 3 3 16,3-1 1-16,0 1-2 16,3 2 2-16,0-2-4 15,3-1 1-15,0-2-27 16,-1-2-11-16,4-4-30 16,0-2-38-16,3-2 34 15</inkml:trace>
  <inkml:trace contextRef="#ctx0" brushRef="#br0" timeOffset="175075.8412">8324 13359 140 0,'3'2'55'0,"0"12"-30"0,0-4-16 16,0-2 16-16,0 0-3 0,0 0-1 15,0-3-9-15,0 1-5 16,0-1-4-16,-3-5 0 0,3 3 0 15,-3-3 7-15,0 0 4 16,0 0 4-16,3-6 3 0,-3 1-7 16,0 0-3-16,0-8 0 15,0-1-6 1,3 1-1-16,0 0 0 16,3 0 0-16,0 5-5 15,3 0-1-15,3 0-2 16,6 2 3-16,5 1-13 15,1 0-4-15,3 0-43 16,0-3-20-16,0 0-11 16</inkml:trace>
  <inkml:trace contextRef="#ctx0" brushRef="#br0" timeOffset="176127.8228">9015 13279 120 0,'0'8'46'0,"3"8"-24"0,3 0-13 0,-3 0 16 15,3 3 1-15,0-1 4 16,0-2-3-16,0-3-2 16,0 0-13-16,0-2-3 0,-4-3 1 15,1-3-2-15,0 0 3 16,-3-5 3-16,0 0 1 16,0-2-4-16,-3-1 1 15,0-5-3-15,1-5 0 16,-1-3-1-16,3 0 2 15,0 0-3-15,3 1-2 16,2-1-2-16,1 2 0 16,3 1-2-16,0 3-1 0,0 2 1 15,3 0-1-15,0 0-25 16,3 3-8-16,3-1-16 16,0 4-5-16,-3 2-4 15,-1 0-2 1,1 0 12-16,-3 0 8 15,-3 2 25-15,0 1 38 16,0 0 42 0,-3 4-9-16,0 1-15 15,3 0-10-15,-3 0-19 16,0 0 6-16,3 0 2 0,0-3 3 16,5-5 7-16,10-5-5 31,-3 0-11-31,-3-3-8 15,-3 0-2-15,-3 0-3 0,-3 0 2 16,-3 0-4-16,-3-2 0 16,-3 2-4-16,-3 0-1 15,-12 0-4-15,0 2-1 16,-3 4 3-16,-3 7 3 16,0 3 3-16,0 5 3 15,4 1 2-15,2 1 1 16,3 1 2-16,3 3 1 15,3 2-3-15,6-3-1 16,6 1-1-16,3-3-2 16,6-3-19-16,6 0-8 15,5-5-21-15,7-2-8 16,-3-4-21-16,0-2-31 16,-4-2 37-16</inkml:trace>
  <inkml:trace contextRef="#ctx0" brushRef="#br0" timeOffset="176594.2371">9625 13316 176 0,'0'-18'66'0,"0"10"-36"0,-3-8-15 16,-3 11 20-16,0 0 3 16,0-1 4-16,-3 1-17 15,-3 0-6-15,1 2-12 16,-4 8-5-16,-3 6-1 0,0 2-6 16,3 3 1-16,0 5 2 15,6 3 3-15,3-3 2 16,6-2 1-16,3-3 0 15,6-1 0-15,6-4 0 16,3-3 0-16,3-3-2 16,6-5 1-16,-4-5-7 0,-2 0-1 15,-3-6 2-15,0-2 1 16,-3-3 2-16,-6 0 2 16,0 0 1-16,-6 0 1 15,0 3-5-15,-3 3-1 16,-3 2-6-16,3 2 0 15,-3 9-1-15,0 5 3 16,3 10 2-16,0 4-1 0,3 1 4 16,0 4 0-16,0-1 7 15,0 1 4-15,-3-1 1 16,0-2 1-16,-3 3-2 16,0-6 1-16,-9-3-4 15,-6 3 1-15,-3-2-5 16,0-6 0-16,-3-10-3 15,1-3-1-15,-1-8-19 16,3-3-7-16,0-2-26 16,0 0-11-16,6-6-46 15</inkml:trace>
  <inkml:trace contextRef="#ctx0" brushRef="#br0" timeOffset="176801.0548">9804 13240 212 0,'3'-3'82'0,"12"6"-44"0,-7 7-40 15,-2-2 17-15,3 3-2 0,-6 2 4 16,3-2 2-16,0 2 1 16,0-3-9-1,0 9-6-15,0 0-12 0,0-4-6 16,0-1-37-16,-3-4-18 15</inkml:trace>
  <inkml:trace contextRef="#ctx0" brushRef="#br0" timeOffset="176981.0564">9842 13171 264 0,'-6'-5'101'0,"6"-9"-54"0,3 7-59 15,0 4 13-15,6 0-15 16,0 1-2-16,0-1-13 16,0 3-4-16,3 0-32 15,0 0-10-15,0 3 8 16,0 5 7-16</inkml:trace>
  <inkml:trace contextRef="#ctx0" brushRef="#br0" timeOffset="177235.6775">9976 13253 144 0,'-6'19'55'0,"3"-9"-30"0,0 9-14 15,3-9 18-15,3 1-6 0,3 5-1 16,3-3 1-16,3-3 0 16,6-2-12-16,6-2 2 0,3-1 1 15,-4-8-1-15,1-2 0 16,-3-3-3-16,0-2 1 16,-6-1 0-16,-6 0 1 15,-3-2 2-15,-6-3 2 16,-6 0-7-16,-3 1-1 15,-6 4-4-15,-12-5-1 16,3 5-12-16,1 1-7 16,-1 10-24-16,6 0-12 15,6 0-11-15,3 0-3 16,6 0-26 0</inkml:trace>
  <inkml:trace contextRef="#ctx0" brushRef="#br0" timeOffset="177596.5124">10253 13208 204 0,'3'8'77'0,"3"3"-42"0,9 10-32 16,-9-11 15-16,0 1 0 16,-3 2 1-16,0 0-2 15,0-2 2-15,-3-3-10 16,0 0-3-16,3 0-2 0,0-3 0 15,-3-5 0-15,6 3 2 16,0-3 1-16,0 0 1 0,3-6 2 16,2-2-5-16,4-5-1 15,0-3 0 1,6-5 0-16,3 3-5 0,3 2-1 16,2 5 1-16,1 9 2 15,-3 4 6-15,0 6 4 16,0 5 0-16,-4 3 1 15,-2 0 0-15,-3 0 0 16,-3-3-6-16,3-2-2 16,-3 2-37-16,0-5-16 15,-4-3-94 1</inkml:trace>
  <inkml:trace contextRef="#ctx0" brushRef="#br0" timeOffset="178850.56">3720 14356 152 0,'-24'3'57'0,"9"-3"-30"0,3 0-1 15,9 0 25-15,3 0-5 16,-3-3-2-16,3 1-21 16,3-4-9-16,9-2-8 15,6-2-3-15,6-6 1 0,-1 3-5 16,4 2-1-16,3 3 1 0,-3 8 0 16,0 8-2-1,-4 5 0-15,-8 3 2 0,-15 8 2 16,-3 3 0-16,-3 4 2 15,-6 6-4-15,-5-2 0 16,-1-6 3-16,3 0 1 16,0-3-1-16,3-4-2 15,3-7 1-15,3 4 1 16,3-8-1-16,3-1 2 16,3-2-4-16,6-3-2 15,3-2-1-15,6-3 3 16,3 0-9-16,5-3-1 15,-2 1-12-15,-3-1-3 16,0-2-13-16,-3-1-5 0,-3 1-18 31,-3-3-39-31,-1-2 25 0</inkml:trace>
  <inkml:trace contextRef="#ctx0" brushRef="#br0" timeOffset="179193.4293">3833 14092 160 0,'-30'-27'63'0,"12"25"-34"0,-21 2-16 0,19 2 19 15,-7 11-12 1,-3 3-3-16,0 8-6 0,0 16-2 16,1 7-5-16,5 12-1 0,9 20 3 15,12 6-3-15,15-6-2 16,9-10 6-16,23-8 5 15,7-16 7-15,12-14 3 16,2-15-3-16,6-18-1 16,7-17-2-16,-10-10 0 15,-8-16-6-15,-16-8-2 16,-17 0-2-16,-15-2-1 16,-24-3-1-16,-12-1 0 15,-5 9-13-15,-7 8-4 16,-3 10-14-16,4 11-5 15,2 10-54-15,9 11-21 0,9 3 6 16</inkml:trace>
  <inkml:trace contextRef="#ctx0" brushRef="#br0" timeOffset="179955.5143">5065 14520 164 0,'3'-39'63'0,"-15"31"-34"0,3 0-12 15,6 2 22-15,-3 1-7 16,-3 0 1-16,-3 0-9 16,-5 2-3-16,-4 3-12 15,0 5-3-15,-12 19 0 0,3 3-8 16,4 4-3-16,5 4 0 15,6 4 3-15,6 1 1 16,12-6 1-16,9-4 0 16,6-7 2-16,2-7 3 15,7-5 2-15,0-6 8 16,3-13 2-16,-6-10-6 0,5-6-4 16,-2-5-2-16,-6-14-1 15,-3-7-7 1,-6-3 0-16,-6 0-4 0,-18-5 2 15,0 3 3-15,0 2 1 16,-3 2 3-16,3 12 1 16,3 7 3-16,0 19-3 15,3 13-6 1,6 21-1-16,0 11 2 16,6 13-1-16,3 7 1 15,6 7 2-15,6-4 0 16,-3-4-3-16,3-9 2 0,-3-2-4 15,-1-6-1-15,4-8-48 16,0-7-19 0,3-14-40-16</inkml:trace>
  <inkml:trace contextRef="#ctx0" brushRef="#br0" timeOffset="180329.0355">5330 14565 272 0,'-6'0'104'0,"3"-2"-56"0,6 4-58 15,-3-2 16-15,6 3-2 16,3 2 5-16,3-2 8 16,3 0 7-16,2-3-13 15,4-3-6-15,9 0-1 0,0-7-1 16,-3-1 3-16,-4-5-3 16,-2 0-2-16,-9 3 2 15,0-3 0-15,-9 0 1 16,-9 0 0-16,-9 1-5 0,-6 1 1 15,-2 4-5-15,-4 5 1 16,0 5 0-16,-6 5 2 16,9 5-4-16,4 9 2 15,5 7 2-15,9-2 1 16,3 3 1-16,6-1 2 16,9-2 1-16,6-3 1 15,5 0-2-15,16-2-2 16,0-3-8-16,-4 0-3 15,1-11-23-15,-3-5-8 16,-3-5-20-16,-1-3-9 0,4-8-23 16</inkml:trace>
  <inkml:trace contextRef="#ctx0" brushRef="#br0" timeOffset="180525.3538">5788 14190 292 0,'-9'-11'110'0,"9"11"-60"0,0 0-63 15,0 0 17-15,3 8 0 16,0 5 5-16,0 14 7 16,0 10 4-16,0 5-10 15,0 14-3-15,0-3-3 0,0-3 0 16,0-5 0-16,3-8-9 16,-3 0-4-16,0 3-39 15,3-11-19-15,-3-13-58 16</inkml:trace>
  <inkml:trace contextRef="#ctx0" brushRef="#br0" timeOffset="180723.7559">5580 14388 300 0,'0'-5'112'0,"9"2"-60"0,6 0-58 0,-3 3 19 15,6-2-6-15,11-1 3 0,4 1-7 16,6-1-2-16,2 3-1 16,4 0-49-16,3 0-19 15,-7 0-54-15</inkml:trace>
  <inkml:trace contextRef="#ctx0" brushRef="#br0" timeOffset="181243.5348">6113 14457 212 0,'0'0'79'0,"6"2"-42"0,3 4-30 0,-3 4 20 16,8-2-5-16,4 0 1 16,0-2-3-16,0-1-1 15,6-3-10-15,-3-7-3 0,0 0-2 16,-4 0 0-16,-2-1 2 15,-3-2-3-15,-3 0-2 16,-6-2-3-16,-3-1 1 16,-6 1-4-16,-3-1 1 15,-6 1 0-15,-6 2-1 16,-5 2 6-16,2 4 1 0,-3 4-3 16,3 4 1-16,3 4 0 15,4 3 2-15,2 6 5 16,6 7 6-16,3-2-3 15,6 3 0-15,6-1-6 16,6-2-3-16,9-6-11 16,2 1-4-16,4-6-28 15,9-5-13-15,-3-5-26 16,14-3-50-16,-2-6 32 16</inkml:trace>
  <inkml:trace contextRef="#ctx0" brushRef="#br0" timeOffset="181468.1941">6577 14438 248 0,'-12'-21'93'0,"6"11"-50"0,-9-1-30 0,6 8 22 16,-5 1-16-16,-10 2-3 15,0 5-10-15,0 3-4 16,0 5-1-16,3 0-6 0,7 16 1 16,5-2 0-16,9-1 2 15,3 1 5-15,17-3 3 16,7-3-2-16,0 0-3 15,6-10-14-15,2-3-4 16,1-6-20-16,0-4-6 0,-3-4-18 16,-4-2-6-1,-2-13-15-15</inkml:trace>
  <inkml:trace contextRef="#ctx0" brushRef="#br0" timeOffset="181665.3284">6753 14208 228 0,'-18'-29'88'0,"12"18"-48"0,0 1-20 15,6 10 24-15,0 0-24 16,0 0-9-16,0 5-5 16,0 6 0-16,0 13-3 15,0 10 0-15,0 11 1 0,3 8-5 16,0 2 1-16,3-2 0 16,-3-5 2-16,0-8-25 15,0 2-10-15,0-5-43 16,-3-11-18-16</inkml:trace>
  <inkml:trace contextRef="#ctx0" brushRef="#br0" timeOffset="181847.9971">6521 14399 260 0,'20'-8'96'0,"4"2"-52"0,21-4-49 0,-21 7 15 0,11-2-8 16,7 0-2-16,12-3-39 16,-1 2-19-1,1 1-43-15,14-13-17 16</inkml:trace>
  <inkml:trace contextRef="#ctx0" brushRef="#br0" timeOffset="182384.8197">7634 14407 176 0,'-9'-8'68'0,"3"5"-36"0,-3 0-29 0,0 3 15 16,-6-2-3-16,-3 2 4 0,-3 0 6 15,1 5 7-15,-1 3-17 16,0 5-13-16,3 8-4 0,0 11-2 15,6 2-1-15,6 1 8 16,6-3 5-16,6 5-9 16,6-11-1-16,3 3-1 15,9-8 1-15,6-10-12 16,-1-11-4-16,1-5-23 16,0-3-11-16,-3-5-37 15</inkml:trace>
  <inkml:trace contextRef="#ctx0" brushRef="#br0" timeOffset="182626.5387">7708 14155 208 0,'-9'-2'77'0,"9"7"-42"0,3 5-43 0,0 1 10 15,0 10 12-15,3 11 8 16,0 8 13-16,0 2 8 15,0 16-23-15,0-2-2 0,-3-6-3 16,0-5-8-16,0 0-4 16,0 0-9-16,0-11-4 0,6-7-38 15,0-6-17 1,0-5-114 0,11-21 75-16</inkml:trace>
  <inkml:trace contextRef="#ctx0" brushRef="#br0" timeOffset="182792.6293">7958 14510 260 0,'-3'-3'96'0,"9"6"-52"0,-6 18-56 15,0-13 15-15,0 5-5 16,3 3 1-16,-3 2 3 16,0 4 1-16,0-4-1 15,0 3-21-15,0-2-8 0,3-11-107 31</inkml:trace>
  <inkml:trace contextRef="#ctx0" brushRef="#br0" timeOffset="182977.4396">7940 14335 284 0,'-6'-5'107'0,"9"5"-58"0,3 0-77 0,0 0 9 16,3 2-12-16,6 1 1 16,3 2-12-16,3 1-5 15,3-1-33-15,-1 0-11 16</inkml:trace>
  <inkml:trace contextRef="#ctx0" brushRef="#br0" timeOffset="183181.8195">8190 14407 196 0,'-12'5'74'0,"1"0"-40"0,-10 3-29 15,12-3 19-15,-6 3-6 16,0 11 1-16,-9 7-8 16,6 3-2-16,3 1-5 15,4-1 6-15,8 5 5 0,6 0-3 16,6-2-2-16,2-5-3 16,7-4 0-16,6-4-9 15,0-6-3-15,12-5-22 16,-1-3-7-16,-2-5-29 15,-3-13-13-15,0-5-12 16</inkml:trace>
  <inkml:trace contextRef="#ctx0" brushRef="#br0" timeOffset="183409.6021">8342 14198 216 0,'-3'0'82'0,"3"2"-44"0,0 6-47 0,6 0 14 16,0 8 10-16,0 8 7 16,0 8 1-16,0 5 0 15,0 10-12-15,-3-2 0 0,0-3 0 0,0-2-6 16,0-3-3-16,0-8-23 16,0-2-9-16,0-6-34 15,0-3-13-15,-3-4-15 16</inkml:trace>
  <inkml:trace contextRef="#ctx0" brushRef="#br0" timeOffset="183662.5272">8592 14422 176 0,'-27'-2'68'0,"18"4"-36"0,-8 1-35 15,5 2 11-15,-6 1 16 0,-3 2 11 16,0 5-7-16,3-5-1 16,3 2-16-16,4 6-7 0,5 0 0 15,3 0 1-15,6 0 2 16,9 0-3 0,8 0-3-16,4-3-14 0,6-3-4 15,3 1-22-15,8-3-10 16,7-3-49-1</inkml:trace>
  <inkml:trace contextRef="#ctx0" brushRef="#br0" timeOffset="184276.3795">9170 14467 160 0,'-39'0'60'0,"33"24"-32"0,-6-8-28 0,6 0 13 16,0 5 0-16,-3 0 2 16,3 3 3-16,0 16 1 15,6-8-10-15,6-3 1 0,3-6 3 0,15-4 2 16,0-6 0-16,3-2-3 16,-1-6 0-16,-2-8-3 15,0-2 2 1,-3-11-6-16,3 0-1 15,-3-2-2-15,-7-1 1 16,-8-2-2-16,-6 3 2 0,-3-9-4 16,-6 3 0-16,-5 1 1 15,-4 4 2-15,-6 3-3 16,-3 3 0-16,0 13-21 16,4 0-10-16,2 11-48 15,3-3-58 1,6-1 37-16</inkml:trace>
  <inkml:trace contextRef="#ctx0" brushRef="#br0" timeOffset="184624.5481">9420 14576 204 0,'3'13'77'0,"0"-5"-42"0,0 8-39 0,-3-11 13 16,0 1 8-16,0-1 6 15,0 0-3-15,0-5-1 16,0 0-11-16,0 0-3 0,3 0 1 16,0-3 3-16,3-2 2 15,-1-3-5-15,4-2-4 16,0-17-8-16,3 1-1 16,6-1-2-16,0 3 3 15,6 3 2-15,6 3 2 16,-4 5 3-16,1 7 2 0,-3 9 7 15,0 10 6-15,0 11-2 16,-7 2 2-16,-5 4-3 16,0-4 0-1,-6-2-5-15,0 0-3 0,0-6-38 16,0-5-15-16,3-5-84 16</inkml:trace>
  <inkml:trace contextRef="#ctx0" brushRef="#br0" timeOffset="203659.5061">10506 14174 156 0,'0'-16'57'0,"0"5"-30"0,3-2-12 0,3 8 20 16,-6 2 5-16,0 0 3 15,0 1-6-15,0 2 0 16,0 0-21-1,3 8-11-15,0 13-5 0,0 11-2 0,-3 7 0 16,0 14 4-16,-3 16 3 16,0-3 2-16,0 0 1 15,3-7-4-15,0-9-3 16,3-5 2-16,3-13 0 16,0-9-15-16,-3-4-4 15,0-6-47-15,-3-8-21 16,0-5-28-1</inkml:trace>
  <inkml:trace contextRef="#ctx0" brushRef="#br0" timeOffset="203873.2603">10378 14425 268 0,'-9'-8'101'0,"6"6"-54"0,3-1-44 15,3 0 21-15,3 1-3 16,0-1 4-16,6 0-7 15,3 1 0-15,6-1-11 16,6 0-4-16,5 3-2 0,4 0-10 16,0 0-2-16,8 0-45 15,-2 3-20-15,-6 0-43 16,-3 2-24-16,-7 0 69 16</inkml:trace>
  <inkml:trace contextRef="#ctx0" brushRef="#br0" timeOffset="204039.4556">10860 14441 220 0,'-3'5'85'0,"3"1"-46"0,0 7-41 0,0 0 17 16,0 8-2-16,0 3 2 15,0 0-6-15,0 0-1 16,0-3-4-16,3 0-1 0,0-5 1 16,0-3-2-16,0-2-2 15,0-6-85 1,3-2-69-16,-3-6 53 15</inkml:trace>
  <inkml:trace contextRef="#ctx0" brushRef="#br0" timeOffset="204365.4507">10828 14256 268 0,'-12'-19'101'0,"12"19"-54"0,3-2-68 16,0 2 9-16,3-3-15 15,3 0-3-15,5-2-6 16,4-3-3-16,0 0-25 16,6 0-9-16,6 0 37 15,-6-2 16-15,-1 4 48 16,-2 4 21-16,-3 2 2 16,-3 5 2-16,0 8-9 0,-3 8-3 15,0 6-10-15,-3 7-2 16,-3 9-16-1,-1 2 3-15,-2 2 4 0,-3-2-11 0,0-5-2 16,0-6-5-16,0-5 1 16,3-5-13-16,0 0-3 15,3-5-58-15,0-6-23 16,0-5-5 0</inkml:trace>
  <inkml:trace contextRef="#ctx0" brushRef="#br0" timeOffset="204725.3518">11349 14452 272 0,'2'5'104'0,"4"-3"-56"0,6 4-58 0,-3-1 14 16,0 0-3-16,6 3 3 0,3 0 8 16,3-2 4-16,-3-1-8 15,2-3-2-15,1-7 0 16,-3 0-3-16,-3-3-2 0,0-3 4 15,-6 1 1-15,0-3-5 16,-9-1 0-16,-3 1-14 16,-6 0-7-16,-3 2 6 15,-12 6 5-15,-3 5 12 0,-2 5 8 16,-4 9-5 0,0 9-1-16,3 9 1 15,7 2 3-15,5 4 11 16,9-1 5-16,9 2-7 0,12-4 0 15,9-6-5-15,11-3 0 16,7-5-18-16,6-7-7 16,11-6-62-16,1-1-27 15,-10-25-32 1</inkml:trace>
  <inkml:trace contextRef="#ctx0" brushRef="#br0" timeOffset="206196.407">4886 14983 116 0,'-6'-21'44'0,"6"3"-24"0,0 4 3 0,0 12 21 16,0-1-7-16,0 1-1 15,0-1-12-15,0 3-4 16,0 0-12-16,0 0-3 0,3 21 8 15,0 3-1 1,0 2 3-16,0 3 1 16,0 3-5-16,-3 3-1 15,0-6-6-15,0-3-3 16,0-2 2-16,0-6 2 0,3-2-4 16,-3-2-1-16,3-4 0 15,-3 1 2 1,3-3 1-16,0-3 1 0,0 0-2 15,-3-5 1-15,6 3-2 16,0-3 2-16,3 0 0 16,3 0 1-16,0 0 0 15,3 0 2-15,3 0-3 16,2 0-2-16,4 0 0 16,0 0-1-16,0 3 0 0,-3-3 0 15,-3 0 0-15,-1 0 0 16,-2 0-14-1,-3 0-3-15,-3 0-33 16,0 0-13-16,-3 0-53 16</inkml:trace>
  <inkml:trace contextRef="#ctx0" brushRef="#br0" timeOffset="206556.1735">5193 15121 200 0,'-6'-3'77'0,"9"3"-42"0,-3 3-30 0,0 2 17 16,0-5-12-16,3 6-1 0,3-4-3 15,0 1 1-15,6 5-4 16,3 0-4-16,3 2 0 0,-1 1 1 16,-2-1 2-16,0 1-1 15,-3-3 2-15,-3 3-2 16,-3-1 2-16,-6 3 2 16,-6 1 4-16,0-1-2 15,-6 0 1-15,0-2-5 16,0-1-2-16,3-2-16 15,0-3-7-15,4 1-88 16</inkml:trace>
  <inkml:trace contextRef="#ctx0" brushRef="#br0" timeOffset="214920.7303">15179 11943 156 0,'9'-21'57'0,"-3"16"-30"0,-3 0-7 0,-3-1 19 15,0 4 7-15,-3-1 5 16,-3 0-15-16,-3 3-7 0,-9 3-16 15,-5 8-6-15,-10 10-1 16,-9 16-3-16,-5 13-2 16,-4 21-3-16,6 6 1 0,13 5-1 15,14-2 0-15,21-9 0 16,15-7-2 0,14-4-4-16,19-4 0 0,3-14-23 15,14-5-9-15,-5-13-30 16,-1-24-11-16,-5-10-6 15</inkml:trace>
  <inkml:trace contextRef="#ctx0" brushRef="#br0" timeOffset="215294.7208">15367 12324 200 0,'-3'0'77'0,"6"6"-42"0,3 4-37 0,0 1 14 16,0 7 5-16,0 9 4 16,0 2-5-16,0-3-1 0,0 1-9 15,-3-6 0-15,-1-3 4 16,1-2-4-16,0-2 2 15,-3-7 6-15,0 1 3 16,0-5 3-16,0-3 2 0,0-5-8 16,0-8-3-16,3-9-6 15,3 1-2 1,3-3-3-16,3 3-3 0,0 0-23 16,6 3-10-16,6 2-28 15,0 5-12-15,-4 3-25 16,1 3-21-1,-3 2 59-15</inkml:trace>
  <inkml:trace contextRef="#ctx0" brushRef="#br0" timeOffset="215579.7616">15679 12401 160 0,'3'13'60'0,"0"-10"-32"0,0 5-13 16,0-6 20-16,3 1-4 0,6 0 2 16,3-3-10-1,0-3-2-15,0 0-12 16,0-2-3-16,0-3-2 0,-1 0-2 0,-2-2-2 15,-3 2-6-15,-3 0-4 16,-3 0 6-16,-6 0 1 16,-3 3-2-16,-6 2-1 15,-8 3 3-15,-1 8 3 16,-3 5 5-16,3 3 4 16,3 8 0-16,3 2 2 15,6-2-6-15,3 0-1 16,6 0-2-16,9-3 1 15,6-3-18-15,9-2-4 16,3-5-37-16,3-6-14 0,2-5-26 16</inkml:trace>
  <inkml:trace contextRef="#ctx0" brushRef="#br0" timeOffset="215840.5399">16049 12343 296 0,'-21'-13'112'0,"6"15"-60"0,3 1-61 16,12-3 18-16,0 0-14 16,0 5-1-16,0 6 0 15,9 5 4-15,0 5 1 16,0 3-2-16,0 5 2 0,-3-3 3 16,-3 1 1-16,-3-4 1 15,-9 1 2-15,-6-5-1 16,0-3 0-16,-3-6-6 0,3-2 1 15,0-5-24-15,0-6-10 16,3-2-31-16,6-3-11 16,3 0-15-1</inkml:trace>
  <inkml:trace contextRef="#ctx0" brushRef="#br0" timeOffset="216151.5852">16105 12422 236 0,'21'-2'90'0,"-6"2"-48"0,6 0-31 0,-4 0 23 15,1 0-9-15,0 0 0 16,3 0-10-16,0-3-4 16,3 0-6-16,-3-2-4 0,-1 0 2 15,-2-3 0-15,-6 0 1 0,-3-3-2 16,-6-5-2-16,-6 3-4 16,-6-5-2-16,-6 10-2 15,-3 2 2-15,-8 12 2 16,-1 2 2-16,0 5-4 15,3 8 2-15,3 8 0 16,6 0 2-16,10 0 5 16,5-2 3-16,8-1-2 15,10-5-1-15,9-2-3 16,6-9-1-16,9-4-12 16,5-6-7-16,-2-6-29 0,-7-12-11 15,1-6-48 1</inkml:trace>
  <inkml:trace contextRef="#ctx0" brushRef="#br0" timeOffset="216333.9163">16578 11986 284 0,'-9'-16'107'0,"12"16"-58"0,-6 2-57 0,6 4 18 16,-3 4-7-16,3 17 1 15,0 10 2-15,3 13 1 16,0 11-3-16,3-3-3 0,-3-5 0 15,6 5-1-15,-3-10 2 16,-6-11-39-16,6-5-16 16</inkml:trace>
  <inkml:trace contextRef="#ctx0" brushRef="#br0" timeOffset="216526.464">16403 12213 296 0,'0'-5'110'0,"21"8"-60"0,23-3-58 16,-23 0 16-16,6 0-4 15,9-3 2-15,-1 0-2 16,4 1-3-16,3-1 0 16,-1-2-34-16,4-3-13 0,0 0-34 15,-7-5-55 1,-5-6 33-16</inkml:trace>
  <inkml:trace contextRef="#ctx0" brushRef="#br0" timeOffset="216704.5674">16965 11843 244 0,'0'0'90'0,"3"21"-48"0,18 5-47 0,-9-7 15 16,3 13 9-16,6 10 8 15,3 11 8-15,-4 16 5 16,-2-1-21-16,-6 4-8 0,-18-1-4 15,0-7-6-15,-9-6-3 16,-11-5-79-16,-25 0-32 16,-3 0-12-1</inkml:trace>
  <inkml:trace contextRef="#ctx0" brushRef="#br0" timeOffset="217988.777">12840 13967 184 0,'-21'-18'68'0,"18"10"-36"0,-15 0-20 0,12 5 21 16,-3 1-2-16,-6 2 4 16,-6 2-4-16,-5 9 1 0,-16 10-18 15,0 21 1-15,-2 14-1 0,2 7-5 16,9 17-3-16,7 7-3 15,20 0-3-15,12-2-2 16,26-13 1-16,13-14-10 16,20-8-5-16,7-13-36 15,14-10-16 1,-5-20-51-16</inkml:trace>
  <inkml:trace contextRef="#ctx0" brushRef="#br0" timeOffset="219275.9028">13087 14438 108 0,'-3'-2'44'0,"3"4"-24"0,0 1-10 0,0 2 12 16,3 11 3-16,0 13 2 16,0 6-3-16,0 12-3 15,-3 4-11-15,0-4 0 0,3-2 1 16,0-5 0-16,0-6 3 16,0-7-5-16,0-6-1 15,0-5 0-15,0-6 0 16,0-7 7-16,-3-6 2 0,0-7-6 15,-3-6-4-15,-3-8-7 16,0-8 0-16,0-2-2 16,3-1-2-16,0-15 0 15,3 5 3-15,6 0-9 16,6 8-3-16,5 5 11 16,1 9 7-16,3 7-1 15,6 8-2-15,-3 5 1 16,-3 6 0-16,-4 2 5 15,-5 8 3-15,-6 3-2 16,-9 3 2-16,-6-1-8 16,-2-2-2-16,-4-3-12 15,-3 1-3-15,0-4-15 16,0 1-7-16,3-1-2 0,3-4-2 16,3-4-18-1,6-2-41-15,6-5 21 16</inkml:trace>
  <inkml:trace contextRef="#ctx0" brushRef="#br0" timeOffset="219572.1662">13364 14441 204 0,'-6'11'77'0,"3"-1"-42"0,0 17-26 0,3-12 19 0,0 4-5 16,3 0 0-16,3 2-8 15,3-3-2-15,0 3-7 16,2-7-2-16,7-4 2 16,6-5-1-16,-3-2 0 0,0-6-1 15,-3-2 2-15,-1-5-3 16,-2-9-2-16,-6-5-3 16,-6 3 1-16,-6 0-10 15,-3 0-5-15,-12 5 3 16,-2 3 3-16,-1 5-14 15,3 2-4-15,0 4-19 16,3 2-6-16</inkml:trace>
  <inkml:trace contextRef="#ctx0" brushRef="#br0" timeOffset="220190.1506">13745 14393 84 0,'12'-2'33'0,"-12"2"-18"0,3 0-18 16,-6 0 69-16,3 0-12 16,-6 0-6-16,0 0-7 15,-3 2-24 1,0 4 1-16,-3-1 0 0,0 3-4 16,0 0 2-16,3 0-9 0,0 2-2 15,3 1-8-15,3 5 0 16,6-3 1-16,3 6 3 15,6-1-2-15,3 1-2 16,0-4 2-16,0 1 0 16,-3 0 3-16,-3-3 1 15,-3 3-1-15,-3-2 1 16,-9-4 0-16,-6-2 1 16,0 0-2-16,-3-3 1 0,0 1-15 15,0-4-5-15,3-2-15 16,0 0-8-16,3-2-22 15,3-1-51 1,6-2 19-16</inkml:trace>
  <inkml:trace contextRef="#ctx0" brushRef="#br0" timeOffset="220504.144">13890 14446 228 0,'-5'-5'85'0,"2"5"-46"0,-3 3-39 15,3-1 18-15,-3 1-3 16,-3 2 3-16,0 0-6 16,0 6 1-16,6 0-8 15,3 5-5-15,3 2-1 0,3-2-1 0,3 2-2 16,0-2 7-16,0 0 3 16,-3-3 1-16,0 6 1 15,-3-6-2-15,-3-2 1 16,-3-1-2-16,-6-2 0 15,0-2-3-15,-3-1 1 16,0-2-2-16,0-1-1 16,0-2-2-16,3 0 1 15,3 0-23-15,0-2-10 16,6-1-31-16,0-2-11 16,9-3-20-1</inkml:trace>
  <inkml:trace contextRef="#ctx0" brushRef="#br0" timeOffset="220673.2763">14039 14457 228 0,'0'5'88'0,"0"3"-48"0,3 19-45 16,0-12 17-16,-3 4-3 15,0-3 5-15,0 2-8 16,0-2-3-16,3 0-2 15,0 0-21-15,0-5-9 0</inkml:trace>
  <inkml:trace contextRef="#ctx0" brushRef="#br0" timeOffset="220837.2763">14027 14298 228 0,'-14'-18'85'0,"14"18"-46"0,0 0-98 0,0 0-12 16,5 0-11-16,1-6 1 15</inkml:trace>
  <inkml:trace contextRef="#ctx0" brushRef="#br0" timeOffset="221478.0062">14230 14168 192 0,'-3'-5'71'0,"6"8"-38"0,0-1-39 15,3 14 34-15,-3 8-1 16,0 8-8-16,-3 10-4 16,0 8-9-16,0 3 3 0,0-2 3 15,0-9 0-15,3-2 1 16,-3-9-7-16,0-4-2 16,0-6-2-16,0-2 1 15,0-9 0-15,0-2 3 16,0-5-8-16,0-3 0 15,3-8-9-15,3-5-3 16,3-9-3-16,5-1-3 16,1 4 9-16,6 3 4 0,3 6 5 15,-3 10 1-15,-3 10 9 16,-3 3 7-16,-4 1 13 16,-2 2 4-16,-6-1-3 15,-3 4-3-15,-6-3-14 16,-6 0-5-16,-2 0-5 15,-4-3 1-15,-3-8-20 16,0 6-6-16,0-9-12 16,3-4-6-16,-2-4-31 15,5-4-14-15,12-6-7 16</inkml:trace>
  <inkml:trace contextRef="#ctx0" brushRef="#br0" timeOffset="221722.7787">14483 14211 260 0,'3'0'99'0,"3"2"-54"0,3 6-48 0,-6 3 16 16,3 5 8-16,0 2 9 16,-3 9-7-16,0 7-1 15,0 9-13-15,2 2-5 0,1-3-3 16,-3-2-1-16,0-6 2 15,3-2-14-15,0-6-5 0,0-5-18 16,0-5-5 0,3-5-17-16,3-6-6 0,-3-5-37 31</inkml:trace>
  <inkml:trace contextRef="#ctx0" brushRef="#br0" timeOffset="222054.1998">14652 14475 228 0,'-14'-2'85'0,"17"4"-46"0,-3 4-46 15,6 10 40 1,-1-1-10-16,4 4-4 16,3-1-4-16,0-2-9 0,3 0-2 15,0-3 0-15,0 1-9 16,0-6-4-16,6-3-17 16,2-2-9-16,-2-3-12 15,0-3-4-15,-3-5-10 16,-3-3-15-16,0-7 33 15,-6-3 77-15,-3 2 75 16,-6 24-19 0,-3 6-27-16,0 8-19 15,-6 15-28-15,-12 3 12 0,3 5 8 16,-3 3-13-16,0 3-4 16,3 0-15-16,1-6-2 15,2-8-40-15,6-2-14 16,3-11-82-16,3-5-47 15,3-8 86-15</inkml:trace>
  <inkml:trace contextRef="#ctx0" brushRef="#br0" timeOffset="222680.3102">15641 14417 260 0,'-3'-8'96'0,"3"8"-52"0,-6-2-34 0,3 2 23 0,-3 0-5 15,-3 2 1-15,-9 4-12 16,-3-1-3 0,0 3-8-16,7 0-6 0,2 2-3 15,3 6-5-15,6 5 0 0,9 0 2 16,9 1 1-16,5-1 3 15,4 0 1-15,0 0 1 16,-6 0 2-16,-3-2-1 16,-3 2-1-16,-6-5 7 15,-6-3 3-15,-9-2-1 16,0-3 0-16,-3-3-3 0,-9-8-1 16,-3 1-6-16,0-4 1 15,1-2-22-15,2 0-8 16,3-2-36-1,6-6-15-15,9 0-37 16</inkml:trace>
  <inkml:trace contextRef="#ctx0" brushRef="#br0" timeOffset="222904.3618">15846 14243 296 0,'-6'-3'110'0,"6"6"-60"0,3 10-61 0,0-8 18 16,0 8 2-16,-3 6 5 0,0 7 9 16,0 6 3-1,0 16-13-15,0-3-6 0,3-3-2 0,0-2-8 16,0-1-2-16,3 4-25 16,0-12-10-16,0-4-37 15,3-6-13-15,3-10-17 16</inkml:trace>
  <inkml:trace contextRef="#ctx0" brushRef="#br0" timeOffset="223072.3118">16022 14483 304 0,'-18'-5'112'0,"21"8"-60"0,-3 15-63 15,6-10 16-15,0 8-11 16,-3-3 1-16,0 3-15 0,0-3-4 15,0 1-48-15,0-1-18 16,3 0-2-16,0-8 3 16</inkml:trace>
  <inkml:trace contextRef="#ctx0" brushRef="#br0" timeOffset="223238.3717">16001 14388 276 0,'-39'-13'104'0,"36"10"-56"0,3-2-69 0,0 5 11 16,12 0-11-16,6-3-1 0,0 1-7 16,3 2-4-16,2 2-13 15,1 1-4-15,6 0-17 16,3-1-6 0</inkml:trace>
  <inkml:trace contextRef="#ctx0" brushRef="#br0" timeOffset="223624.3557">16334 14370 176 0,'9'0'66'0,"-9"0"-36"0,0 0-4 15,0 2 23-15,-3-2-15 16,-6 3-5-16,-3 2-11 16,-3 3-1-16,-2 5-10 15,-4 3-4-15,0 13 0 0,6 0-4 16,3 3 0-16,6 0 3 16,6-3 1-16,6-5-4 15,3-3 1-15,3-8 4 16,3-2 2-16,0-6-2 15,3-5-1-15,-1-5-3 0,1-8-1 16,0-17-1-16,-6 1 0 16,0-2-3-16,-6-6-1 15,-3-1-2-15,-3-6 0 16,-3-1 2-16,0 2 4 16,0 11 7-16,0 6 5 15,0 5-1-15,3 10 0 16,0 11-5-16,3 16-3 15,3 5 2-15,3 8 2 0,0 6-2 16,0 4 0-16,3 4-1 16,0-4-2-1,2-4-28-15,7-3-11 0,-6-9-32 16,0-1-12-16,6-12-14 16</inkml:trace>
  <inkml:trace contextRef="#ctx0" brushRef="#br0" timeOffset="223956.3918">16697 14457 272 0,'6'0'104'0,"6"0"-56"0,3 0-54 16,-6 0 17-16,0-3-5 16,3 1 3-16,0-4 2 15,0 1 3-15,-3-3-7 16,-3 0-4-16,-3-2-2 0,-3-1 1 15,-6 0 1-15,-3 1 1 16,-3 2 0-16,-6 3-2 0,-6 5 1 16,-3 5-7-16,4 5 1 15,-1 4 3-15,3 4 2 16,6 6 6-16,6 5 3 16,9 0-4-16,3-2-2 15,9-4-2-15,6-1-3 16,3-4-6-16,5-2-1 15,4-5-21-15,3-6-7 16,6-5-35-16,-1-3-13 0,-2-5-20 16</inkml:trace>
  <inkml:trace contextRef="#ctx0" brushRef="#br0" timeOffset="224224.3836">17069 14007 224 0,'-3'-13'85'0,"9"8"-46"0,15-1-48 15,-9 6 14-15,3 3 4 16,3 5 3-16,6 10 25 16,3 11 14-16,2 11-27 15,1 10 5-15,-6 3 0 0,-3 6-3 0,-9 4-1 16,-12 3-9-1,-12 0-5-15,-15 3-9 16,-6-8-1-16,-11 0-34 16,-1-6-13-16,3-4-70 15,6-4-29-15,10 1 31 16</inkml:trace>
  <inkml:trace contextRef="#ctx0" brushRef="#br0" timeOffset="228926.5957">5675 15219 120 0,'-3'-5'46'0,"3"5"-24"0,0 0-19 16,0 0 10-16,3 5 3 15,0 5 2-15,3 9 2 16,0 5 0-16,3 5-11 15,0 5-3-15,0 1 0 0,-3-4 1 0,3-4 3 16,-6-3 1-16,3-3 3 16,-6-3-3-16,0-4-1 15,0-6 7-15,0-1 4 16,0-7-3-16,0-7 2 16,-6-1-7-16,3-14 0 15,3-7-8-15,3-2-3 16,3-4-4-16,3 1 1 15,0 5-1-15,-1 5 0 16,4 3 2-16,0 5 0 16,3 3-7-16,0 2 0 15,0 6-10-15,0-1-4 0,0 4-18 16,-3 2-7-16,-1 2 4 16,1 4 3-16,-3-1 15 15,0 3 9-15,0 3 12 16,-3-1 4-16,3 1 9 15,-3 2 4-15,6 0 4 16,3-2 1-16,-3-3-6 16,3 0 0-16,2-6-2 15,-2-2 1-15,0-2-4 16,0-4 0-16,-3-2-5 16,0 0 0-16,-3-2-1 15,-3-1 1-15,-6 1-2 16,-6-1-1-16,-3 3-4 0,-3 0-2 15,-9 6 5-15,0 4 2 16,-2 9 5 0,-1 7 3-16,3 4-4 0,3 9-1 15,6 9 0-15,6-6 2 16,6-2 1-16,6-5 3 16,12 2-3-16,6-11-2 15,6-2-22-15,2-8-11 16,10-11-41-1,3-2-54-15,-1-6 32 16</inkml:trace>
  <inkml:trace contextRef="#ctx0" brushRef="#br0" timeOffset="229137.0654">6345 15251 224 0,'-33'-8'85'0,"21"10"-46"0,-9 6-35 15,12 0 19-15,-2 5-9 16,-4 6 2-16,-3 5-5 15,3 5 1-15,12 0-7 16,6 0-3-16,9-5 1 0,3-6-4 16,9 4 0-16,2-9-10 15,1-5-3-15,9-6-22 16,-3-4-7-16,-4-4-50 16,-2-2-31-1,-3-10 56-15</inkml:trace>
  <inkml:trace contextRef="#ctx0" brushRef="#br0" timeOffset="229321.3822">6485 15042 220 0,'-6'-8'82'0,"6"16"-44"0,3 10-47 0,-3-2 12 16,3 5-4-16,0 6 2 15,0 10 2-15,0 5 1 16,0 3-2-16,0 3 3 0,3-3 1 15,0-8-7-15,0-3-4 16,0-8-92 0</inkml:trace>
  <inkml:trace contextRef="#ctx0" brushRef="#br0" timeOffset="229841.4306">6398 15256 248 0,'-2'-13'93'0,"7"10"-50"0,4-2-52 16,0 2 14-16,6 0-7 15,3 3 0-15,6 0 2 16,3 0 2-16,-1 0-1 16,10 0-3-16,-3 0-1 0,0 3-20 15,-7-3-8-15,-2 0 7 16,-6 0 4-16,-6 0 14 15,-3 3 6-15,-9-3 7 16,-3 5 4-16,-3 0 2 0,-6 6 3 16,-3 2-3-16,0 6 0 15,3 7-3-15,1 3-1 16,2 0-3-16,3 0 1 16,3-2 0-16,3-9 3 15,6 4-1-15,6-9 0 16,-1-5-5-16,4-6-3 15,0-2-7-15,0-5-1 16,-3-8-6-16,-3-8-2 16,0 0 9-16,-6 2 5 0,0 3 3 15,-3 3 2 1,0 2 2-16,0 6 1 0,0 2-6 16,0 6 0-16,0 13-3 15,0 0 0-15,3-3 0 16,0 0 0-16,3 0 0 15,0-5-2-15,0 3-22 16,0-6-7-16,0 1-22 16,-1-6-49-1,1-3 16-15</inkml:trace>
  <inkml:trace contextRef="#ctx0" brushRef="#br0" timeOffset="230154.0935">6818 15348 140 0,'0'-2'55'0,"3"4"-30"0,0 4-25 0,0-1 10 16,0 6 7-16,0 7 4 15,0-2 0-15,0 0-1 16,0-3-10-16,0 0-6 0,-3 1-1 16,0-6 0-1,0-3 1-15,0 0 0 0,0-5 0 16,3 0 4-16,0-5 3 16,0-8-4-16,3-6-2 15,0 1-2-15,3-1-3 16,0 3 7-16,3 6 5 15,-1 2-4-15,1 2 0 16,0 6-2-16,0 6-1 0,-3 2-3 16,0 5 1-16,3 3-2 15,-3-3-1-15,0 0 1 16,0-2 1 0,6-1-28-16,-3 1-9 0,-1-6-51 15,4-2-47 1,6 2 46-16</inkml:trace>
  <inkml:trace contextRef="#ctx0" brushRef="#br0" timeOffset="230654.2088">7214 15304 144 0,'-3'0'55'0,"-3"-3"-30"0,-3 3-10 0,6 3 18 16,-6 2-7-16,-3 3-3 15,0 2-9-15,-5 9-1 16,-1 5-8 0,3-1-1-16,3 1 2 0,3-3-3 0,6-2 0 15,3-3 1-15,6-6 2 16,6-2-3-16,0-2-2 15,0-4-5-15,0-4 0 16,-3-1 0-16,0-2 2 0,-4-3 1 16,1 0 1-16,-3-5 0 15,-3-1 2 1,0 9-1-16,0-3-5 16,6 21-2-1,3 1 3-15,0 1 1 16,0 4 2-16,0 7 4 15,-3-2 2 1,-3 3 0-16,-3-6-1 0,-6-3-1 16,0 1 0-16,-3-6 0 15,-3 3 0-15,-3-5-2 16,-2-6 1-16,-1-2-20 16,3-3-6-16,0-3-21 15,3-2-10-15,3-11-31 16</inkml:trace>
  <inkml:trace contextRef="#ctx0" brushRef="#br0" timeOffset="231027.4995">7214 15314 172 0,'0'3'66'0,"3"5"-36"0,6 2-31 0,-3 1 15 15,0 10 3-15,0 3 7 16,3 2-2-16,0-2-1 15,3 0-11-15,0-6-2 0,2 1 2 16,4-6-6-16,0 0 0 16,0-10-2-16,3-6-2 15,-3-5-17-15,0-5-6 16,-4 3-5-16,-5-9 2 16,-3-5 15-16,-3-2 8 0,-3 2 3 15,0 3 0-15,0 8 16 16,0 2 6-16,-3 6-10 15,3 5-7-15,3 10 1 16,0 9 0-16,0-1-5 16,3 6 0-16,0-3 1 15,0-2 1-15,3-3-1 16,0-3-2-16,0-2-10 16,9-11-59-1,-3-8-56 1,2-3 30-16</inkml:trace>
  <inkml:trace contextRef="#ctx0" brushRef="#br0" timeOffset="231220.1452">7571 15031 224 0,'-3'-3'85'0,"3"11"-46"0,12 8-48 0,-9 0 12 15,0 8-2-15,0 8 1 16,-3 5 0-16,0 5 1 15,0 3-2 1,3 8-1-16,3-8 1 0,0-3-8 0,3-10-3 16,0-6-43-1,3-7-59-15,3-6 16 16</inkml:trace>
  <inkml:trace contextRef="#ctx0" brushRef="#br0" timeOffset="231570.1128">7809 15266 200 0,'-35'-10'77'0,"32"10"-42"0,-6 3-32 16,6 2 15-1,-3 3-5-15,-3 5 2 0,-3 6-4 16,0 4-1-16,3 4-6 16,3-1-1-16,3-2 3 0,6-3-3 15,3-5-2-15,3-3 4 16,0-2 4-16,3-6-12 15,0-5-2-15,6-2 0 16,-3-4 2-16,-1-4 0 16,-5-1-1-16,0 3 3 15,-3 3 0-15,0 2-2 16,-3 9 0-16,3 1 2 0,0 1 0 16,0 3-2-16,0-3 2 15,0 0-1-15,3-3 0 16,0-2-25-16,3-3-9 15,0-3-26 1,0-2-42-16,-1-3 23 16</inkml:trace>
  <inkml:trace contextRef="#ctx0" brushRef="#br0" timeOffset="231776.2039">7979 15386 172 0,'3'13'66'0,"12"-11"-36"0,-6 17-22 0,-6-11 16 15,0-3-3-15,0 6-1 0,0-3 1 16,0-3-1-16,-3-5-11 15,6 3 6-15,-6-3 4 0,0-3-4 16,-3-8 0-16,3-2-3 16,0 0 0-16,6-3-6 15,0-2-2-15,3-4-4 16,5 1-1-16,7 0-23 16,3 3-10-16,0-1-70 15,3 0-54 1,8-4 60-16</inkml:trace>
  <inkml:trace contextRef="#ctx0" brushRef="#br0" timeOffset="232601.8166">8643 15243 172 0,'0'5'66'0,"3"11"-36"0,3 16-33 16,-3-11 11-16,0 8 5 15,-3 0 3-15,0-3 10 16,0-2 6-16,3-5-17 15,-3-3 1-15,0-3 0 0,0-3-8 16,0-4-4-16,3-1 10 16,-3-5 7-16,3-5-6 15,-3-3-3-15,3-8-3 0,0-8-1 16,3 0 0-16,2 0 2 16,7 1-5-16,0 1-1 15,-3 4-4-15,3 5-1 16,0 2-10-16,0 3-3 15,3 3-9-15,-3 0-2 16,-1 2 6-16,1 3 4 16,-3 0 6-16,0 5 4 15,3 3 3-15,-3 3 3 16,0 2 0-16,3-2-1 16,0-1 5-16,-4 3 1 15,1-7 6-15,0-4 3 16,0 1-2-16,0-3 0 0,0-3-7 15,-3-2-4-15,0-3-1 16,-3-2-1-16,-3-1 2 16,-6 0 3-16,-3 1-4 15,-3-1-1-15,-6 3-2 16,-6 6 0-16,0 2 4 16,1 8 1-16,-1 5-4 15,3 8-1-15,6 5 3 16,3 4 1-16,3-4 2 15,6 0 0-15,6-2-2 16,9-3-2-16,6-7-10 16,6-4-4-16,5-4-48 15,1-6-22-15,3-3-27 16</inkml:trace>
  <inkml:trace contextRef="#ctx0" brushRef="#br0" timeOffset="233101.831">9318 15311 120 0,'-8'-10'46'0,"5"10"-24"0,-6-5-26 0,6 5 8 16,-3-3 13-16,-3 0 11 16,0-2 12-16,0 0 6 0,-3-1-8 15,-6 4-3 1,0 2-19-16,0 5-10 0,1 6-2 15,-1 5-1-15,0 5 1 16,3 8 2-16,9-3 1 0,3-2-1 16,6-3 1-1,3-2 0-15,3-6 1 0,6-2-2 16,-3-6-1-16,3-5-6 16,-1-5-1-16,-2-1-4 15,0-10 1-15,-3 1 3 16,0-4 1-16,0 3-2 15,-3 0 2-15,0 0-1 16,0 3-2-16,0 5-2 16,0 6-1-16,0 4 4 15,0 11 1-15,0 11-1 16,0 3 2-16,-3 4 7 16,-3 1 6-16,0 0 3 0,-6 2 3 15,-3-5-8 1,-3-2-1-16,-6-3-5 0,-3-6-3 15,0-5 0-15,-2-2-1 16,-1-6-16 0,0-2-6-16,3-3-27 0,3-3-9 15,6-7-55 1</inkml:trace>
  <inkml:trace contextRef="#ctx0" brushRef="#br0" timeOffset="233293.8843">9426 15309 220 0,'3'18'82'0,"3"-4"-44"0,-3 17-44 16,-3-15 14-16,0 3-5 16,0-3 1-16,0-6-5 15,3 3-1-15,0-5 1 16,-1-2-33-16,4-4-12 0,0 1-39 15</inkml:trace>
  <inkml:trace contextRef="#ctx0" brushRef="#br0" timeOffset="233970.7963">9429 15211 220 0,'-6'-5'85'0,"6"5"-46"0,3 0-48 0,-3 0 14 15,6 2-7 1,0 1 0-16,2 0 2 0,1-1 0 16,3 1 0-16,0 2-3 0,0 0 0 15,0 1-16-15,0-1-5 16,-3 0 7-16,0 1 5 16,-3 2 8-16,-3 2 4 15,-3 3 7-15,0 3 6 16,0 5-3-16,0 1 0 15,3 1-2-15,3-1 0 0,3-4 9 16,5-5 6-16,7-5-3 16,0-2 0-16,0-4-11 15,0-7-5-15,-3-6 3 16,-3 1 3-16,-7-1-3 16,1-2-2-16,-3-3 0 15,-6 0-1-15,-3-2-2 16,-3-1 1-16,-2 1 0 15,-10 4 1-15,0 4-9 16,3-1-4-16,3 3-24 16,3 3-11-16,3 2-15 15,9 3-6-15,0 0 3 16,9 0-2-16,3 0 33 16,0 0 51-16,3 6 26 15,-1 2 5 1,1 2 2-16,0 6-14 15,-3 3-6-15,-3 2-4 0,0 2 1 16,-6-1-16-16,0-4 3 0,-3-5 3 16,0-2-5-16,0-3 0 15,0-11-1 1,6-7-5-16,3-4-3 16,2-1-6-16,1-1-2 15,6 0-2-15,0 5 3 16,0 6-5-16,0 5 0 0,-1 5 3 15,-2 11 3-15,6 5-12 16,-3 0-7 0,0-2-54-16,3 0-23 15,-1-6-3 1</inkml:trace>
  <inkml:trace contextRef="#ctx0" brushRef="#br0" timeOffset="234524.3672">10649 15304 160 0,'0'-6'60'0,"-3"6"-32"0,-6 8-24 0,6-3 13 16,-3 6-8-16,-3 13-1 16,0 2 5-16,3 3 3 0,3 1-8 15,3-4 4-15,6-2 2 16,3-6-1-16,6-2 2 0,3-3-2 16,12-10 2-16,0-3-6 15,-1-5-1-15,-2-6-4 16,-6 1-1-16,-6-1 3 15,-6-8 1-15,-6-4-1 16,-9 2-1-16,-15 2-3 16,0-2 1-16,-3 2-7 15,-2 3 1-15,2 1-12 16,6 1-6-16,3 4-28 16,6-1-13-16,6-2-28 15,9 0-22 1,6-6 52-16</inkml:trace>
  <inkml:trace contextRef="#ctx0" brushRef="#br0" timeOffset="234736.3085">10890 14994 188 0,'0'-32'71'0,"-3"14"-38"0,0 7-12 0,0 11 25 16,0 0-15-16,-3 8-3 16,-3 11-12-16,0 4-3 15,0 9-7-15,4 16-4 0,2-1 1 16,0 4-2-16,6-4-1 15,2 6 3-15,1-8 0 16,3-8-1-16,0-5 1 16,0-8-24-16,-3-6-11 15,0-2-41-15,-3-5-16 16,-6-9-4-16</inkml:trace>
  <inkml:trace contextRef="#ctx0" brushRef="#br0" timeOffset="234888.6137">10646 15327 296 0,'-21'-13'112'0,"21"10"-60"0,3-2-54 16,6 3 22-16,3-4-16 16,12-2-2-16,12-2-2 15,11-1 2-15,7 1-1 16,5-4-34-16,4 1-14 0,17-8-54 16,-2 2-45-1,-1 1 52-15</inkml:trace>
  <inkml:trace contextRef="#ctx0" brushRef="#br0" timeOffset="235141.3567">11587 15285 4 0,'12'3'0'0</inkml:trace>
  <inkml:trace contextRef="#ctx0" brushRef="#br0" timeOffset="235606.9186">11715 15227 144 0,'-27'0'55'0,"-9"2"-30"0,3 9-10 16,21-3 18-16,-2 5-10 15,-1 6-3-15,0 2-3 0,3 3 2 16,3 2-11-16,6-2 4 0,3-6 2 16,6-2-1-16,3-5 0 15,3-3-5-15,6-5 0 16,-3-14-3-16,5-2 0 16,-2-1-8-16,-3-1 0 15,-3-4-1-15,-3-5 2 16,0 6 3-16,-3-1 2 15,0 6-4-15,-3 2-1 16,0 3-4-16,3 6 1 0,0 10-2 16,6 10 2-1,-4 19 3-15,1 3 1 16,0 0 9-16,-3-1 5 0,-3 4 2 16,-3-6 4-16,-6-5-5 15,-3-6 0-15,-8-2-6 16,-10-6 0-16,3-4-5 15,0-4-2-15,0-5-9 16,0-5-3-16,4-5-21 16,2-3-9-16,12-13-86 15,9 0 18 1</inkml:trace>
  <inkml:trace contextRef="#ctx0" brushRef="#br0" timeOffset="236027.751">11980 15243 252 0,'-6'-8'93'0,"3"8"-50"0,-6-3-39 0,6 3 21 15,-9 3-7-15,-3 2 1 16,-3 6-8 0,0 4-2-16,0 7-5 15,3-1-1-15,4 5 3 0,8 6-1 0,3-8 0 16,6-3-3-16,5-5-2 15,4-6 3-15,0-2 0 16,3-8-1-16,0 0-2 16,-3-8-4-16,-3-7-2 0,-3-1 3 15,-3-3 1-15,0 1 2 16,-6-1 0 0,0 3 2-16,0 6 3 15,-3 2-2-15,3 5 0 0,0 6-6 16,0 7 0-16,6 6 1 15,-1 5 1-15,1 3 1 16,3-3 0-16,0 1-3 16,0-7 2-16,0 4 1 15,0-9 0-15,0-2-31 16,-3-2-14-16,6-6-8 16,0-3-3-16,-3-2-16 15,-3-8-32 1,0-9 29-16</inkml:trace>
  <inkml:trace contextRef="#ctx0" brushRef="#br0" timeOffset="236435.4359">12105 15282 188 0,'0'-2'71'0,"0"4"-38"0,3 4-39 15,5 2 36-15,-2 2-10 16,0 1-1-16,0-1 1 16,-3 6-12-16,0-3 4 0,0-2 2 15,0-3-5-15,3-8-3 16,0-3-3-1,0-2 0-15,3-6 0 16,0-2-4-16,3-3 1 16,3 0 0-16,0 3 2 15,0 3 1-15,-1 2 3 16,-2 5-3-16,0 6-2 16,-3 5 4-16,0 2 1 0,-3 1 0 15,0-1 1-15,-3-2-2 16,0-2 2-16,3-4-4 15,0-2 0-15,3-2-1 16,3-1 1-16,0-5-2 16,-1 3-1-16,1-1 1 15,0 4-1-15,0 2 0 16,-3 0 0-16,0 5 0 16,-3 3 0-16,0 0-5 15,0-3-1-15,0 8-28 16,0-7-10-16,3 2-33 15,0-8-12-15,0 0-1 16</inkml:trace>
  <inkml:trace contextRef="#ctx0" brushRef="#br0" timeOffset="236703.8716">12617 15304 228 0,'0'0'88'0,"5"0"-48"0,4 0-40 0,-3 0 18 15,0 0 1-15,3 0 3 16,0-3-14-16,0-2-4 15,0-1-3-15,-3-2 1 0,0 0 1 16,-6 0-1-16,-3 1-2 16,-6-1-6-16,-3 2-1 15,-9 4 7-15,-5 2 5 16,-1 5 0-16,3 6 0 16,3 4 3-16,6 1 3 0,6 3 5 15,6 2 2-15,12 3-7 16,12-3-4-16,9-5-9 15,9-3-3-15,14-13-49 16,1-8-21-16,2-5-48 16</inkml:trace>
  <inkml:trace contextRef="#ctx0" brushRef="#br0" timeOffset="236929.9623">13215 15124 4 0,'0'-11'0'0</inkml:trace>
  <inkml:trace contextRef="#ctx0" brushRef="#br0" timeOffset="241781.8704">13370 14978 128 0,'-6'-21'49'0,"6"18"-26"0,0-13-5 16,0 14 20-16,0 2-15 16,0 5-2-16,3 8-11 15,0 6-2-15,0 7-4 16,3 9 4-16,-1 4 2 0,1 1-1 0,0 2 2 16,-3-2-2-16,3-6 2 15,-3-2-4-15,0-8-2 16,-3-5 2-16,0-6 0 15,0-3 5-15,0-4 3 16,-3-6-4-16,3-3 1 16,0-8-9-16,3-2-2 15,0-5-6-15,9-1 1 16,6-2 0-16,3 0-1 16,3 5-1-16,2 8 1 15,7 8 3-15,0 5 1 16,0 6 1-16,-1 7 2 0,-5 6-1 15,-6 5-1-15,-12 3 3 16,-9-3 2-16,-3-5 0 16,-6-3 0-16,-9-2-8 15,-3-9-2-15,-5-2-16 16,-4-3-6-16,-6-5-6 16,3-5 0-16,7 0-11 15,5-8-2-15,6-1-30 16</inkml:trace>
  <inkml:trace contextRef="#ctx0" brushRef="#br0" timeOffset="242094.0689">13730 15261 204 0,'-27'11'77'0,"24"-1"-42"0,3 12-37 0,0-12 17 15,3 3 4-15,3 6 6 16,6 2-2-16,0-2 0 16,6-4-12-16,-1-1-2 0,4-4-2 15,0-4-1-15,6-9 1 16,-6-8-2-16,-3-2 0 0,-6-3-3 16,-10-2 1-16,-4-1 0 15,-7 1 1 1,-3-1-9-16,-6 3-4 0,-12 6 0 15,3 2 0-15,0 2-12 16,4 6-6-16,2 3-22 16,9 0-8-16,6-1-39 15</inkml:trace>
  <inkml:trace contextRef="#ctx0" brushRef="#br0" timeOffset="242485.8954">14123 15206 220 0,'-18'-6'82'0,"6"9"-44"0,-9 0-36 0,12 2 17 15,-3 3-4-15,-3 2 1 16,-5 4-2-16,2 7 1 16,6 0-8-1,3 5 0-15,6-2 3 0,3 5-4 0,6-7 2 16,3-7-3-16,6-4 2 15,-1-3-4-15,4-16 0 16,0-3-6-16,-3-2 0 16,0-3-1-16,-6-2 2 15,-3-1 1-15,-3 3 3 16,-3 3-1-16,-3 3 2 16,0 2 0-16,3 5 1 0,0 6-9 15,0 5-2-15,3 2 2 16,3 3 2-16,0 3 2 15,0 3 1-15,3 2-18 16,0-5-8-16,2-3-28 16,7-13-13-16,-3-3-14 15,3-5-20 1,-3-2 38-16</inkml:trace>
  <inkml:trace contextRef="#ctx0" brushRef="#br0" timeOffset="243105.6517">14280 15290 184 0,'0'0'68'0,"0"6"-36"0,3 2-31 15,-3-1 16-15,0 4 0 16,3 0 2-16,0 4-6 0,0 4-3 16,0-3-5-16,0-3 1 0,0-2 3 15,0-6-3 1,0 0-1-16,0-5 11 16,-3-2 6-16,0-6-7 0,0-3-1 15,0-2-6-15,3-3 0 16,0-5-5-16,3 0-2 15,0 2-3-15,3 1-1 16,3 4-5-16,6 4-2 16,3 2-37-16,2 0-14 15,7 3-4-15,0 2 1 16,3 0 3 0,2 1-6-16,-2 2 30 0,-3 0 45 15,-6 0 22-15,-6-3 31 16,-4 3 14-16,-2-3-18 15,-6 1-6-15,-6-1-15 16,-6 0-5-16,-6 3-17 16,-2 0-2-16,-1 6-1 0,-3 2-4 15,0 5-2-15,3 5-5 16,3 4 0-16,6 4 0 16,6 3 2-16,9-2-1 15,6-6 2-15,3-3 0 16,3-10 1-16,3-5-7 15,-4-14-2-15,-2-5-7 0,-3-2-3 16,-3-6-5 0,-6-5 0-16,-3-5 11 15,-6-6 5-15,-3-5 5 16,-9-3 2-16,-3-2 14 0,3 10 8 16,3 6-3-16,4 10-3 15,14 29-22 1,2 17-1-16,7 15-2 15,6 5 6-15,3 6 2 16,9-3 2-16,2 10 0 16,4-10-9-16,0-5-2 15,3-6-117 1</inkml:trace>
  <inkml:trace contextRef="#ctx0" brushRef="#br0" timeOffset="244224.4566">4991 15679 104 0,'-15'-10'38'0,"12"7"-20"0,-3 0-8 0,3 3 12 0,0 0 3 15,0 0 4-15,0 0 0 16,0 0 2-16,3 0-17 16,0 0-6-16,0 8-1 0,3 8 0 15,0 8 3-15,0 16 1 16,0 2 3-16,0 3-1 16,-3 0 2-16,0-5-4 15,0-1-1-15,0-2-2 16,-3-8 0-16,0-2 2 15,3-3 1-15,0 0-3 16,0-9-3-16,0 4-5 16,3-6 0-16,0-5 2 15,3 5 3-15,0-5 2 16,3-2 1-16,3-4-2 0,-1-2-1 16,7 3-3-16,3-3-2 15,6 3 1-15,-3 2 1 16,2 0-3-1,-2 0-2-15,3 1-7 0,3-6-2 16,-3 0-24-16,-1 0-11 16,-2-3-27-16,0-5-11 15,-3 3-5 1</inkml:trace>
  <inkml:trace contextRef="#ctx0" brushRef="#br0" timeOffset="244436.455">5303 16113 236 0,'-21'-3'90'0,"21"6"-48"0,-12 0-47 16,15-1 15 0,3 4-6-16,3 2 2 0,3 2-1 15,3 6 2-15,3 3-4 16,0 2 0-16,0 3 3 0,-6 2-1 16,-4 1 0-16,-5-4-1 15,-6-7 0-15,-5 5-2 16,-4-5-2-16,-3-3-52 15,-6 1-25-15,0-6-25 16</inkml:trace>
  <inkml:trace contextRef="#ctx0" brushRef="#br0" timeOffset="245408.8636">6003 16118 108 0,'-15'-2'44'0,"15"-1"-24"0,-3-5-10 0,-3 8 14 16,0 0 4-16,-3 0 6 15,-3 0-8 1,0 0-1-16,-3 5-14 15,-3 1-7-15,0 4 0 0,4 6-3 16,-1 0 2-16,3 8-4 16,3 2 0-16,6 3-1 15,3-2-2-15,6-3 0 0,9 0 3 16,3-9 2-16,5-1 2 16,10-4-21-16,0-7-8 15,3-3-44 1,-4-3-36-16,4-10 41 0</inkml:trace>
  <inkml:trace contextRef="#ctx0" brushRef="#br0" timeOffset="245740.6745">6157 16169 192 0,'-29'2'71'0,"20"6"-38"0,-6 6-34 16,9-4 15-16,0 3-12 15,-3 6-1-15,6 2-1 16,3 5 2-16,3-7-1 15,6-6-1-15,0 0 1 0,3 1-4 16,6-9 0-16,-1-5-7 16,1-8-4-16,-3-10-3 15,-3-1 0-15,-3 0 7 16,-3 4 5-16,-3-1 10 0,-6 2 5 16,0 4 10-16,0 5 5 15,-3-1-9 1,6 12-2-16,0 2-8 15,0 5-2-15,3 13-4 0,6-2-1 16,3-3 1-16,0 3 0 16,0-8-5-16,3 2 1 15,2-4-49 1,1-4-59-16,-3-7 21 16</inkml:trace>
  <inkml:trace contextRef="#ctx0" brushRef="#br0" timeOffset="246011.7247">6369 15915 192 0,'0'8'71'0,"6"13"-38"0,6 8-39 16,-6 0 14-16,-1 3-7 16,1 5-1-16,3-3 3 15,0 6 0-15,3 5-1 16,0-8-2-16,0-8 3 0,3 3-46 16,0-11-62-1,0-5 14-15</inkml:trace>
  <inkml:trace contextRef="#ctx0" brushRef="#br0" timeOffset="246251.1877">6699 16182 180 0,'-12'-8'68'0,"-3"5"-36"0,-8 1-22 0,17 2 17 16,-3 2-7-16,-3 4-1 15,-3-1-7-15,3 6-2 16,0-1-6-16,3 3-5 0,6 14 0 15,3-1-1-15,3-2 0 16,3-3 2-16,3-2 0 0,9-3 0 16,3-6 0-16,2-2-16 15,1-5-6-15,0-6-38 16,-3-2-55 0,0-8 23-16</inkml:trace>
  <inkml:trace contextRef="#ctx0" brushRef="#br0" timeOffset="246522.6064">6774 16171 160 0,'-9'8'63'0,"9"3"-34"0,0 7-27 15,3-10 14-15,0 3-6 16,3 5 0-16,2 5-2 0,1-3 2 16,3-4-5-16,0-4-3 0,3-2 1 15,0-10-13 1,3-9-6-16,-3 3-7 15,0-5-3-15,-4 2 11 16,-2-2 9-16,-3 8 21 0,0-3 13 16,0 8-8-16,-3 5-1 15,3 0-9-15,-3 14-4 16,3-3-3-16,0-3-3 16,0 0 1-16,0 0-1 15,0 1-3-15,0-9 0 16,0-2-60-16</inkml:trace>
  <inkml:trace contextRef="#ctx0" brushRef="#br0" timeOffset="246747.4728">6988 15962 224 0,'-3'0'85'0,"3"6"-46"0,12 9-50 16,-3-4 13-16,-3 13-2 15,0 2 2-15,0 6 2 16,0 5 0-16,2 3-2 16,-2 2-2-16,3-7 3 0,6 2-13 15,3-11-6-15,0-5-51 16,0-8-50 0,0-5 35-16</inkml:trace>
  <inkml:trace contextRef="#ctx0" brushRef="#br0" timeOffset="247108.0021">7291 16155 216 0,'-20'-5'82'0,"11"10"-44"0,-9 3-40 0,12 0 17 16,-3 6-7 0,-3-1 1-16,3 5 6 0,0 9 2 15,3 2-8-15,3-8-3 0,3-2 0 16,6-4-3-16,3-1 0 15,3-6-1-15,3-6-2 16,0-4-6-16,0-9-4 16,-3-7-1-16,-3-1 1 15,-1 6 8-15,-2 0 6 0,0 5 0 16,0 2 1-16,-3 1 1 16,0 10 1-16,6 11-3 15,-3 0-3-15,6 0-3 16,-3-3 1-16,0 0-4 15,0 1-1-15,3-9 5 16,-3 3 5-16,3-8-40 16,-1-8-14-16,1-5-42 15,0-8-28 1,0-11 55-16</inkml:trace>
  <inkml:trace contextRef="#ctx0" brushRef="#br0" timeOffset="247270.0919">7455 15901 260 0,'-6'6'96'0,"6"7"-52"0,3 16-56 16,3-8 15-16,0 11-3 0,0 0 4 15,0 7-1-15,-3 1 0 16,3 0-1-16,0 2-2 16,0-7 1-16,0-4-45 0,-3-7-20 15,0-8-34 1</inkml:trace>
  <inkml:trace contextRef="#ctx0" brushRef="#br0" timeOffset="247661.2763">7396 16079 288 0,'-9'-16'107'0,"9"16"-58"0,6 0-62 15,0 0 15-15,3 0-5 16,2 0 3-16,4 0-1 15,3 0 0-15,6 0 1 16,3 8-3-16,0 0 0 0,-1 0-1 16,1 2 3-16,-3-2 0 15,0 5 3-15,0-2-3 16,-4-3 0-16,-2-3 3 16,0-2 1-16,3-3-1 15,-3-3 1-15,3-7 0 16,-6 4 1-16,-1-4-7 0,-11-1-2 15,-9-5-9-15,-5 3-2 16,-1 10 4-16,-6 9 5 16,-3 2 4-1,0 5 2-15,3 5 3 16,6 4 1-16,3 1 1 0,9-1 0 16,6 1 2-16,9-1 3 15,9-9-15-15,9 0-6 16,6-2-95-1</inkml:trace>
  <inkml:trace contextRef="#ctx0" brushRef="#br0" timeOffset="249778.8209">9896 16005 200 0,'-18'-3'77'0,"0"8"-42"0,-9 6-30 0,19-1 17 0,-4 9-6 15,-3 2 3-15,0 6-1 16,6 2-2-16,3 0-8 16,6 3-3-16,3-1 1 0,6 1-3 15,12-5-2-15,3-6-9 16,-1-8-5-16,4-2-18 16,3-17-7-16,-3 4-20 15,5-9-6-15,-5-2-12 16</inkml:trace>
  <inkml:trace contextRef="#ctx0" brushRef="#br0" timeOffset="250050.9941">10033 16155 180 0,'-15'-2'68'0,"9"7"-36"0,-6 6-29 0,9-3 15 16,-3 5-5 0,3 0 0-16,3 19 6 0,6-6 2 15,3-2-10-15,9-3 2 0,6-2 3 16,3-9-6-16,2-4-1 15,1-9-1-15,0-8 0 16,-9-2-2-16,-3-5 1 16,-7-1-4-16,-5-2 0 15,-9 0-1-15,-3 0-2 16,-5 0-4-16,-4 2-2 16,-3 3-11-16,-9 3-3 0,6 5-15 15,6-5-5-15,3 7-36 16,3 4-42-1,12-1 34 1</inkml:trace>
  <inkml:trace contextRef="#ctx0" brushRef="#br0" timeOffset="250320.0833">10214 16163 176 0,'-8'22'66'0,"8"-4"-36"0,0 6-20 16,2-8 17-16,4 5 4 15,3 0 4-15,6-5-4 16,6-3 1-16,0-5-18 16,3-10-4-16,0-9 1 0,-1-2-3 15,-2-3 3-15,-3-8-6 16,-3 5-1-16,-6-2 0 16,-6 0 2-16,-6 0-8 15,-6-3 0-15,-6 6-9 16,-3-4-1-16,-6 9-15 0,4 8-6 15,-1 2-33 1,3 9-15-16,3 2-17 16</inkml:trace>
  <inkml:trace contextRef="#ctx0" brushRef="#br0" timeOffset="250798.7475">10408 16002 136 0,'0'0'52'0,"3"0"-28"0,6 5-15 16,-3 16 16-16,3-2 1 0,0 5 4 15,3 2-5-15,-1 1-1 16,-2-6-13-1,3 3-4-15,0-8-1 0,-3-3-3 0,-3-8 0 16,0 3 5-16,0-8 5 16,-3-8-3-16,-6 3 2 15,0-8-3-15,0-1 2 16,6-2-6-16,0-2-3 16,9-1 1-16,0 4 2 15,6-4-4-15,0 6-3 16,2 5-43-16,10 0-18 15,9 11-50 1</inkml:trace>
  <inkml:trace contextRef="#ctx0" brushRef="#br0" timeOffset="251402.5797">10947 16124 132 0,'0'-11'49'0,"3"3"-26"0,0-10-18 16,6 12 11-16,-3-4-5 15,-6-3-1-15,0 2 16 0,-3-2 9 16,-3 5-17 0,-3 3 8-16,-9 2 4 0,0 11-12 0,-3 8-4 15,0 5-9-15,3 5-4 16,6 3 0-16,4-2-1 16,5 7 2-16,3 1 3 15,9-9 7-15,2-5 2 16,4-13-5-16,3-8-1 15,0-5-4-15,3-6-1 16,6-5-6-16,-7-5 0 0,-2-2-8 16,-6-12-1-16,-6-5 0 15,-6-2 0-15,-6-6 7 16,-3-7 2-16,0 10 16 16,0 8 6-16,1 8-1 15,2 5 2-15,3 16-13 16,0 13-7-16,3 19-3 15,6 8-1-15,3 13 5 16,5 10 1-16,1-2 0 16,0 3-2-16,0-3 1 15,0-6 1-15,3-10-10 0,-3-5-4 16,3-13-36-16,-4-1-14 16,7-10-34-1,-3-13-35 1,-3-11 51-16</inkml:trace>
  <inkml:trace contextRef="#ctx0" brushRef="#br0" timeOffset="251552.6827">11209 16105 272 0,'-3'-2'101'0,"3"2"-54"0,0 2-59 0,3 6 13 16,6 3-7-16,-1 2 2 16,-2 3 4-16,0 0 2 15,-3 0 0-15,0-3-2 0,0-3 1 0,3-2-56 16,0-2-23-16,0-4-18 31</inkml:trace>
  <inkml:trace contextRef="#ctx0" brushRef="#br0" timeOffset="251893.5184">11122 15978 244 0,'-9'-21'93'0,"9"13"-50"0,6 8-57 16,0-3 14-16,3 1-9 15,0 2 1-15,6 2 2 16,9 6 2-16,-3 3 2 16,-1 13-1-16,1 2 1 0,-3 3 4 15,-3 0 1-15,-6-5-1 16,0-3 1-16,-3-7 2 16,-3-1 2-16,0-3 3 15,0-7 4-15,0-6 3 16,0-2 2-16,3-3-8 15,3-2-4-15,3-4-2 16,-1 1-1-16,10 8 4 16,3 2 5-16,0 9-7 0,-3 1-3 15,0 7-2-15,-4 2 1 16,1 2-3-16,-3-2 0 16,0-3-32-16,3-2-15 15,-3-6-73 1</inkml:trace>
  <inkml:trace contextRef="#ctx0" brushRef="#br0" timeOffset="252332.1058">11759 16021 160 0,'-9'-3'63'0,"6"0"-34"0,-6 3-16 15,6 0 19 1,-2 0 4-16,-13 3 5 0,-3 7-5 16,-3 4 1-16,3-1-21 15,3 3-9-15,0 5-5 0,7 3-5 16,2 0 2-16,6-1-1 16,3-1 0-16,3-4 2 15,6-5 0-15,5-5-7 16,4-5 0-16,0-3-10 0,0-5-2 15,-3-3 3 1,-3-3 2-16,0-2 9 16,-3-3 4-16,0 0 6 0,-3 3 2 15,-4 5 1-15,1 0 0 16,0 3-4-16,0-1-1 16,3 14-1-16,3 3-2 15,3 5 1-15,0 0 1 16,0 0-1-16,0-1 2 15,0-4-18-15,0-6-4 16,12 3-48-16,-4-8-22 0,1-8 3 31</inkml:trace>
  <inkml:trace contextRef="#ctx0" brushRef="#br0" timeOffset="252508.103">11884 15682 288 0,'-15'-8'107'0,"27"8"-58"0,-3 11-62 16,-3 2 15-16,0 11-5 16,3 21 1-16,-3 5 2 15,0 3 2-15,-9 0-1 16,0 5-1-16,3-8 1 0,6-5-39 16,-3-8-14-16,0 0-56 15</inkml:trace>
  <inkml:trace contextRef="#ctx0" brushRef="#br0" timeOffset="252960.1522">11735 15970 324 0,'-17'-10'123'0,"17"10"-66"0,6 2-73 0,0-2 15 16,2 0-3-16,7 3 1 15,3 0 0-15,9-1 2 16,3 1 1-16,-3 2-5 0,-1 0-1 16,1 3-6-16,0 0-3 15,-3 6 4-15,0-1 4 0,2 3 4 16,-2-3 4-16,3 0 2 16,0-5 1-16,-1-3 2 15,1-2 3-15,0-8-2 16,-3-6-2-16,-3 1-2 15,-6-4 0-15,-3 1-7 16,-7 3-1-16,-8-4-12 16,-5 4-1-16,-7 2 11 15,-15 5 6-15,0 3 10 16,0 5 5-16,4 11-5 16,2 3-3-16,6 2 1 15,3 0 2-15,9 3 2 16,3-3 3-16,6-2-7 15,12 2-2-15,9-5-10 0,3-3-4 16,2-2-39-16,4-6-17 16,6-5-54-1</inkml:trace>
  <inkml:trace contextRef="#ctx0" brushRef="#br0" timeOffset="253199.0605">12429 15946 308 0,'-6'0'115'0,"9"3"-62"0,-3 13-64 15,3-3 16 1,3 0-6-16,0 11 0 16,0 0 18-16,0 3 9 0,0 2-13 15,-3 0-7-15,-3 0-2 0,-3 3-1 16,-3-1 3-16,-6 4-10 15,-15-6-2-15,-6-8-79 16,-5 3-33-16,-22-11-4 16</inkml:trace>
  <inkml:trace contextRef="#ctx0" brushRef="#br0" timeOffset="255562.544">8414 15864 176 0,'-3'-21'68'0,"3"11"-36"0,-3 15-26 0,3-5 17 16,3 8-8-16,0 2 0 0,0 9-1 15,0 5 2-15,0 5-9 16,0 8 0-16,5 3 3 0,-8 2-6 16,0 0 0-16,0-5 0 15,0 0 2-15,0 0-8 16,0-7 0-16,0-4-53 15,-3-5-23-15,1-5-18 16</inkml:trace>
  <inkml:trace contextRef="#ctx0" brushRef="#br0" timeOffset="255742.5448">8303 16129 296 0,'-8'-11'112'0,"8"11"-60"0,3-2-63 0,2-1 16 15,7 0-6-15,3-2 2 16,3 5-2-16,9-2-2 16,3-1 2-16,-1 0 0 0,4 3 1 15,0 0-53-15,-3 0-22 0,-4 0-33 32</inkml:trace>
  <inkml:trace contextRef="#ctx0" brushRef="#br0" timeOffset="255875.1832">8658 16126 192 0,'-6'11'74'0,"3"2"-40"0,3 8-38 0,0-10 13 0,0 2-5 16,0 0 0-16,0 6-2 15,3-3-2-15,0-3-68 16,0-2-31-16,0 4 32 16,-3-15 17-16</inkml:trace>
  <inkml:trace contextRef="#ctx0" brushRef="#br0" timeOffset="256176.4414">8637 15973 200 0,'-9'-13'77'0,"9"13"-42"0,6-11-70 0,0 11-1 16,0-5 7-16,0-3 8 15,3 5 11-15,3-2 4 16,-1 0 4-16,4 2 3 15,0 3 6-15,0 3 6 16,0 7 15-16,0 6 9 16,-3 8-8-16,0 10-5 15,-3 3-13-15,0 3 1 0,-3 0 2 16,-1-1-5-16,-2 1-1 16,0-6-6-16,0-7-2 15,3-9-13-15,0-4-5 0,0-4-69 16,3-15-42-1,-3-8 58 1</inkml:trace>
  <inkml:trace contextRef="#ctx0" brushRef="#br0" timeOffset="256487.2771">8949 16132 232 0,'18'5'88'0,"-6"-2"-48"0,9-1-47 16,-9 1 16-16,0-3-4 15,3 0 4-15,0 0 2 16,-4-3 1-16,1 1-6 16,-3-6-6-16,0 5-3 0,-6-8 2 15,-3-2 0-15,-6-3-10 16,-6 3-5-16,-5 3 10 16,-4 7 5-16,-9 8 8 0,3 3 6 15,0 5-5-15,6 3 0 16,4 8 7-1,8 0 2-15,6 0 5 0,12-3 1 16,9 3-8-16,8-6-4 16,13 3-9-16,6-13-3 15,5-10-66-15,1-4-30 16,-6-2-24 0</inkml:trace>
  <inkml:trace contextRef="#ctx0" brushRef="#br0" timeOffset="261685.255">13161 16034 160 0,'3'-27'60'0,"-3"27"-32"0,-6-2-9 0,3 2 23 16,-3 0-8-16,0 0-2 15,-3 0-7-15,-2 2-2 16,-1 12-12-16,-6 7-4 0,-3 3-3 16,3 7-5-16,3 4-1 15,12 2 5-15,9-3 3 16,6-2-1-16,3-6 0 15,6-7-1-15,3-14 2 16,-1-10 1-16,4-3 1 16,-6-8-2-16,-6 3-1 0,-6-6 1 15,-6-2 1-15,-6 5-3 16,-6-2-1-16,-3 4-1 16,0 1-2-16,0 3-8 15,3-4-5-15,3 1-40 16,9 5-17-16,9-8-30 15,9 3-33 1,9-3 50-16</inkml:trace>
  <inkml:trace contextRef="#ctx0" brushRef="#br0" timeOffset="261897.2603">13530 15735 232 0,'-3'-29'88'0,"0"21"-48"0,-20 0-12 0,17 8 48 15,-12 5-23 1,0 3-20-1,0 11-11-15,3 10-14 0,0 16-5 0,6 8-2 16,3 5-1-16,3-3 0 16,3 1 0-16,3-8 0 15,3-9-9-15,0-2-2 16,0-5-34-16,0-8-13 16,-3-6-155-1,-9-12 73 1</inkml:trace>
  <inkml:trace contextRef="#ctx0" brushRef="#br0" timeOffset="262033.2595">13212 16058 308 0,'-15'-11'115'0,"12"-2"-62"0,3 5-60 0,3 3 19 0,3 5-15 16,15 0 0-16,6-3 1 16,5-2 1-16,13-1 1 15,6 1-29-15,2 2-13 0,1 3-80 16</inkml:trace>
  <inkml:trace contextRef="#ctx0" brushRef="#br0" timeOffset="262333.2619">14206 15970 176 0,'-24'-8'68'0,"21"3"-36"0,-18-3-18 0,15 8 22 16,-5-3 8-16,-4 3 6 16,-3 3-16-16,-3 2-6 15,-3 3-16-15,6 8-5 0,-3 11-3 16,10-4-5-16,5 4 1 16,6-1 0-16,9-2 2 15,5 3-1-15,7-9-1 0,12-2-8 16,0-5-3-1,-1-6-29-15,1-5-12 16,-3-5-35 0,-3-6-50-16,-6-10 38 0</inkml:trace>
  <inkml:trace contextRef="#ctx0" brushRef="#br0" timeOffset="262528.4644">14310 15727 244 0,'-3'0'93'0,"6"13"-50"0,3 16-46 16,0-5 19-16,-3 8 1 16,0 7 4-16,0 4-4 15,-3-1-2-15,3 8-9 16,0-7-4-16,3-6-1 0,3-6-23 16,0-9-8-16,6-1-71 15,3-8-53 1,-4-8 58-16</inkml:trace>
  <inkml:trace contextRef="#ctx0" brushRef="#br0" timeOffset="262676.0053">14525 16095 276 0,'-3'10'104'0,"3"3"-56"0,-3 14-56 0,3-17 16 15,0 4-6-15,0-4 1 16,0 1-37-16,3-3-16 15,0-3-59-15,2-5-25 16</inkml:trace>
  <inkml:trace contextRef="#ctx0" brushRef="#br0" timeOffset="262837.8203">14495 15904 256 0,'-9'-8'96'0,"12"8"-52"0,3-18-49 15,0 15 15-15,3 0-19 16,3-7-4-16,2 7-34 16,13 3-12-16,0 0-31 15,0 8-13-15</inkml:trace>
  <inkml:trace contextRef="#ctx0" brushRef="#br0" timeOffset="263035.8174">14748 15936 228 0,'-15'13'85'0,"3"-2"-46"0,-6 7-32 0,12-5 18 15,-6 9-4-15,-3-1-1 16,9 5-4-16,0 1 0 16,9-1-9-16,6 1-2 0,6-4 1 15,6-1-3-15,0-7 0 16,12-7-12-16,-1-5-4 16,1-6-36-16,0-5-13 15,3-5-34 1,-10-3-30-16,-2-15 52 15</inkml:trace>
  <inkml:trace contextRef="#ctx0" brushRef="#br0" timeOffset="263229.5832">14995 15692 264 0,'-12'-5'101'0,"15"8"-54"0,0 5-59 0,0 0 15 0,0 8 8 15,3 21 7-15,0 5 3 16,0 3 2-16,0 13-13 15,0-2-6-15,0 2 0 0,-4-8-5 16,4 0 0-16,0 1-8 16,3-12-2-16,3-7-51 15,0-5-24-15,-3-9-27 16</inkml:trace>
  <inkml:trace contextRef="#ctx0" brushRef="#br0" timeOffset="263530.2593">15352 15936 200 0,'0'-13'77'0,"0"18"-42"0,0-10-39 0,0 5 15 16,-3 0 9-16,-9 5 7 15,-9 0 13-15,-3 3 5 16,-2 0-24-16,-1 3 1 0,-3-1 2 15,0 1-15-15,4 5-5 0,5-6 8 16,6 4 6 0,9-1 0-16,9 5-1 15,9-2-7-15,6 0-2 0,5 0-6 16,4-3-2-16,6 0-16 16,-3 1-6-16,0-4-33 15,-1-2-13-15,1 3-74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21:42:48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13343 14732 112 0,'0'-8'44'0,"3"-8"-24"0,0 11-15 16,0 10 13-16,0 0 3 15,0-2 13 1,3 8-7-16,0-1-15 15,0 4 5-15,-3 1 0 0,2 1-5 16,1 0 1-16,0 3-2 16,-3-1 1-16,0 1-6 0,0 5-2 15,0 2-2-15,3-2 1 16,-3-3-2-16,0-3 2 16,0-2-2-16,0-2-1 15,0-4 7-15,0-2 3 16,0-3 1-16,6-2 3 15,6 0-3 1,0-3-6-16,0-3-1 16,3-8-2-16,-1 4-2 15,4-1 1-15,-3 2-1 0,0 1-3 16,0 2 2-16,0 1-10 16,-3 7-3-16,2-8-33 15,7 9-14-15,0-12-43 16</inkml:trace>
  <inkml:trace contextRef="#ctx0" brushRef="#br0" timeOffset="765.9877">13635 14851 92 0,'-6'3'35'0,"3"-3"-18"0,0 2 0 0,3-2 14 16,0 0-8-16,-3 0 0 15,0 0-5-15,3-2-2 16,-3-1-8-16,3 0 1 0,0-2 2 16,0 0 2-16,0-3 3 15,3-3-3-15,3 1 2 16,3-6-2-16,2-8 2 16,16 0-6-16,3-2-3 15,3-3 1-15,2 0 0 16,10-11 1-16,0 0 0 15,5 6-2-15,10 2 1 16,11 6-2-16,1 4 0 0,2 4-3 16,-2 5-2-16,-4 2 3 15,1 3 0-15,-1 6 3 16,-8-1 1-16,-7 0-3 16,-5 1-1-1,-4-1-8-15,-5 0-4 16,0-2-31-16,-4 0-11 0,-2-3-67 15</inkml:trace>
  <inkml:trace contextRef="#ctx0" brushRef="#br0" timeOffset="1414.2293">15197 13975 156 0,'-6'3'57'0,"9"8"-30"0,0 20-18 0,0-7 14 15,-3 10-5-15,0 11 2 16,0 8-7-16,-3 0 0 16,3-2-8-16,0-1-1 0,0 3 2 15,3-8-5-15,0-8-1 16,0-8-2-16,0-5 0 15,0-6-31-15,-3-7-13 16,0-6-41 0</inkml:trace>
  <inkml:trace contextRef="#ctx0" brushRef="#br0" timeOffset="1622.6687">15007 14258 220 0,'-9'-18'85'0,"12"15"-46"0,3 3-39 16,0-2 18-16,3 2 5 16,5-3 6-16,10 0-13 15,6 1-4-15,3-1-8 16,8 0-1-16,1 1 1 0,0-1-24 16,2 3-12-16,-2 0-23 15,-6 3-8-15,0 2-31 16</inkml:trace>
  <inkml:trace contextRef="#ctx0" brushRef="#br0" timeOffset="2000.1731">15468 14282 172 0,'-15'3'66'0,"9"10"-36"0,0-5-20 0,6-3 20 16,0 1-9-16,0-1-2 16,3 3 0-16,3 0 0 15,3 0-10-15,3 0 1 0,6-3 1 16,3 0-2-16,0-2 2 15,-1-3-6-15,1-3-1 16,-3 1-4-16,-3-4-1 16,-3 1-1-16,-3-3-2 15,-6-3 3-15,-6 1 0 0,-6 2-2 16,-6 3 2 0,-9-1 1-16,0 9 0 0,-2 2 4 15,-1 3 2 1,3 3 4-16,6 2 1 0,3 3-5 15,6 0-2-15,6 2-2 16,9 1 1-16,6-3-2 16,9 5-1-16,6-5-6 15,6-3-4-15,2-5-19 16,4-11-6-16,3-2-17 16,-1 0-6-16,-5-3-8 15,-3-3-32 1,-6-2 27-16</inkml:trace>
  <inkml:trace contextRef="#ctx0" brushRef="#br0" timeOffset="2150.544">15900 14319 232 0,'-3'-8'88'0,"0"8"-48"0,0 0-27 15,0 3 22-15,0 0-20 0,-6 2-8 16,0 5-5 0,-3 4 0-16,0 2-1 15,0 2 2-15,-3 1 0 0,3-3-21 0,-5 5-8 16,2-3-27-16,3 3-9 15,0-5-31 1</inkml:trace>
  <inkml:trace contextRef="#ctx0" brushRef="#br0" timeOffset="2344.1961">15662 14301 228 0,'0'-11'88'0,"6"11"-48"16,5 11-42-16,-2-6 14 0,9 6-2 15,3-1 4-15,0 3-10 16,3 3-5-16,2 0 1 16,4 0 5-16,0-3 7 0,3-2-24 15,2-3-10-15,-2-3-41 16,-3-8-17-16,0-4-5 16</inkml:trace>
  <inkml:trace contextRef="#ctx0" brushRef="#br0" timeOffset="2535.5106">16176 13933 264 0,'-2'5'101'0,"16"14"-54"0,-5 28-57 16,-6-15 16-16,0 8-8 0,-3 10 0 15,0 0 2-15,0 1 2 16,3-1-1-16,0 3-3 0,0 0-1 15,0-8-36-15,0-8-14 16,6-8-46 0</inkml:trace>
  <inkml:trace contextRef="#ctx0" brushRef="#br0" timeOffset="2734.7577">15953 14182 288 0,'-6'-11'110'0,"12"14"-60"0,21-6-61 16,-6 6 18-16,6-1-7 15,11-2 2-15,7 3-1 16,6 0 2-16,2-1-2 16,13 1-20-16,-4 0-8 0,-2-6-92 15</inkml:trace>
  <inkml:trace contextRef="#ctx0" brushRef="#br0" timeOffset="3813.9906">12018 15846 88 0,'-3'-8'35'0,"3"-5"-18"0,0 5-11 15,0 3 11-15,0 5 2 16,0-6 1-16,3 1 4 15,0-3 5-15,-3 0-3 16,0 3 2-16,0 2-16 16,-3 3-2-16,0 5 0 0,-3 9-4 15,-3 7-1-15,-3 0-5 16,-2 5 0-16,2-4 0 16,0-4 2-16,3-2-1 15,3-3-1-15,3-5 1 0,9-5-1 16,3-11 2-1,3-5-3-15,0-1 0 16,0-1 1-16,-1-4 0 16,1 0 0-16,0 6 0 15,-3 3 0-15,0 2 0 16,0 2 4-16,3 4 5 16,0 2-1-16,3 8 1 15,-3 0-3-15,0 8-1 16,-1-3-3-16,1 0 1 0,0 0-2 15,-3 0 2 1,0-5-13-16,0 6-6 0,0-6-20 16,0-3-10-16</inkml:trace>
  <inkml:trace contextRef="#ctx0" brushRef="#br0" timeOffset="4143.7649">12045 15878 132 0,'-6'-19'49'0,"6"32"-26"0,3-5-27 15,0 3 25-15,0 5 5 16,-3 0 0-16,0 15-1 15,-3 6-13-15,0 6-1 0,-3 10 2 16,0 10-5-16,3 3-2 16,3-2-1-16,3-9-1 15,6-4 0-15,6-12 0 16,6 4 2-16,3-14 3 16,8-8-4-16,7-5-1 15,12-6-4-15,-1-4-1 0,-2 4-32 16,5-7-15-16,4 2-49 15</inkml:trace>
  <inkml:trace contextRef="#ctx0" brushRef="#br0" timeOffset="4982.5005">12676 16547 144 0,'-3'0'55'0,"6"3"-30"0,0 15-25 0,0-5 13 15,0 6 0-15,0 2 4 16,0-2-3-16,0 2 2 0,0-3-9 15,0 6 0-15,-3-8 3 0,0 3-2 16,0-12 1-16,0 4-1 16,0-14 2-1,0-5-3-15,0-5-2 16,0 0 0-16,0 0-1 16,3-6 0-16,3-2-2 15,0 0 1-15,3 2-2 16,0 1-1-16,3 5-2 15,2 5 1-15,7 0-10 16,0 3-3-16,-3 2-28 16,0 3-13-16,0 3-9 15,0-1-18 1,-1 3 31-16,-2 1 29 16,0 2 19-16,-3 0 36 15,0 2 15-15,3-2-7 0,3 0-1 16,-3-3-8-16,-1 3-2 15,-2-5-9-15,0-3-2 16,0-3-11 0,0-5-1-16,0 3 3 0,-3-6-6 0,0 1 0 15,-3-3-2-15,-3 5 1 16,-6 0-2-16,0 0-1 16,-6 0 3-16,-9 5 0 15,-3 1-6-15,0 4-2 16,1 6 2-16,-1 5 3 0,0 9 3 15,6-4 1 1,3 9-2-16,3 2-2 0,9 0 1 16,6-5-1-16,9-3 0 15,12-8 2-15,3-5-17 16,2-5-4-16,7-14-26 16,3-2-12-16,2 0-16 15</inkml:trace>
  <inkml:trace contextRef="#ctx0" brushRef="#br0" timeOffset="5388.7389">13370 16563 172 0,'-15'-8'66'0,"0"3"-36"0,-6 5-15 15,6 0 18-15,-6 8-7 16,0-3-1-16,1 6-12 0,2 2-3 16,0 5-6-16,6-2-5 0,6 5 0 15,6-2 3 1,6 7 1-16,9-7-4 15,9-1 1-15,2-4 0 16,1-7 0-16,3-7-9 0,3-5-4 16,2-5-15-16,-5-6-5 15,-3-5-18-15,-3 2-6 16,-3-7-13 0,-6-1-6-16,-7-7 41 15,-2-3 184 1,-14-3-59-1,-7 6-14 1,6 7-45-16,0 9-21 16,9 12-7-16,0 17 0 15,0 13-2-15,6 5 2 0,0 5 2 0,0 1 0 16,0-4 2-16,3 12-9 16,-1-6 0-16,1-5-29 15,0-9-9-15,-3-4-53 16,0-6-31-1,0-5 56-15</inkml:trace>
  <inkml:trace contextRef="#ctx0" brushRef="#br0" timeOffset="5555.8211">13301 16542 272 0,'-6'-8'104'0,"12"8"-56"0,15 0-58 16,-6 0 14-16,12 0-3 15,8-3 3-15,13-5-1 16,3 6 0-16,8-9-1 0,1 3-61 0,-4-3-27 16,-11-4-17-1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21:43:10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9970 7662 124 0,'0'-2'46'0,"3"2"-24"0,3 0-17 0,-3 0 13 0,3 0-8 16,0 0-3-16,0 2 0 16,0 4 0-16,-3 2-3 15,0 2 6-15,-3 3 3 0,-3 9 2 16,0 4 1-16,-3 6 0 15,3-3 3-15,0 0-7 16,3-3-2-16,0-2-5 16,3-3-2-16,3-5-1 15,3-2 1-15,0-7 0 16,3-1 1-16,3-6-24 16,0-3-9-16,0-5-70 15</inkml:trace>
  <inkml:trace contextRef="#ctx0" brushRef="#br0" timeOffset="444.713">9994 7530 112 0,'3'-5'44'0,"0"2"-24"0,3 3-19 0,-6 0 11 15,3 0 1-15,3 3 2 0,-3-1 0 16,-3-2 1-16,0 0 5 16,0 0 3-16,0 0-12 15,0 0 6-15,-3 3 5 0,0-3-10 16,-3 0-4-16,0 0-6 15,0-3 0-15,3 1 0 16,0-1 1-16,3 3-7 16,0 0 0-16,3-3-1 0,0 6 2 15,3-3 1 1,0 0 1-16,-3 3 2 16,-3-3 1-16,0 0 1 15,0 0 2-15,0 0 6 0,0 0 2 16,0 0-7-1,0 0-4-15,0-3-9 0,0 3-4 16,0 0-30-16,3 0-13 16,3 3-46-1</inkml:trace>
  <inkml:trace contextRef="#ctx0" brushRef="#br0" timeOffset="2036.3192">10438 7773 128 0,'-9'0'49'0,"9"3"-26"0,0-3-18 0,0 0 11 15,0 0-3-15,3 3 0 16,3-1-1-16,3 1 2 15,3 0-7-15,-1-1 0 0,13 1 3 16,3 0 5-16,3-3 3 16,3 0 4-16,8 0 1 15,7 0-4-15,5-3 1 16,1 0-9-16,6 1-4 16,-1 2 2-16,10-3 2 0,-7 0-4 15,4 1 1-15,2-1-1 16,-3 0 1-16,-5 3 0 15,0-2 2-15,-7-1-1 16,-2 3 0-16,-4-2 1 16,-5-1 4-16,-6 3-2 15,-7 0 3-15,-5 0 3 16,-3 0 1-16,-6 0-4 16,-3 0-1-16,-3 0-6 15,0 0-3-15,-3 0-2 16,0 0 0-16,0 0-2 15,-3-3-1-15,3 3 1 16,-6 0-1-16,0-2 0 16,0 2 0-16,0-3-3 0,0 0 2 15,0 3-15-15,0-2-4 16,0-1-8-16,0 3-2 16,0-3-6-16,0 1-1 15,0 2-10-15,0-3-3 16,0 0-39-1,0 3-46-15,0 0 40 0</inkml:trace>
  <inkml:trace contextRef="#ctx0" brushRef="#br0" timeOffset="2621.2956">11584 7631 136 0,'-6'-3'52'0,"9"3"-28"0,0 0-19 0,-3 0 13 16,0 0 16-16,0 0 8 16,0 0-15-16,0 0-5 15,3 0-14 1,3 0-1-16,0 0 0 0,11 3 1 16,-2-3-4-16,3 2-1 15,0 1-1-15,3 0-2 16,3-1-2-16,2 1 1 15,-2 2 1-15,0 0 2 16,-3 1-1-16,-3 2-1 16,0-3 1-16,-3 0-1 15,-4 1 0-15,1-1 0 16,-3 0 0-16,-3 0 2 16,-6 1 8-16,-3 2 3 15,-6 2 0-15,-3 1 0 0,-5 2-3 16,-4 0 1-1,-3 6-6-15,3 2-3 0,0 0 1 16,3-5 0-16,3 0-4 16,-2-3-1-16,5-5-2 15,3 0 3-15,0-3-24 16,3 1-11-16,0-1-157 31,6-5 69-31</inkml:trace>
  <inkml:trace contextRef="#ctx0" brushRef="#br0" timeOffset="3840.7044">10875 8043 132 0,'-12'-5'52'0,"9"5"-28"0,-3-16-17 0,3 14 15 15,-3-1-2-15,1 0 3 16,-4 3-11-16,0 13-4 0,-3 3-5 15,0 3-5-15,3 5-1 0,0 2-1 16,12 1 3-16,3-4 0 16,6 7 3-16,9-15 5 15,5-4 6-15,4-6 2 16,6-5 3-16,0-8-8 16,-10-5-1-16,-5-3 1 15,-6-5 4-15,-9 3 1 16,-9-9 0-16,-6 3-5 15,-3 3-2-15,-3 3-2 0,1 4 1 16,2 4-20 0,0 2-8-16,3 5-47 15,6 16-18-15,3 3-9 16</inkml:trace>
  <inkml:trace contextRef="#ctx0" brushRef="#br0" timeOffset="4229.3583">11962 8099 232 0,'-6'-3'88'0,"6"6"-48"0,3 5-47 15,-3 0 14-15,0 5 1 16,0 6 7-16,3 4 6 16,-3 12 4-16,0-4-13 15,3-1-9-15,0-4-3 0,0-2-18 0,3-3-5 16,2-5-95 0</inkml:trace>
  <inkml:trace contextRef="#ctx0" brushRef="#br0" timeOffset="4934.0796">13221 8043 240 0,'-3'-2'90'0,"9"2"-48"0,12-14-49 0,-6 12 14 15,2-1-7-15,4 3 2 16,3 0-3-16,-3 5-2 16,0 3 2-16,-3 6-2 0,-3-1 1 15,-6 3 2-15,-6 2 0 16,-6 1 0-16,0-1 0 0,-6 1 2 15,-3-3 1-15,-3 2 3 16,0-5 1-16,0-2 10 16,6-3 4-1,3 0 0-15,3-3 2 16,6 0-9-16,3 1-3 0,9-4 0 16,0 1 0-16,9 0-3 15,0-3 0-15,0 5-5 16,6 0-2-16,-4-7-20 15,7-1-8-15,3 0-52 16,0 1-22-16,-4-6-9 16</inkml:trace>
  <inkml:trace contextRef="#ctx0" brushRef="#br0" timeOffset="5446.7093">14471 8051 88 0,'-3'-2'35'0,"3"2"-18"0,0-3-20 16</inkml:trace>
  <inkml:trace contextRef="#ctx0" brushRef="#br0" timeOffset="5775.2906">14468 8035 256 0,'0'-5'66'15,"0"0"-28"-15,3 0-21 0,3-1-11 16,0 1-5-16,6 0-1 15,3-1 0-15,0 1 0 0,2 2 0 16,4 1 0-16,3 4-3 16,-6 1 2-16,-3 2 1 15,-3 6 2-15,-3 0-1 16,-12 2-1-16,-6 0 1 16,0-2 1-16,0-3-10 15,3-1-2-15,3 1-17 16,9 0-6-1,9 0 2-15,0 3 4 0,2 2 15 16,1 0 9-16,-3 3 18 16,-3 0 10-16,-3 3 16 15,-6-6 7-15,-9 0-6 16,-9 3 0-16,-9 0-22 0,-2-3-9 16,-4-5-16-16,0 8-5 15,3-3-74-15,-2-5-32 16</inkml:trace>
  <inkml:trace contextRef="#ctx0" brushRef="#br0" timeOffset="7244.1239">9515 7980 132 0,'-3'-8'52'0,"3"8"-28"0,0-3 3 0,0 3 23 15,0 0-11-15,0 0-5 16,0 3-17-16,0 2-8 0,3 8-6 16,0 9 4-16,0-1 5 0,0 5 0 15,0 3 1-15,0 0-3 16,-3-2-1-16,0-3 6 15,-3 5 2-15,-3-8-2 16,-3-5-1-16,0 5-8 16,-3-13-4-16,-3-3-6 15,-3-10 0-15,-5 0-18 16,2-6-8-16,0-2-22 16,3-3-9-16,-3-5-50 15</inkml:trace>
  <inkml:trace contextRef="#ctx0" brushRef="#br0" timeOffset="7580.1001">9461 7726 212 0,'0'-3'79'0,"6"1"-42"0,0 2-30 0,-6 0 18 15,0 0 7-15,0 0 4 16,0 0-10-16,0 0-5 16,0 0-12-16,-3 2-6 0,0 1-2 15,-3-3-6-15,0 0 1 0,3 0-5 16,0 0-1-16,3 0-9 16,3-3 0-1,3 3 3-15,0 0 5 16,3 0 4-16,-3 0 4 0,0 0 6 15,-3 0 3-15,-3 0 6 16,0 0 5-16,-3 0-20 16,0 0-9-16,0 0-72 15</inkml:trace>
  <inkml:trace contextRef="#ctx0" brushRef="#br0" timeOffset="9316.9329">9408 8636 36 0,'-15'-8'16'0,"27"8"-8"0,-3-3-1 0,-6 3 9 15,0-2 3-15,-3-1 3 16,3-2-8-16,-3 0-1 0,3-1 4 16,0 1 1-16,0-3 2 15,0 3 0 1,-3-1 6-16,0 1 6 0,0 0-4 15,0 2 0-15,0 1-15 16,0-1-1-16,0 3-1 0,0 0 0 16,0 11 1-16,0 10 0 15,0 24 0-15,0 2-2 16,-3 17 1-16,0 2-2 16,0 3 0-16,-6 10-3 15,3-2 1-15,0 0 2 16,0-11 5-16,3-8-4 15,0-5 0-15,0-6-9 16,0-4-2-16,-3-9 0 16,6-5 2-16,-6-5 0 15,3-5 2-15,0-4-2 16,0-1-3-16,-3-4-1 16,3-2-5-16,0-2-2 15,0-1-9-15,0 0 0 16,0-5-12-16,-3 0-3 15,0-5-13-15,0-3-5 16,-3 0-21 0,1-5-30-16,-1-1 33 15</inkml:trace>
  <inkml:trace contextRef="#ctx0" brushRef="#br0" timeOffset="9601.5003">9202 9332 160 0,'-6'-8'63'0,"9"8"-34"0,-6-3-25 0,3 3 13 15,0 0-2-15,3 8 1 16,3 3 7-16,3 7 3 16,0 6-14-16,3 11 2 0,3 2 0 0,0 8-1 15,0-3 0-15,0 0 1 16,3-10 2-16,-4-6-3 16,-2-4 2-16,3-7-4 15,3-7 1-15,-6-2 2 16,0-6 1-16,0-14-6 15,-3-9-1-15,0-6-11 0,-3-6-5 16,0-2-14-16,0-11-6 16,-1 11-12-16,1 3-5 15,0 8-39 1,6 2-56 0,-3 3 39-16</inkml:trace>
  <inkml:trace contextRef="#ctx0" brushRef="#br0" timeOffset="10246.9604">9857 8996 104 0,'-15'0'38'0,"15"2"-20"0,-3 4-8 0,-3-4 12 15,0 1-6-15,4 2-1 16,-1-2-5-16,0 0-1 15,0 2-5-15,0-2 4 0,3 2 4 16,-3 3 5-16,3 0 2 16,0 5-4-16,0 8-1 15,0 0 0-15,9 11 6 16,2-5-7 0,1-6 0-16,0-5-1 15,3-8 5-15,0-6 3 16,-3 1-1-16,6-24-2 0,0-6-7 15,-3-2-4-15,-7 0 3 16,-2 0 2-16,-6 0 0 16,-6 0 1-16,-2 2-4 15,-4 6-3-15,0 8-13 16,-3 2-5-16,0 3-36 16,-6 22-114-1</inkml:trace>
  <inkml:trace contextRef="#ctx0" brushRef="#br0" timeOffset="10745.3546">9792 10110 200 0,'0'0'74'0,"3"2"-40"0,0 12-31 0,0-1 15 16,0 5 4 0,-3 6 6-16,0 8 0 15,0-3 1-15,0 0-16 16,0-2-8-16,0-4-3 0,3-1-40 0,3-7-16 16,3-7-61-1</inkml:trace>
  <inkml:trace contextRef="#ctx0" brushRef="#br0" timeOffset="11449.3563">9708 11520 176 0,'-6'0'66'0,"3"3"-36"0,1-6-11 0,2 3 23 16,0 0-10-16,0 0-1 16,0 0-18-16,2-3-8 15,7-2-3-15,0 0-7 0,3 2-1 16,0 3 3-16,0 0 1 15,0 5 2-15,-3 6 2 16,-6 7-8-16,-3 6-1 16,-6 3 4-16,-6-1 1 0,-3 3 6 15,0-2 5 1,-6-3 8-16,-2-6 7 0,5-2 2 16,9-3 11-1,3-2-14-15,15-3-12 16,3-3-9-1,6-5-5-15,2 0-9 16,7-3-3-16,3 1-30 16,-3-1-12-16,0 0-70 15</inkml:trace>
  <inkml:trace contextRef="#ctx0" brushRef="#br0" timeOffset="12408.3827">9702 12848 144 0,'-3'-2'55'0,"-2"2"-30"0,2-3-18 0,3 3 15 15,0 0-4-15,-3 0 1 16,3 0-6-16,0 0 0 16,-3 0-8-16,0 0 4 0,0-3 3 15,0 1-2-15,3 2 0 16,0 0-2-16,0 0 0 16,3-3-4-16,0 0-3 0,3 1 2 15,3-4 2-15,-1 1-2 16,1 2 0-16,3 1-1 15,0 2 1-15,0 0-2 16,-3 5-1-16,0 0 3 16,-3 3 2-16,0 3 2 15,-6 2 3-15,0-2 1 16,-3 5 3-16,0-1-3 16,-3-4-1-16,0 0-4 15,0-3-1-15,3 2-6 16,3-2-5-16,3 0-2 15,3 0 4-15,0 0 2 16,0 2-1-16,0 1 2 16,6 2 5-16,-3 1 2 15,-9-1 13-15,0 3 7 16,-3 2-4-16,-3-2-1 16,-3 3-12-16,-3-1-3 15,-6 1-13-15,0-1-3 16,-12-2-37-16,1 0-14 15,2-8-79-15</inkml:trace>
  <inkml:trace contextRef="#ctx0" brushRef="#br0" timeOffset="20231.3378">18323 6506 132 0,'0'-3'52'0,"0"3"-28"0,0 0-17 15,0 0 13-15</inkml:trace>
  <inkml:trace contextRef="#ctx0" brushRef="#br0" timeOffset="20625.2833">18326 6517 267 0,'3'18'28'0,"0"3"-14"16,2 3-4-16,-2 5 0 0,0-2 0 0,-3-1 2 16,0-2 0-16,-3 0 0 15,0-3-2-15,1-2 1 16,-1-4-2-16,0-4 0 16,0-3 1-16,3-3 4 15,0-2-6-15,0-6 0 16,0-2-4-16,0-3-3 15,0-3 2-15,0-4 0 16,3-4-1-16,0-5-2 16,2 0 1-16,1-5-1 15,3-2-3-15,3-1 2 16,0 5 1-16,6 4 0 0,0 4 0 16,0 8 0-1,0 6-3-15,-1 16 0 16,1 7 2-16,0 6 0 0,-3 2 1 15,-3 4 0-15,0-1 2 16,-6-3 1-16,0 1 1 16,-3-1 2-16,-3-2-5 15,0-3-1-15,3-5-24 16,0-3-12-16,3-2-41 16,3-11-18-16,5-6 3 15</inkml:trace>
  <inkml:trace contextRef="#ctx0" brushRef="#br0" timeOffset="20995.3477">18790 6572 220 0,'-6'3'82'0,"6"0"-44"0,3 2-49 0,0 0 13 16,6 0-4-16,-3 1 1 15,3 4 5-15,3-2 5 16,0 0-5-16,2-3 2 0,4-5 4 15,-3 0-4-15,3-2-1 16,-3-3 0-16,0-1 1 16,-3-2-3-16,-3 0-2 15,-6-8 0-15,0 1 1 0,-9-7 1 16,-6 7 1 0,-3 1-5-16,0 6 1 15,-6 8 0-15,0 8 2 16,-6 8 1-16,1 3 3 15,-1 5-1-15,6 2 2 0,6 3 0 16,6-2 1-16,6-4-7 16,9 1 0-16,6 0-1 15,6-3 2-15,9-2-3 16,3-6 0-16,2-5-37 16,4-3-14-16,3-5-58 15</inkml:trace>
  <inkml:trace contextRef="#ctx0" brushRef="#br0" timeOffset="21327.4412">19162 6488 216 0,'-21'-16'82'0,"15"16"-44"0,-6 2-33 0,6 6 17 16,0 8-8-16,-3-3 0 15,4 1-11-15,2 2-1 16,6-1-2-16,5 1-5 0,4 0 1 16,9 3 0-16,3 2 2 15,0 0-1-15,-3 0-1 16,-4-2 9-16,-5-3 6 0,-6-1 10 16,-9 1 7-1,-6 0-9-15,-5-3-1 16,-7-5-10-16,0-2-3 15,-3-6-10-15,0-3-2 0,0-2-38 16,7-1-18-16,8-15-139 31,6-3 107-31</inkml:trace>
  <inkml:trace contextRef="#ctx0" brushRef="#br0" timeOffset="21568.4082">19379 6181 236 0,'-3'0'90'0,"3"8"-48"0,0 5-53 0,3 0 11 15,-3 11 8-15,0 13 8 16,0 13 10 0,0 11 5-16,6 0-17 15,-3 2-6-15,0-7-1 0,3-6-4 0,0-5 0 16,0-2-1-16,-3-12 1 15,0-4-29-15,3-9-11 16,-3-4-79 0,3-4-41-16</inkml:trace>
  <inkml:trace contextRef="#ctx0" brushRef="#br0" timeOffset="22426.5464">19275 6548 260 0,'-6'-5'99'0,"12"8"-54"0,6-6-46 0,-3-2 18 0,9 0-6 15,3-6 3-15,-1 3-7 16,7 0-4-16,6 3-2 16,0 0-4-16,-1-1 0 0,1 1-47 15,0 2-21-15,-3 6-35 16,-3 0-18-1,-10 2 64-15,-5 5 204 32,-6 9-60-17,0 0-16-15,3-4-33 16,0-1-17-16,3-4-2 0,0-2 0 16,3 0-8-16,-3-5 1 0,3-3 4 15,-1-3-5-15,-2-2-2 16,-3-1-1-16,-3-1-1 15,-3-12-2-15,-3 1 1 16,-3 2-2-16,-6 0-1 16,-3 5-2-16,-3 3 1 15,-8 6-1-15,-1 10-2 16,0 10 0-16,3 3 3 16,3 3-2-16,3 0 1 0,7-3 2 15,5 5 2-15,6-2-3 16,11-3-2-16,10-2-1 15,3-3 3-15,9-6-22 16,2-2-7 0,1-5-25-16,3-6-10 0,-1-7-3 15,-2-3-20 1,-6-3 30-16,-3 0 55 16,-7 0 31-16,-5-3 31 15,-6 4 13-15,-6-7-16 16,-6 6-8-16,-6 3-15 15,-3 11-6-15,-6 7-15 16,1 5-5-16,-1 6-1 0,3 8-5 16,3 3-1-16,3-4 2 15,6 1 1-15,6-3-1 16,3-2-2-16,6-3 3 0,3-6 2 16,-1-4 4-16,4-9 2 15,-3-5-1-15,3-8-1 16,-3-8-8-16,-6-7-2 15,-9-17-7-15,-6-2 0 16,-6-6 4-16,-3 3 2 16,-3-2 2-16,-3 7 0 15,3 6 11-15,3 13 7 16,3 2-9-16,3 14-2 16,3 16-10-16,9 10 0 0,6 19-1 15,3 23-1 1,12 3 1-16,3 1 3 15,0-4-2-15,-1-7 1 16,7-6-42-16,6-5-20 16</inkml:trace>
  <inkml:trace contextRef="#ctx0" brushRef="#br0" timeOffset="23067.7747">21243 6070 184 0,'-27'-53'68'0,"6"45"-36"0,-3-3-7 16,12 11 25-16,-9 0-12 16,1 3-2-16,-10 2-19 15,3 19-8-15,3 8-5 16,0 15-6-16,7 9 1 0,2 13-1 16,3 13-2-16,6 0 3 15,3-8 2-15,0-13 0 0,3-9-1 16,3-7 1-16,0-10 1 15,-3-9-12-15,0-5-6 16,0-7-35-16,0-9-17 16,-3-8-36-1</inkml:trace>
  <inkml:trace contextRef="#ctx0" brushRef="#br0" timeOffset="23578.5103">20734 6411 252 0,'-18'-5'93'0,"30"5"-50"0,-3 0-50 16,2 0 14-16,4-3-7 0,3 0 2 15,9 1 3-15,3-1-2 16,6 0-4-16,-1 3-2 16,1 3-1-16,-6 0 3 0,-3-1 0 15,-4 4 1-15,-2-1 0 16,-6 0 0-16,0 0 0 15,-6 1 0-15,0 2 0 16,0 0 0-16,-3 5 0 16,0 5 0-16,0 1 4 0,-3 2 2 15,2 0 0 1,1 0-1-16,0 1-3 16,0-1 1-16,9-3 2 0,-6 1 2 15,3-6 3-15,3-2 4 16,0-6 3-16,0-5 4 15,3-3-5-15,-1-2 1 16,4-3-6-16,-3 0-1 16,-3-3-2-16,-3-2 0 15,-6-8 0-15,-6-3 0 16,-3 0-2-16,-6 1-1 16,-3 1-3-16,-3 4-2 15,-3 2 1-15,-3 3-1 16,4 5-11-16,2 3-3 0,6 2-15 15,0 3-7-15,3 0-18 16,6 0-6 0,6 3-32-1,6 2-42-15,3-2 42 16</inkml:trace>
  <inkml:trace contextRef="#ctx0" brushRef="#br0" timeOffset="23922.7774">21475 6451 156 0,'9'5'57'0,"-6"3"-30"0,6 16-18 16,-3-9 16-16,0 4 8 0,-1 0 4 16,-2-1-8-1,3 1-5-15,-3-1-14 0,3-5-2 16,-3 1 2-16,0-4 0 0,-3-2 2 15,0-3 7-15,0-5 2 16,0 0 3-16,0-5 2 16,-3-6-8-16,3-4-3 15,0-7-8-15,3-1-5 16,3 1-4-16,0 1 1 16,3 3-1-16,3 2 0 15,6 3-5-15,3 2 0 0,0 6-26 16,-1-1-10-1,4 6-33-15,0 0-13 16,6 0-20-16</inkml:trace>
  <inkml:trace contextRef="#ctx0" brushRef="#br0" timeOffset="24149.6234">21930 6503 272 0,'-18'3'104'0,"21"0"-56"0,9-3-49 16,-6 0 27 0,15 0-9-16,3 0-6 15,6 0-4-15,2-6-4 16,1 1-27-16,6 0-11 0,2-3-92 15</inkml:trace>
  <inkml:trace contextRef="#ctx0" brushRef="#br0" timeOffset="24557.643">22278 6173 236 0,'-6'0'90'0,"12"5"-48"0,0 11-51 0,-3 2 12 0,0 6 2 16,-3 16 4-16,0 13 9 16,0 8 6-16,0-6-13 15,3-4-4-15,0-1-2 0,3-8-3 16,0-5 1-16,0-5-2 15,0-8-1-15,3-3-37 0,0-8-17 16,3-2-59 0</inkml:trace>
  <inkml:trace contextRef="#ctx0" brushRef="#br0" timeOffset="24869.7743">22475 6551 212 0,'-9'8'79'0,"6"5"-42"0,-3 8-41 0,6-7 13 16,0 2 4-16,3 5 6 0,3 0-1 15,3 0-1 1,3-2-9-16,6-4 6 0,3-1 5 16,-1-6 3-16,1-6 4 0,0-2-8 15,0-5-3-15,-3-6-6 16,-3-5-4-16,-4 1 0 15,-5-7 1-15,-6-1-3 16,-3-14-2-16,-2 2-3 16,-4 6 1-16,-6 3-12 15,-3 4-5-15,3 4-23 16,-3 5-9-16,9 7-73 16,0 4-39-1,6 7 77-15</inkml:trace>
  <inkml:trace contextRef="#ctx0" brushRef="#br0" timeOffset="25155.9626">22686 6633 160 0,'-3'27'60'0,"6"-4"-32"0,3 4-17 0,0-19 18 16,3 0 0-16,6 0 5 15,6-3 2-15,3-2-1 16,2-3-18-16,1-6-1 0,0 1-2 15,-3-6 4-15,-6-2 1 16,-6-3-2-16,-1-2 0 16,-5-1-1-16,-9-2 0 0,-5-5-6 15,-7-3-4 1,-3 2-6-16,-6 9-2 0,3 2-17 16,-9 5-5-16,10 11-37 15,-1 11-13-15,6-1-54 16,6 1-27-1,9-1 79-15</inkml:trace>
  <inkml:trace contextRef="#ctx0" brushRef="#br0" timeOffset="25604.8316">22960 6575 192 0,'3'10'71'0,"3"9"-38"0,0 10-34 0,-3-10 15 16,0 4-1-1,6 9 4-15,-3 5 2 0,0 0 1 16,0 11-11-16,0-6 6 0,-3-5 4 16,6-5-10-16,-3-8-5 15,-1-3 0-15,1-5 1 16,-3-6 11 0,0-7 2-16,-6-6 5 15,3-18-11-15,-3-3-4 16,0-7-3-16,-5-6-1 15,-1 0 2-15,3-3 1 16,0-2-1-16,3 2 1 16,6 6-4-16,0 2-2 15,6 8 0-15,0-2-1 16,2 4-3-16,4 6 0 0,6 11-1 16,3 5 3-16,0 5 0 15,-3 6 1 1,-7 2 4-16,-2 1 2 15,-9 4 6-15,-6 1 5 0,-6-1-7 16,-2-2-3-16,-4 0-13 16,0-3-4-16,-6-2-22 15,9-1-6-15,-9-4-38 16,3-4-14-16</inkml:trace>
  <inkml:trace contextRef="#ctx0" brushRef="#br0" timeOffset="25951.9298">23413 6458 324 0,'2'-2'123'0,"-2"4"-66"0,-2 1-40 0,-4-3 30 16,6 3-12-16,-9-1-1 15,-3 4-15-15,0 2-6 16,0 0-8-16,3 0-6 0,0 2 0 15,6 3-4-15,3 1 1 16,9 4-3-16,3 1 0 16,3 2-1-16,12 3 0 15,-4-1 5-15,-2-1 1 16,-6-4 4-16,-3-2 3 16,-3-3 0-16,-15-2 2 15,-6-1-2-15,-6 1 2 16,-3-3-4-16,-2-3 0 0,-4-2-8 15,3-3-2-15,-3 0-31 16,6 0-13-16,6 0-53 16,1 0-22-16,14-5 1 15</inkml:trace>
  <inkml:trace contextRef="#ctx0" brushRef="#br0" timeOffset="26131.929">23701 6675 256 0,'0'3'96'0,"0"10"-52"0,6-5-56 16,-6-2 15-16,0 1-3 0,0-1 4 15,0-1 12-15,-6 0 5 16,6-2-11-16,-3 0-6 0,0-3-2 16,-3-3-46-16,-3-8-18 15,6 1-48 1</inkml:trace>
  <inkml:trace contextRef="#ctx0" brushRef="#br0" timeOffset="26375.6045">23776 5871 280 0,'-3'-3'107'0,"6"9"-58"0,0 15-59 15,-3 0 14-15,-6 19 3 16,-6 7 5-16,3 9 6 16,3-3 3-16,-3-5-11 15,3-4-3-15,0-1-3 0,3-6-7 16,0-8-2-16,9-5-75 16,9-6-34-16,3-10-2 15</inkml:trace>
  <inkml:trace contextRef="#ctx0" brushRef="#br0" timeOffset="29391.4634">19230 7324 184 0,'-3'-6'68'0,"6"9"-36"0,-6 2-31 0,6 1 16 15,0 9 0-15,-3 12 2 16,3 7-2-16,-3 9 0 16,3 2-9-16,-3 2-3 0,0 1 1 0,0 0-1 15,0 2 0 1,3-3-6-16,-3-10 1 0,3-5 0 16,0-5 0-16,0-9-40 15,0-5-18-15,3-2-41 16</inkml:trace>
  <inkml:trace contextRef="#ctx0" brushRef="#br0" timeOffset="29721.5774">19350 7657 140 0,'-3'0'52'0,"17"3"-28"0,-20-1-24 15,12 4 10-15,-6 2 7 0,6 7 6 16,-3 4-1-1,0 10-1-15,3 3-11 0,3 0 2 0,3-3 2 16,0-3-1-16,3-2 2 16,3-6 1-16,0-4-1 15,2-6-1-15,-2-6 1 16,0-4-4-16,-3-4-1 16,-3-7-4-16,-6-8 1 15,-3 0-2-15,-6 0 0 16,-3-3-6-16,-3 0-1 15,-3 3-2-15,0 2 3 16,0 3-13-16,0 6-6 16,3-3-22-16,4 5-9 15,5 2-37-15,5 1-36 16,7 0 48-16</inkml:trace>
  <inkml:trace contextRef="#ctx0" brushRef="#br0" timeOffset="30025.5737">19656 7694 180 0,'-21'19'68'0,"18"2"-36"0,-9 3-22 15,9-6 20-15,0 6-3 16,3 2 2-16,0 1-8 16,6-3 0-16,6-3-12 15,3-3-1-15,6-7 2 0,3-6-4 0,-3-5 2 16,-1-5-1-16,-2-3 1 15,-6-8-2-15,3-5 1 16,-9 2 0 0,-6-2 1-16,-6 0-7 0,-6-3 0 15,-3 3-3-15,-3 3 0 16,1 2-5-16,-4 5 0 16,3 3-28-16,3 6-12 15,6 2-61 1,6 5-41-16,9-5 62 15</inkml:trace>
  <inkml:trace contextRef="#ctx0" brushRef="#br0" timeOffset="30650.7339">19841 7699 132 0,'-3'0'52'0,"6"3"-28"0,-3 0-28 15,0 5 36 1,0 10-3-16,3 14-6 0,-3 2-1 16,0 9-13-16,3 2 8 0,3 2 3 15,-6-2-4-15,6 0-1 16,-1-5-5-16,-2-6 1 16,0-5-2-16,0-7 2 15,0-4 3-15,-3-2 3 16,0-8 6-16,0-8 6 15,0-8-10-15,-6-8-3 16,0-8-9-16,3-8-3 16,1-5-2-16,-1-2 1 15,0-12-4-15,9-1-2 0,-1 4 2 16,4 3 2 0,0 5 0-16,3 9 2 0,3 7-4 15,6 5-2-15,0 9-1 16,0 10 3-16,-4 10-2 15,-2 1 1-15,-3 2 6 16,-6 6 5-16,-6 4-3 16,-3-1 2-16,-6-1-5 15,-3-5 0-15,-2-3-6 16,-1-3-2-16,0-4-23 16,-6-1-6-16,6-5-18 15,3 0-6-15,3 0-133 31,18-19 73-31</inkml:trace>
  <inkml:trace contextRef="#ctx0" brushRef="#br0" timeOffset="31162.256">20341 7654 164 0,'-3'0'63'0,"3"3"-34"0,0 2-23 16,3 1 17-16,0 2 3 15,0 5 7 1,3 3-12-16,0 2-2 0,2-2-11 15,4 0 4-15,0 5 1 0,-3-5-2 16,0 5-1-16,0-5-2 16,-3-3 0-16,0-2-4 15,0-3-1-15,-3 0-1 16,0-3 1-16,-3-5 0 16,0 0 3-16,0 0-3 15,0 0-2-15,0-5 11 16,0-1 4-16,0 4-4 15,3-11 1 1,0-1-4-16,0 1-5 0,0-3 0 16,3-2-2-16,0-3-2 15,0-1 3-15,0 1 0 16,0 0-4-16,-3 5 1 16,0 0-2-16,0 3-2 15,-1 2-19-15,1 4-10 16,3 1-47-16,3 9-21 15,0 2-11 1</inkml:trace>
  <inkml:trace contextRef="#ctx0" brushRef="#br0" timeOffset="31912.4562">20683 7652 180 0,'-3'-6'68'0,"0"4"-36"0,3 2-26 0,-3 0 15 16,0 0 4-16,-3 0 7 15,0 0-2-15,-6 0 0 0,3 0-17 16,-3 2-8-16,-2 6-3 0,-1 6-5 16,0 4 0-16,3 1 4 15,3 4 1-15,3 1 0 16,6-3-2-16,0 1 1 16,6-4 1-16,0-5 3 15,3-2 4-15,0-8-2 0,3-6-2 16,0-2-2-1,-3-3-3-15,-1 0 3 16,1-3 0-16,-3-2-1 16,0 0-2-16,0 0 1 15,-3-1 1-15,0 4-1 0,-3 2 2 16,0 5-2-16,0 3-1 16,0 5 1-16,3 3-1 15,0 3 0-15,3 5 0 16,0 5 0-16,0-2 0 15,0-4 0-15,0-1 0 16,6-1-3-16,0-3 0 16,-3-2-27-16,6-2-10 15,-4-12-4-15,1-2-1 16,0-5 0-16,-3 0 4 0,-3-3 9 16,0 0 6-16,-3 0 18 15,0 3 9-15,0 0 16 16,0 2 7-16,-3 3 3 15,0 6 3-15,0 2-5 16,3 2-3-16,0 6-1 16,0 0-1-16,0 3 2 15,0-3 3-15,0 0-4 16,0 5 1 0,0-2-8-16,-3-4-5 15,0-1-1-15,0-1-1 16,0-5 3-16,0 0 1 15,0-8 6 1,0 0-3-16,0-2-8 0,3-4-3 16,0 1-2-16,0 0 1 15,3 0-3-15,3-1 0 16,0 1 1-16,2 0 0 16,1 5-18-16,0 0-8 15,0 3-26-15,0 0-12 16,3-1-17-16,6 1-5 15,-3 0 3 1</inkml:trace>
  <inkml:trace contextRef="#ctx0" brushRef="#br0" timeOffset="32062.3561">21064 7660 212 0,'-3'5'79'0,"6"3"-42"0,-6 3-26 16,3-4 21 0,0 7-8-16,0 4 0 15,0-2-7-15,0-3-2 16,0 6-9-16,0 2-4 0,3-2-6 15,0-4-2-15,0-4-46 16,0-3-20-16,0 0-36 16</inkml:trace>
  <inkml:trace contextRef="#ctx0" brushRef="#br0" timeOffset="32226.4422">21031 7543 272 0,'-6'-8'101'0,"-6"3"-54"0,6 5-44 0,3-3 21 16,6 6-16-16,-3-3-13 16,6 3 2-16,0-1-6 15,3 4-41-15,3-1-19 16,3 0-38 0,3-2-13-16</inkml:trace>
  <inkml:trace contextRef="#ctx0" brushRef="#br0" timeOffset="32632.0156">21278 7559 196 0,'-6'3'74'0,"6"-3"-40"0,-3 0-29 0,0 0 19 15,-6 8 0-15,1 0 3 0,-7 2-10 16,0 3-5 0,0 6-7-16,0 5-6 0,0 2 0 15,3 3 1-15,0 3 2 16,6 3 3-16,3-6 2 15,6-6 5-15,3-4 3 16,9-6-2-16,-3-2 2 0,6-6-6 16,-3-16-1-16,0-2-2 15,0-3 1-15,-3-2-6 16,-4-3-1-16,-2-3 0 16,0 3 2-16,-3 0-3 15,-3 2 0-15,0 6-1 16,0 5-2-16,0 3-2 15,0 5 1-15,3 10 1 16,3 9-1-16,0 4 4 16,3 4 0-16,0-3 1 15,0 0 0-15,0-1-25 16,3-1 14-16,0-9-61 16,3 0 40-16,3-10-96 15,-1-3 72-15</inkml:trace>
  <inkml:trace contextRef="#ctx0" brushRef="#br0" timeOffset="33055.9224">21460 7345 224 0,'-3'-3'85'0,"3"3"-46"0,3 5-52 0,0 6 12 15,3 2-3-15,0 14 13 16,0 2-4-16,0 8 26 15,0 3-17-15,-3 2 18 16,3-2-18-16,-3-3 6 16,0-6-12-16,-3-4 0 15,2-6-5-15,1-2 3 16,0-6-4-16,0-5 4 16,3-3-4-16,-3-8-10 15,3-2 5-15,3-6-15 16,0-2 10-16,3 0-5 15,0 5 8-15,6 3 2 0,0 2 3 16,0 8 24 0,-4 3-13-16,-5 6 37 15,-3 4-27-15,-9 3 19 0,0 0-23 0,-9 3 0 16,1-3-11-16,-7-2-5 16,3-3-2-16,-9-6-32 15,6 1 18-15,-6-11-71 16,3-3 48-16,-2-10-111 15,8 0 84-15,-3-14-58 16,9 6 72-16</inkml:trace>
  <inkml:trace contextRef="#ctx0" brushRef="#br0" timeOffset="33250.0861">21707 7310 244 0,'3'0'93'0,"-3"0"-50"0,6 16-50 16,-3 0 33-1,0 3-17-15,-3 15 30 16,3 1-22-16,-6 7 9 16,3-2-15-16,-3 2-2 15,3-5-5-15,0 0-16 16,3-5 6-16,0-6-72 16,3-2 43-16,0-6-111 15,0-2 82-15</inkml:trace>
  <inkml:trace contextRef="#ctx0" brushRef="#br0" timeOffset="33563.1807">21877 7697 272 0,'0'2'101'0,"0"-2"-54"0,17 6-57 16,-8-6 32-16,0 2-16 0,3-2 22 16,0 0-15-16,3-2 2 15,0-1-9-15,-3-2-3 16,0-1-2-16,-3-4-4 15,0 5 2-15,-6-9-12 16,0 6 6-16,-9-7-9 16,3 4 8-16,-15-2 7 15,3 2 1-15,-9 8 5 16,3 6-3-16,-3 5 21 16,7 5-12-16,-1 6 14 15,6 2 6-15,3 3 3 16,9 0-11-16,12 5-4 15,9 0-11-15,5-8-5 0,7 0-2 16,9-5-28-16,5-13-11 0,4-17-131 16</inkml:trace>
  <inkml:trace contextRef="#ctx0" brushRef="#br0" timeOffset="34630.6301">22707 7541 132 0,'-3'-3'49'0,"3"3"-26"0,0-3-14 15,0 3 14-15,0 0 4 16,0 0 6-16,0 0-5 16,0 0-2-16,0 0-14 0,3 0-1 0,3 3 0 15,0-3-4 1,0 0 1-16,3 0-7 16,-3 3-1-16,0-1 0 0,-3 4 0 15,3 4 0-15,-6 9 0 16,-6-1 8-16,6 1 7 15,-3-1 2-15,0 1 1 16,3-1-3-16,0 1-1 16,3-3-6-16,0 0-3 15,6-6-2-15,3-2 0 16,-3-3-15-16,8 1-5 16,-2-6-35-16,0-3-16 15,-3-2-49 1</inkml:trace>
  <inkml:trace contextRef="#ctx0" brushRef="#br0" timeOffset="34914.6305">22722 7374 228 0,'-3'-21'88'0,"3"21"-48"0,0 0-29 16,0 0 21-16,0 0-8 16,0 0 2-1,-3 10-7-15,0 6-11 0,0-3-3 0,-3-2-1 16,3-3-2-16,0 0-2 16,0-3 1-16,0 1-1 15,3-4-20 1,0-7-7-16,3 8-46 0,3-11-20 15,3 0-6 1</inkml:trace>
  <inkml:trace contextRef="#ctx0" brushRef="#br0" timeOffset="36056.9912">23311 7538 140 0,'-6'8'55'0,"6"-8"-30"0,0 26-12 0,0-12 34 16,0-1-26-16,0 5 12 16,0 1-19-16,6-1 7 15,-3 4-12-15,0-4 4 16,3 1-8-16,-3-4-2 15,3-4-2-15,-3-3-6 16,6-3 3-16,-3-5-8 16,0 0 6-16,3-5-12 15,-3 0 9-15,0-6-5 16,0 1 7-16,-3-6-4 16,-3 8 5-16,6 0 4 15,-3 3 1-15,-3-1 8 16,3 6-5-16,0 3 12 15,3 2-9-15,0 3 21 16,2 3-16-16,4-1 21 16,3 3-19-16,0-7 13 15,0 2-16-15,3-6 10 16,3 1-12-16,-9-8 2 16,8 2-7-16,-5-5 0 15,-3 0-2-15,-9-8-10 16,6 6 4-16,-9-9-36 15,6 3 22-15,-12-5-67 0,3 3 48 0,-6-1-94 16,6 9 75 0</inkml:trace>
  <inkml:trace contextRef="#ctx0" brushRef="#br0" timeOffset="36248.9846">23677 7572 184 0,'-3'27'71'0,"3"-27"-38"0,3 34-43 0,-3-23 22 15,0-1-9-15,0 1 10 16,0 2-7-16,0-2-39 16,0-1 18-16,0-2-80 15,0-2 53-15</inkml:trace>
  <inkml:trace contextRef="#ctx0" brushRef="#br0" timeOffset="36414.2367">23618 7419 220 0,'-9'-21'85'0,"9"21"-46"0,0 0-50 0,0-6-5 15,0 4 6-15,6-6-42 16,3 3 29-16,-3-3-62 31,3 2 48-31</inkml:trace>
  <inkml:trace contextRef="#ctx0" brushRef="#br0" timeOffset="36579.9376">23791 7308 140 0,'0'8'52'0,"0"-8"-28"0,5 53-8 0,-5-30 27 16,3-1-23-16,0 12 21 15,-3 3-25-15,0 0 19 16,6 0-20-16,-6-2 1 15,3-6-10-15,-3-6-34 16,0-1 15-16,6-9-84 16,0 0 55-16,-3-10-68 15,3-1 63-15</inkml:trace>
  <inkml:trace contextRef="#ctx0" brushRef="#br0" timeOffset="36760.969">23883 7313 200 0,'0'27'77'0,"9"23"-42"0,-3 8-32 15,-3-34 15-15,-3 13 8 16,3 0 6-16,6 0-16 16,0-5-9-16,-4-1-5 15,7-4-31-15,-3-6-10 0,3-5-67 16</inkml:trace>
  <inkml:trace contextRef="#ctx0" brushRef="#br0" timeOffset="41189.1946">19177 8453 152 0,'0'3'57'0,"15"-6"-30"0,-6 6-10 0,-9-3 39 15,-3 8-11-15</inkml:trace>
  <inkml:trace contextRef="#ctx0" brushRef="#br0" timeOffset="41325.1942">19201 8488 403 0,'3'21'26'0,"-6"3"-9"0,6 0-10 15,0-3-3-15,0 0-2 16,-3-3-2-16,0 1-15 15,3-8-7-15,-3-3-20 16,0-1-9-16,-9-7-96 31,-3-5 45-31</inkml:trace>
  <inkml:trace contextRef="#ctx0" brushRef="#br0" timeOffset="41491.2205">19132 8361 192 0,'-3'-8'71'0,"3"8"-38"0,3 0-34 0,-3 0 12 16,0 0-29-16,0 0-74 16,9 3-16-1</inkml:trace>
  <inkml:trace contextRef="#ctx0" brushRef="#br0" timeOffset="41835.0252">19326 8490 204 0,'-12'43'77'0,"9"-30"-42"0,0 11-43 16,0-14 12-16,3 4 11 15,-3-1 7-15,0-3-6 16,0 1-2-16,0 0-8 15,3-6-2-15,0-5 0 0,0 0-5 16,3-5-1-16,0-6-2 16,3-2 3-16,0-3-2 15,0-3 1-15,3 4 0 16,6-7 0-16,-4 7 11 16,4 7 5-16,0 5 3 15,-3 8 1-15,0 3-5 16,-3 3 0-16,0 2-6 15,0 3-2-15,-3 0-5 0,0 0 0 16,0-1-27-16,3-1-11 16,0-1-32-16,0-5-11 15,5-3-10 1</inkml:trace>
  <inkml:trace contextRef="#ctx0" brushRef="#br0" timeOffset="42314.5243">19778 8535 184 0,'-3'-5'68'0,"0"5"-36"0,0-10-18 16,0 12 22 0,0-4-5-16,-3 4-1 15,-3 1-12-15,0 2-6 16,-2 3-7-16,-1 3-8 0,-3 7-1 0,3 3 2 15,9 1 1-15,0 4-2 16,6-5 0-16,0 3-3 16,6-5 1-16,3-12 3 15,0-4 3-15,-1-8 2 16,1-6 3-16,-3-5-5 0,0-2-3 16,0-3-2-16,-3-8 3 15,-3-3-2 1,-3-3 1-16,0 1 4 15,-3 0 1-15,0 5-1 16,-3 2-2-16,3 1 12 0,0 10 4 16,0 5-4-16,3 11-2 15,3 16-3 1,3 8-5-16,0 8-1 16,6-1 4-16,0 4 1 15,-3-9-2-15,9 3-3 16,-3-2-7-16,0-6-4 15,2-5-27-15,1 0-14 16,0-11-28 0,0-5-51-16,0-5 33 15</inkml:trace>
  <inkml:trace contextRef="#ctx0" brushRef="#br0" timeOffset="42467.5992">20022 8535 212 0,'-9'8'82'0,"6"3"-44"0,3 10-42 0,0-8 13 0,0 1-3 16,0 1 1-16,0-1-6 16,0 2 0-16,3-6-47 15,0-2-20-15,3-3-17 16,6-5-7-16</inkml:trace>
  <inkml:trace contextRef="#ctx0" brushRef="#br0" timeOffset="42555.6012">20031 8398 264 0,'-9'-5'99'0,"9"7"-54"0,0 1-46 0,0-3 18 15</inkml:trace>
  <inkml:trace contextRef="#ctx0" brushRef="#br0" timeOffset="42631.5979">20028 8403 400 0,'12'8'-28'16,"0"3"-45"-16,9-1-15 15,-3 4 6-15,5-4 7 16</inkml:trace>
  <inkml:trace contextRef="#ctx0" brushRef="#br0" timeOffset="42855.6496">20245 8480 184 0,'-11'-16'68'0,"5"29"-36"0,-6-5-26 0,6-5 17 0,0 2 3 15,-3 3 7-15,0 3-14 16,0 2-3-16,3 5-10 15,0 1-6-15,3 2-1 0,3 0-1 16,6-2 0-16,3-1-14 16,3 1-6-16,3-6-9 15,9-10-1-15,2-3-16 16,-2-3-7-16,0-5-14 16</inkml:trace>
  <inkml:trace contextRef="#ctx0" brushRef="#br0" timeOffset="43203.6012">20403 8535 172 0,'-9'-5'66'0,"6"5"-36"0,-6 0-20 0,6 3 17 16,-3 2-4-16,-8 3 0 15,2 3-1-15,3 2-2 16,0 3-10-16,3 2 0 0,3-2 1 16,3 3 0-16,9-6 1 15,0 3-6 1,3-11-11-16,3-5-1 15,2-3-5-15,-5-2 2 16,0-3-2-16,-3-2 0 16,0-6 6-16,-3 2 4 15,-3 4 4-15,0 2 3 0,0 3 3 16,0 2 2-16,-3 3-5 16,3 8-2-16,3 5-2 15,0 3-2-15,0 3 1 16,0-1-1-16,3-2-3 15,0 5 0-15,2-5-20 16,4-5-8-16,0-11-22 16,0-8-6-16,-3-6-29 15</inkml:trace>
  <inkml:trace contextRef="#ctx0" brushRef="#br0" timeOffset="43427.5996">20573 8162 248 0,'0'6'93'0,"3"10"-50"0,3 13-37 0,-3-3 22 16,0 9-8-16,0 4-2 16,3 9-8-16,-3-3-2 15,0 0-4-15,0-3-5 0,0-7 0 16,0-6-32-16,0-6-13 15,0-4-65 1,0-8-40-16,-3-6 71 16</inkml:trace>
  <inkml:trace contextRef="#ctx0" brushRef="#br0" timeOffset="43607.44">20433 8427 320 0,'-3'3'121'0,"9"-3"-66"0,9 0-69 0,-6 0 19 16,9 0-5-16,5 0 2 0,4 0-27 15,3-3-10-15,0 3-80 16,-3 0-33-16,5-3 64 16,-5-2 30-16</inkml:trace>
  <inkml:trace contextRef="#ctx0" brushRef="#br0" timeOffset="44011.0433">20757 8514 292 0,'-6'19'110'0,"9"-17"-60"0,12 6-39 0,-9-2 26 15,3-1-16-15,0 0-2 16,3-2-9-16,3 0-4 15,6-3-3-15,0-3 0 0,-1 0 0 16,-2-2-8-16,0 0-2 16,-3-6 2-16,-6 3 0 15,-6 0 0-15,-3-8 1 16,-3 3-6-16,-6 3-4 0,-6 2 5 16,-3 2 3-1,-3 4 8-15,-5 10 6 0,-4 5 0 16,3 3 3-16,3 5-2 15,3 0 2-15,7 3 5 16,5 0 4-16,3-1-6 16,15 4-3-16,6 2-6 15,5-5-4-15,10-6 0 16,3-2-1-16,12-13-29 16,-4-6-13-16,1-10-64 15,-3-5-27-15,-10-1 14 16</inkml:trace>
  <inkml:trace contextRef="#ctx0" brushRef="#br0" timeOffset="44734.9739">20367 8575 72 0,'6'0'30'0,"-6"0"-16"0,0 3-8 16,0-3 11-16,3 2-9 16,0 4-2-16,0-1-6 15,0-2-3-15,-3-3-29 16,3 2-14-16,3-2 15 16,0 0 7-16</inkml:trace>
  <inkml:trace contextRef="#ctx0" brushRef="#br0" timeOffset="44942.9715">20430 8586 148 0,'-6'2'57'0,"6"1"-30"0,-3-3-16 16,3 0 15-16,0 0 1 15,0 0 1-15,0 0 0 0,0-3 2 16,-3 1-16-16,0-4-6 0,0 1-1 16,0-3 2-1,-3 3 2-15,0 0 1 0,0-1 0 16,0 4-9-16,0-1-3 15,-8 3-17-15,2 0-4 16,3 5-22-16,9 3-10 16,3 0-49-1</inkml:trace>
  <inkml:trace contextRef="#ctx0" brushRef="#br0" timeOffset="46354.089">21945 8512 112 0,'3'-16'44'0,"-3"10"-24"0,-18-9 3 0,15 12 21 0,0-5-4 15,-6 0 1-15,0 0-10 16,-3 3-4-16,-2 2-15 16,-4 6 8-16,-3 0 3 0,-3 7-11 15,0 9-5-15,3 4 0 16,4 4 0-16,2 2-6 15,6-3-2-15,3 6-3 16,6 5 3-16,6-8 0 16,9-5 1-16,5-5-22 15,4-3-10-15,9-9-31 16,0-9-10-16,0-11-21 16</inkml:trace>
  <inkml:trace contextRef="#ctx0" brushRef="#br0" timeOffset="46638.8902">22043 8538 216 0,'-15'0'82'0,"6"5"-44"0,-2 3-33 0,8-2 19 15,0 2-9-15,0 5 0 16,3 3-3-16,0 0 2 16,6-1-7-16,3 4-2 0,2-3-1 15,7-3 2-15,3-8 3 16,-3-2 0-16,0-3 2 15,-3-5-4-15,0-3 1 16,-3-3-3-16,-7-2 0 16,-2-6-3-16,-6 4 1 15,-2-1 0-15,-10-3 1 0,0-2-7 16,0 2 0-16,0 4-26 16,3 1-10-16,3 4-27 15,3-1-10-15,3 1-24 16</inkml:trace>
  <inkml:trace contextRef="#ctx0" brushRef="#br0" timeOffset="46866.8906">22213 8173 232 0,'-6'5'88'0,"6"3"-48"0,0 8-42 16,3-5 17-16,0 18 6 0,0 5 7 15,3 6-10-15,0 5-3 16,0-3-9-16,3-2-2 0,0 0 2 16,0-3-5-16,0-6-1 15,-1-4-29-15,4-6-10 16,-3-5-60 0,6-3-48-16,3-5 55 15</inkml:trace>
  <inkml:trace contextRef="#ctx0" brushRef="#br0" timeOffset="47240.0541">22424 8506 220 0,'-6'11'85'0,"6"-6"-46"0,0 6-46 16,0-1 16 0,3 4 14-16,0 2 12 0,-3 2-12 15,9 1-2-15,0-1-13 16,3 1-5-16,0-4 0 0,-3-7 2 15,6-2 4-15,3-6-2 16,-3-6-2-16,2-4-7 16,-2-3-1-16,-3-9 1 15,-3 4 1-15,-3 2 3 16,-6-2 1-16,0 2 3 16,-6 5 1-16,6 6 1 15,0 2 2-15,0 3-5 0,0 5-3 16,0 6-4-16,6 5 1 15,0 0 1-15,0 2 2 16,0-2-1-16,0 3 2 16,3-1-4-16,0-2 0 15,0-3-30-15,0-10-12 16,0-3-33-16,-1-3-15 16,4-5-11-1</inkml:trace>
  <inkml:trace contextRef="#ctx0" brushRef="#br0" timeOffset="47766.0841">22677 8509 216 0,'0'-13'82'0,"0"26"-44"0,0-5-44 0,6-3 12 16,0 1 9-16,0 1 10 0,0 7 2 16,-3 2 4-16,0-1-17 15,0 1 1-15,0 0-1 0,-3-3-7 16,0 1-2-16,0-6-3 15,0-3-2-15,3 0 1 16,-3-5-1-16,3 0-16 16,0-5-6-16,0-6 4 15,0-5 5-15,3 3-3 16,0 0-2-16,0 0 10 16,-3 2 4-16,6 3 5 15,-3 3 2-15,0 5 12 16,0 3 7-16,-3 5 0 15,5 2 1-15,-2 3-1 0,0 1-2 16,0-4-2-16,0 1-1 16,-3-1-9-16,0-4-3 15,0-4-3-15,6-4-2 16,3-4-2-16,-3-7-1 16,6 0-3-16,-3 0-1 15,0-1-1-15,0 4 0 16,-1 5 5-16,-2-1 1 15,0 6 2-15,0 6 0 16,0 4 11-16,0 3 7 16,-3 3 0-16,0 0 1 0,-3 0-10 15,0-3-3-15,3 0-11 16,3 1-2-16,0-12-34 16,6-2-15-1,3-5-51-15,-1-3-63 16,1-3 48-16</inkml:trace>
  <inkml:trace contextRef="#ctx0" brushRef="#br0" timeOffset="48082.3864">23165 8573 252 0,'0'13'96'0,"3"3"-52"0,3 5-32 16,-3-8 24-16,-3 0 3 0,0 6 3 15,0-9-16-15,0 4-7 16,3-4-12-16,0-2-5 0,-3-3-1 15,6-10 3 1,0-3-4-16,0-8-2 16,-3-5-4-16,6-3-1 15,3-7 1-15,6-1 2 16,0 5-1-16,-3 9 4 16,8 5 0-16,-2 7 1 15,-6 9 11-15,6 5 5 16,-6 5-2-16,-3 6 0 15,-3-1-4-15,0 1-1 16,-3-3-12-16,0-3-5 16,-1 0-56-16,1-5-22 15</inkml:trace>
  <inkml:trace contextRef="#ctx0" brushRef="#br0" timeOffset="48799.4227">21701 8858 264 0,'-12'-2'99'0,"9"7"-54"0,-6-2-55 16,9-3 16-16,3 2 3 16,3 1 3-16,3-1 1 15,6 1 2-15,9-3-8 16,14 0 2-16,16 0 2 0,17-3 2 16,19-2 5-16,14 3-4 15,15-4 0-15,12 4-8 16,3-1-4-16,3 3-1 0,-6 0 1 15,-12 0 1-15,-9 0 3 16,-15 5 10 0,-11-2 5-16,-13 2 2 0,-8-2 3 15,-13-1-5 1,-8 4-1-16,-12-4-2 0,-1 1-2 16,-8-3-2-16,-6 3-1 15,-3-3-5-15,-3 0-3 16,-3 0-24-16,-9-3-72 15,-6 0-13 1,0-2-76 0</inkml:trace>
  <inkml:trace contextRef="#ctx0" brushRef="#br0" timeOffset="50031.6644">19180 9589 192 0,'0'2'74'0,"3"17"-40"0,-3 10-33 0,3-13 14 16,-3 7 5-16,0 12 7 16,0 5-8-16,-3 10-3 15,0 5-9-15,0 1 4 0,0-3 4 16,0-3-3-16,0-10-2 16,3-8-5-16,0-6-4 0,3-7-14 15,9-4-4 1,-3-4-46-16,6-8-21 0,0-6-17 31</inkml:trace>
  <inkml:trace contextRef="#ctx0" brushRef="#br0" timeOffset="50365.4301">19355 9967 192 0,'-23'10'71'0,"17"1"-38"0,-3 5-39 15,6 2 14-15,0 4 13 16,0 4 10-16,3 1-2 16,0-1 0-16,3-2-16 0,3 2-3 0,3-2 0 15,3-3 0-15,5-10 4 16,4-11 2 0,0-5 2-16,3-6-8 15,0-8-1-15,-3-7-7 16,-4-6-2-16,-5 0 0 0,-6-2 0 15,-6 0-5-15,-6 2 1 16,-3 5 0-16,1 6-1 16,-1 5-5-16,0 6-4 15,-3 2-8-15,0 3-3 16,3 5-31-16,3 2-12 16,9 4-35-16</inkml:trace>
  <inkml:trace contextRef="#ctx0" brushRef="#br0" timeOffset="50647.4273">19531 9972 152 0,'-6'19'57'0,"3"-3"-30"0,0 34-23 16,3-34 13-16,3 5 9 16,3 3 6-16,0-1 1 15,6-4 2-15,0 2-19 16,9-10 2-16,5-3 2 0,1-6-2 15,-3-4 1-15,0-9-8 16,-6 1-4-16,-3-6-2 16,-3-6 1-16,-6 1-1 15,-6-2 0-15,-6 1-1 0,-3 1 0 16,-6 0-9-16,-3 2-2 16,0 4-16-16,3 4-8 15,0 3-34-15,3 3-14 16,6 5-26-1</inkml:trace>
  <inkml:trace contextRef="#ctx0" brushRef="#br0" timeOffset="51054.0451">19796 10022 192 0,'3'37'71'0,"0"3"-38"0,-9 13-32 0,6-24 16 16,-3 6 17-16,3 2 11 15,-3 0-15-15,3-3-4 16,0-2-16-16,0-6-4 0,0-5-2 0,0-5 0 16,0-2 0-16,3-7 6 15,-3-7 6-15,0-2-8 16,0-11-2-16,-3-9-4 16,0-7-2-16,0-10 1 15,-3-1 1-15,3-8-3 16,0 1-2-16,6 2 2 15,0 2 2-15,3 4-2 16,12 7 0-16,3 5 1 16,0 6 2-16,-1 13-1 15,4 11 2-15,-3 5 2 0,-6 10 2 16,-6 4 12-16,-6-1 5 16,-6 0-8-1,-6 0-2-15,0-2-8 16,-6-3-4-16,-3-3-32 0,0-5-13 15,-2-6-71-15,2 1-31 16,3-6 29 0</inkml:trace>
  <inkml:trace contextRef="#ctx0" brushRef="#br0" timeOffset="51788.48">20385 9927 208 0,'0'-2'79'0,"3"2"-42"0,0 2-39 0,3 3 14 0,0 6 0 16,3 5 3-16,3 8-2 15,0 10 0-15,0-5-7 16,0-2-4-16,0-1 1 0,-3-5-2 16,0-2-1-16,-4-6 5 15,1-2 1-15,-3-6 0 16,0 0 1-16,-3-5 27 15,3-10 1 1,0-9-13 0,0-7-7-16,0-3-8 0,3-1 0 15,0 1-6 1,0 0-1-16,3 5 0 16,0 3 0-16,0 5-5 15,0 3-1-15,0 3-22 16,3 2-8-16,3 2-40 15,-1 4-13-15,1-1-18 16</inkml:trace>
  <inkml:trace contextRef="#ctx0" brushRef="#br0" timeOffset="52208.0993">20751 9909 184 0,'-5'-3'71'0,"-10"0"-38"0,6 1-28 0,6 2 19 16,-3 2-4-16,0 1 3 15,-3 2-7-15,-3 6-1 0,0 5-9 16,0 5-8-16,0 8-2 16,3 5 2-16,3 1 1 15,3-6 3-15,3 0 3 0,6-5 2 16,3-6 1-16,0-2 0 16,3-8 0-16,6-5-2 15,-3-6 1-15,0-5-11 16,0 0-4-1,-3-5-3-15,-4-5-1 0,-5-6 7 16,-3 0 4-16,0 3 2 16,0 2-1-16,-8 3 12 15,2 3 4-15,3 3 0 16,0 4 1-16,6 4-12 0,-3 2-5 16,6 5-3-1,2 11 2-15,1 2 0 0,0 3 1 16,0-2 0-16,3-3 2 15,0 0-1-15,0-3-1 16,0-2-13-16,0-4-6 16,0-1-39-16,0-4-17 15,-3-4-27 1</inkml:trace>
  <inkml:trace contextRef="#ctx0" brushRef="#br0" timeOffset="52523.5077">20906 9959 196 0,'0'3'74'0,"0"-1"-40"0,6 4-40 16,-3-1 14-16,3 5-1 16,0 6 6-1,0 8 4-15,0-3 4 0,0-2-11 16,0-3 3-16,-3-3 3 0,0 0-4 16,0-5-2-16,-3-3-1 15,0 1-1-15,0-1 7 16,0-5 7-1,0-5-5-15,0-11-5 16,0 0-2-16,3 0-6 16,0-3-3-16,0 1 0 15,6-1 1-15,3-2-3 16,0 5 0-16,2 3-4 16,-2 3-1-16,3-1-24 0,0 6-10 15,0-1-43 1,0 4-17-16,0 2 1 15</inkml:trace>
  <inkml:trace contextRef="#ctx0" brushRef="#br0" timeOffset="52689.817">21213 9964 216 0,'0'11'82'0,"0"-3"-44"0,0 8-27 0,0-1 21 16,0-1-8-16,0 4-2 15,0 1-8-15,0-3-4 16,0 0-5-16,3-3-6 0,0-3-2 15,-3-2-18-15,3 0-9 16,0-5-53-16,-3-3-56 16,3-5 37-16</inkml:trace>
  <inkml:trace contextRef="#ctx0" brushRef="#br0" timeOffset="52839.9581">21162 9866 248 0,'-12'-8'93'0,"9"6"-50"0,3-1-37 15,3 3 22-15,0-3-17 16,6 1-6-16,3-3-6 16,3 2 0-16,3 0 1 15,0-5-33-15,0 8-13 0,-1 0-63 16</inkml:trace>
  <inkml:trace contextRef="#ctx0" brushRef="#br0" timeOffset="53259.9934">21451 9922 176 0,'0'-3'66'0,"3"3"-36"0,-3-2-22 0,0 2 40 15,-3 0-3 1,-3 2-18-16,0 4-11 16,-3 1-10-16,-3 7-3 0,-3 2 1 15,0 7-5-15,4 9 1 16,2-5 0-16,3-1 2 15,6-5-6-15,3-2 1 16,6-3 5-16,0-6 4 16,-1-5-1-16,1-2 2 0,3-8-2 15,0 0 2 1,-3-9-6-16,0 1-1 0,-3-5 2 16,3-1 1-16,-6 1-1 15,0 2-2-15,-3 2 1 16,0 1-1-16,0 5-3 15,3 11-4 1,3 10 1-16,0 3 1 16,0 3 3-16,3-1-1 15,0-2 1-15,-1-5 0 16,1-1 0-16,0 1-25 16,0-9-9-16,3-2-44 15,-3-5-49-15,3-8 37 16</inkml:trace>
  <inkml:trace contextRef="#ctx0" brushRef="#br0" timeOffset="53665.1934">21606 9731 188 0,'0'3'71'0,"3"0"-38"0,0 13-41 0,3-6 12 15,-3 11 2-15,0 8 4 16,6 8 12-16,-4 0 6 15,1 8-14-15,-3-5 5 0,0-3 4 16,0-2-10-16,0-9-2 0,0-5-7 16,-3-5-1-1,0-5 3-15,0-3 1 0,0-8 14 16,9-3-16 0,0-10-4-16,3-8-14 15,3-1-8-15,3 4 1 16,3 5-1-16,0 5 18 15,-1 5 9-15,-2 6 0 16,-3 7 2-16,-3 11 10 16,-6-2 8-16,-9 2 2 15,-3-2 3-15,-6-1-13 16,-6-2-5-16,6-3-8 16,-6-2-2-16,-2-6-17 15,-1-2-5-15,0-6-24 16,0-2-10-16,6-6-12 15,3-2-5-15,3-16-30 16</inkml:trace>
  <inkml:trace contextRef="#ctx0" brushRef="#br0" timeOffset="53888.3274">21927 9686 224 0,'12'3'85'0,"-3"10"-46"0,-6 6-32 0,0-3 18 15,0 7 0-15,-3 7 2 16,-6 7-6-16,0 2 0 16,-3-2-12-16,6 3-5 0,0-6-3 15,0-4 1-15,9-4 1 16,0-10-10-16,3-3-5 0,0-5-41 16,0-3-17-1,3-10-46 1</inkml:trace>
  <inkml:trace contextRef="#ctx0" brushRef="#br0" timeOffset="54188.3265">22067 9972 236 0,'3'3'88'0,"-3"-3"-48"0,21 8-34 0,-15-6 38 32,0 4-27-32,3-4 17 15,0 1-20-15,3-3 1 16,0 0-9-16,-1-3-3 15,1 1-2-15,-3-6-1 16,0 0 0-16,-3-5-11 16,0 5 6-16,-9-6-7 0,3 4 7 0,-9-1 2 15,0 3 3-15,-9 3 6 16,1 2-3-16,-7 9 8 16,6 2-7-16,-3 7 21 15,9 4-14-15,0 5 17 16,9 2-16-16,3 3 2 15,6-5-8-15,9-3-32 16,6-2 14-16,12-9-159 16,-1-2 95-16</inkml:trace>
  <inkml:trace contextRef="#ctx0" brushRef="#br0" timeOffset="54864.978">22811 9890 172 0,'0'-3'66'0,"0"3"-36"0,0 0-11 16,0 0 32-1,0 0-28-15,0 3 10 16,3 0-19-16,-3 2 18 16,3 6-18-16,0 12 20 15,0 4-20-15,-3 10 17 0,0 5-17 16,-3 3 6-16,0-2-12 0,-6-1 2 15,0-2-6-15,-3-9 5 16,4-2-6-16,-7-5-12 31,6-5 5-31,-6-9-13 0,-3-4-25 0,0-6-10 16,0-3-25-16,-3-15-9 16,4-6-22-16,-4-8-9 15</inkml:trace>
  <inkml:trace contextRef="#ctx0" brushRef="#br0" timeOffset="54972.9436">22787 9745 240 0,'9'-14'90'0,"3"9"-48"0,-3 5-42 0,-6 3 18 16,3-3 8-16,-6 0 8 0</inkml:trace>
  <inkml:trace contextRef="#ctx0" brushRef="#br0" timeOffset="55139.6902">22820 9734 497 0,'-9'5'21'0,"-3"1"-10"0,6-4-8 15,-8 1-1-15,8-3 1 16,-3 0 1-16,0-3-7 16,3 1 0-16,3 2 1 15,0-3 1-15,3 0-4 16,0 3 1-16,0 0-5 16,0 0 1-16,3 3-31 15,0 0-14-15,3 2-75 16</inkml:trace>
  <inkml:trace contextRef="#ctx0" brushRef="#br0" timeOffset="56245.4597">23371 9795 124 0,'0'-3'49'0,"0"9"-26"0,0-12-12 15,0 6 18-15,3 8-8 16,-3 0 0-16,3 3-6 0,-3 5-1 16,0 5-8-16,0 5 3 15,6 3 1-15,-3 0-1 0,-3 3 0 16,9-5-3-16,-3-4 1 16,-3-7 0-16,0-5 1 15,5-1 2-15,-2-10 1 16,0-5-3-16,3-5-3 15,6-4-2-15,-9-7 0 16,12 0-7-16,-6 3 1 16,-3-1-1-16,0 6 2 15,-6 2-1-15,9 6-1 16,-6 5 0-16,-3 8 0 16,6 2 5-16,-4 4 1 15,1-1 2-15,3 0 0 16,0-2 9-16,3-3 3 0,-3-3 4 15,6 0 0-15,0-5-5 16,-3-2-1-16,-3-4-6 16,3-2-3-16,-3 0 0 15,-3-2-1-15,-3-3-16 16,-3-1-4-16,-3 1-54 16,-3 3-24-16</inkml:trace>
  <inkml:trace contextRef="#ctx0" brushRef="#br0" timeOffset="56413.4588">23796 9874 200 0,'-5'8'77'0,"5"0"-42"0,0 11-43 0,0-9 10 16,0 3-3-16,0 1 0 15,0-1-2-15,0-2 2 16,0-1 1-16,0-2-22 0,0-3-10 15,0-5-44 1</inkml:trace>
  <inkml:trace contextRef="#ctx0" brushRef="#br0" timeOffset="56577.4552">23710 9718 228 0,'-15'-5'88'0,"15"8"-48"0,3-6-51 0,6 0 11 0,0-2-21 16,3 0-4-16,0-1-16 16,6-7-6-16,-3 0-24 15,0-6-7-15</inkml:trace>
  <inkml:trace contextRef="#ctx0" brushRef="#br0" timeOffset="56742.5928">23877 9631 168 0,'6'50'63'0,"-6"-26"-34"0,0 16-25 16,0-17 15-16,0 7 0 15,0 1 3-15,0 1 1 16,0-3 1-16,0-2-13 16,0-4-4-16,0-1-3 0,0-9-2 15,6-3-2-15,-3-2-28 16,-3-8-11-16,0-2-30 16,6-6-42-1,0-8 27-15</inkml:trace>
  <inkml:trace contextRef="#ctx0" brushRef="#br0" timeOffset="56908.0574">24011 9557 220 0,'0'2'85'0,"3"4"-46"0,9 23-41 0,-3-8 14 16,0 8 3-16,-1 8 4 16,-5 5 0-16,6 1-2 15,-3-1-9-15,0-2-5 0,0-3 0 16,-3-8-15-16,9 0-5 15,-6-8-99-15</inkml:trace>
  <inkml:trace contextRef="#ctx0" brushRef="#br0" timeOffset="58169.4802">19299 10819 188 0,'0'0'71'0,"0"5"-38"0,3 3-36 0,-3-3 11 0,0 6 2 15,0 2 4-15,0 6-3 16,0-3 1-16,3 2-7 16,-3 3-1-16,0-2 0 0,0-6-2 15,3 0-2-15,0-2-2 16,0-3-1-16,0-3-34 15,0 0-12-15,-3-5-38 16</inkml:trace>
  <inkml:trace contextRef="#ctx0" brushRef="#br0" timeOffset="58289.4728">19314 10642 228 0,'-6'-11'85'0,"6"11"-46"0,3-3-48 0,-3 3 12 16,0 0-4 0,0 0 0-16</inkml:trace>
  <inkml:trace contextRef="#ctx0" brushRef="#br0" timeOffset="58353.4872">19314 10636 341 0,'6'8'-38'0,"0"0"-15"16</inkml:trace>
  <inkml:trace contextRef="#ctx0" brushRef="#br0" timeOffset="58708.3565">19433 10827 152 0,'-3'16'57'0,"3"0"-30"0,0 5-23 0,0-5 13 0,0 5 7 16,0 0 7-16,0-3-7 15,0-4-5-15,0-4-10 16,0-2 0-16,0 0 4 0,0-8 2 15,0-5 3-15,3-8-6 16,0-6 1-16,0-2-8 16,3-6-3-16,3 4-1 15,3-1-1-15,2 3 0 16,1 2 2-16,0 6-3 16,0 5 0-16,0 3 1 0,0 7 2 15,3 6-1-15,0 5-1 16,-6 3 1-16,-4 3-1 15,1 10-3-15,0-5 2 16,0 0-30-16,0-6-12 16,3-5-33-1,0-2-54-15,3-3 32 16</inkml:trace>
  <inkml:trace contextRef="#ctx0" brushRef="#br0" timeOffset="59172.2966">19867 10800 156 0,'-20'-10'57'0,"17"10"-30"0,-21-3-14 0,18 6 19 15,-3 2-5-15,-3 3 1 16,0 3-13-16,-3 2-4 16,0 5-7-16,3 6-3 0,4 5 0 0,2 3-1 15,3-6 0-15,6-2-3 16,3-5 2-16,5-6 5 15,4-5 2-15,6-8 0 16,3-3 1-16,-3-10-4 16,0-8-2-16,-4-3 0 15,-5-5 1-15,-3-3 1 0,0 3 1 16,-6-3-2 0,0-5-2-16,-3 3 3 15,-3 2 0-15,0 6 3 16,-3 5 3-16,0 2 0 0,0 8 0 15,3 3-5-15,0 3-3 16,6 5-3-16,3 8-1 16,0 13-1-16,0 3 0 15,3 5 3-15,0 6 2 16,0-1 0-16,3 8-1 16,0-2 1-16,0-8 1 15,3-3-6-15,0-8 1 16,-1-5-30-16,1-5-11 15,3-9-19-15,-3-10-8 16,3-5-9 0</inkml:trace>
  <inkml:trace contextRef="#ctx0" brushRef="#br0" timeOffset="59326.7749">20129 10837 176 0,'-3'8'68'0,"3"3"-36"0,-14 7-31 15,11-7 14-15,3 13-6 16,5 0 2-16,-2-1-4 15,0 1-2-15,-3-8-2 16,6 3-5-16,-3-9 1 0,3-2-34 16,0-5-17-16,0-6-26 15</inkml:trace>
  <inkml:trace contextRef="#ctx0" brushRef="#br0" timeOffset="59492.9116">20109 10692 244 0,'-15'-13'93'0,"15"13"-50"0,0 0-44 0,0 5 20 16,3 0-15-16,3 0-5 15,3 6-10-15,-1 0-6 16,1 2-46-16,3 0-21 16,3 0-1-16,0-2 3 15</inkml:trace>
  <inkml:trace contextRef="#ctx0" brushRef="#br0" timeOffset="59700.914">20329 10763 200 0,'-18'-5'74'0,"18"8"-40"0,-6-1-27 0,-3 1 18 0,0 2-9 16,0 6 1-1,-3 2-10-15,3 3-2 16,0 5-3-16,3 3-2 0,1 5 1 15,5-3-1-15,0 1 0 0,5-6-14 16,10-2-5-16,9-6-23 16,0-5-9-16,0-3-35 15</inkml:trace>
  <inkml:trace contextRef="#ctx0" brushRef="#br0" timeOffset="60254.3717">20490 10824 200 0,'-9'-10'77'0,"6"7"-42"0,-6 0-23 16,6 3 19-16,-3 3-7 16,-3 5-2-16,-3 2-12 15,0 6-6-15,0 0-3 0,3 5 1 0,3 6 1 16,3-1-1-16,0-5 1 16,3-5-2-16,3 0 2 15,3-5-2-15,3-6 2 16,0-2 0-16,3-11 1 15,0-5-9-15,-3-3-2 0,0 2 4 16,-3 1 1 0,0 3-1-16,0-1 2 0,-3 6 1 15,0 2 2 1,3 3-10-16,-1 8-2 16,1 11 9-16,3-6 5 15,0 0-1-15,0-2 0 0,0-3-3 16,0-3-1-16,3-3-15 15,0-2-4-15,-3-7-19 16,0-9-5-16,0-3-6 16,0-2-28-1,0-6 17-15,-4-2 16 16,-2-10 10-16,0 2 125 31,-6-16-16-15,0 10 3-16,3 14-36 0,0 8-16 15,0 11-14-15,0 10-3 16,3 13-4-16,3 11 2 0,0 7 3 16,-3 6-1-16,3 6 3 15,-3 2-4-15,0-3 1 16,-3-2-7-16,3-6-1 16,0-5-38-16,0-10-16 15,0-6-46 1</inkml:trace>
  <inkml:trace contextRef="#ctx0" brushRef="#br0" timeOffset="60738.224">20501 10774 272 0,'-3'-3'101'0,"6"3"-54"0,3-2-53 16,3 2 17-16,6-3-7 15,0 0 0-15,6 1-5 16,3 2 1-16,0 0 0 16,5 0-18-16,4 0-8 0,-6 2 5 15,-3 1 2-15,-4 2 11 16,-2 0 7-16,-3 1 3 16,-3-1 4-16,0 3 10 15,0-3 5-15,-3 1 4 16,3-1 4-16,0-2-6 15,0-3-2-15,0 0-8 0,-1-3-3 16,1-2-5 0,-3-1-2-16,-3-2-1 15,0 0 1-15,-6 3-9 16,-3-3-1-16,-6-2-7 0,-3 2-2 16,-3 8 9-16,1 2 6 15,-10 6-1-15,0 5-1 16,3 9 2-16,3-1 0 15,3 5 9-15,12 3 7 16,3 0 8-16,9 3 3 16,3-8-13-16,6-3-8 15,6-5-6-15,6-5-2 16,8-6-64-16,1-5-30 0,-3-3-35 16</inkml:trace>
  <inkml:trace contextRef="#ctx0" brushRef="#br0" timeOffset="61741.9573">21567 10790 200 0,'3'29'77'0,"0"-3"-42"0,0 11-26 0,-3-16 22 0,3 6 1 16,0-6 3-16,0-2-13 15,0-3-3-15,-3-6-11 16,3 1-5-16,-3-3 0 0,-3-3 7 16,3-5 3-16,0 0 5 15,-3-3 3-15,0-7-7 16,0-1-3-16,3-7-4 16,0-4 0-16,3-1-4 15,3-9-2-15,9 3 0 16,0 2-1-16,5 1 0 15,1 2 2-15,0 5-10 16,3-2-2-16,0 5 7 0,0 11 4 16,-4 3-14-16,1-1-5 15,-3 8-40-15,3 0-17 16,-6 1-34 0,9 2-34-16,-6 0 57 15</inkml:trace>
  <inkml:trace contextRef="#ctx0" brushRef="#br0" timeOffset="62087.7571">22011 10766 164 0,'-6'-5'63'0,"6"5"-34"0,-6-3-12 0,6 3 22 16,-3 0-5-16,0 3 1 0,0 2-16 15,-3 3-4-15,0 5-9 16,0 6-2-16,3 4 0 15,3 4 4-15,3 2 5 0,3-3 2 16,3 1 0-16,0-9-1 16,3-7 1-16,2-6-2 15,1-7 2-15,3-9-6 16,-3-2-1-16,3-3-2 16,-3-3-1-16,-9 4-1 15,-3-4 0-15,-9 1-5 16,-3-1 1-16,-3 3-7 15,0 0-3-15,0 3-8 16,0 2-1-16,0-2-21 16,3 5-9-16,0 6-38 15,1 2-61-15,2 2 37 16</inkml:trace>
  <inkml:trace contextRef="#ctx0" brushRef="#br0" timeOffset="62506.8714">22165 10739 200 0,'0'22'77'0,"3"-12"-42"0,0 9-28 0,0-9 20 15,0 6-1-15,0 0 4 16,3 0-10-16,0 0-4 16,0-3-9-16,3-2-3 0,0 2 2 15,0-8-3-15,0-2 0 0,-3-1-3 16,0-2-1-16,0-2-4 15,0-1 1-15,0 0 0 16,0 1-1-16,-4 2 1 16,10 0 0-16,-3 2 0 15,0 1 3-15,6 2 4 16,6 3 6-16,0-8 10 16,3 0 8-16,-1-5-1 15,-5-3 2-15,6-2-3 16,-6-6 2-16,-3-3-9 15,-3 1-3-15,-3-1-2 0,-3-2-1 16,-3-3-4-16,-6 3 0 16,0 2-10-1,-3 4-3-15,-3 1-19 16,0 4-8-16,-3 2-21 0,0 5-6 16,0 8-46-16,-9 11-18 15,9 0 19 1</inkml:trace>
  <inkml:trace contextRef="#ctx0" brushRef="#br0" timeOffset="62926.9628">21409 11232 228 0,'-6'0'88'0,"6"0"-48"0,9 0-42 16,3 0 17-16,12 0 11 15,9-3 8-15,14 0 2 16,13-2 3-16,20-6-21 16,7 1 3-16,11 2 0 0,6 0-3 15,-3-3 0-15,-3 9-2 16,-11-6 0-16,-7 2-4 16,-11 1 0-16,-13-3-3 0,-11 6 0 15,-12-1-3-15,-1 0-1 16,-14 1-14-16,3-1-7 15,-9 0-51-15,-6 1-23 16,-12 4-73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20:13:10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11768 9758 148 0,'0'-3'55'0,"0"3"-30"0,0 5-14 0,0 1 15 15</inkml:trace>
  <inkml:trace contextRef="#ctx0" brushRef="#br0" timeOffset="5.48055E6">8253 6660 108 0,'0'-11'41'0,"3"6"-22"0,-3-6-3 0,0 8 18 16</inkml:trace>
  <inkml:trace contextRef="#ctx0" brushRef="#br0" timeOffset="5.48072E6">8250 6623 304 0,'-9'-3'58'0,"-3"3"-29"0,-6 5-16 0,-6 6-6 16,-5 15-2-16,-13 11 0 16,0 11-1-16,1 21 2 15,8 2-1-15,6 3 0 16,12 3-1-16,9-6 0 15,12 6-5-15,15-11 1 16,6-8 0-16,9-10 0 16,2-8-36-16,10-11-15 15,-3-8-62-15</inkml:trace>
  <inkml:trace contextRef="#ctx0" brushRef="#br0" timeOffset="5.48128E6">8312 7096 116 0,'-9'-5'46'0,"9"13"-24"0,-2-11-6 0,2 3 18 16,0 0 2-16,0-3 2 15,0 3-9-15,2 0-5 16,1-2-14-16,0-1 2 0,0 1 2 16,3 2-5-16,0-3-1 0,-6 3-2 15,6 5 1-15,-3 0 5 16,-3 9 2-16,0 4-1 15,-3 6 0-15,0 3-3 16,0 2-1-16,3 0-5 16,0 0-1-16,6-5-1 15,0-1 1-15,3-4-2 16,0-3 2-16,0 0-29 16,0-11-9-16,0-2-47 15,-3-11-20-15,0-3 1 16</inkml:trace>
  <inkml:trace contextRef="#ctx0" brushRef="#br0" timeOffset="5.48155E6">8342 6877 184 0,'0'-8'71'0,"3"8"-38"0,-3 0-17 0,0 0 24 16,0 0-6-16,0 0 1 0,0 0-9 15,0 2-4 1,-3 4-12-16,3-4-2 0,-3 1 2 16,0-1-6-16,3 1-2 15,0 0-4-15,-3-3 1 16,3 0-39-16,0 0-15 0,0 0-70 15</inkml:trace>
  <inkml:trace contextRef="#ctx0" brushRef="#br0" timeOffset="5.48191E6">8527 7292 168 0,'-3'5'63'0,"6"1"-34"0,3 7-8 0,-3-5 22 16,3 2 3-16,-3 14 2 16,-3-3-18-16,0 0-7 15,-3 1-14-15,-3-4-6 0,-6 1-2 16,0-1-1-16,-6-2 2 16,3-3-34-16,0-2-16 15,3-6-50-15,0-2-47 16,1-6 50-16</inkml:trace>
  <inkml:trace contextRef="#ctx0" brushRef="#br0" timeOffset="5.48224E6">8673 7038 220 0,'0'-5'85'0,"0"10"-46"0,3 0-46 15,0-2 16-15,0 5 12 0,2 5 8 16,4 13-6-16,3 4 0 16,0 7-14-16,0 2 3 0,-3 4 4 15,0 4-8-15,-3-4-4 16,-3-4-1-16,-3-2 2 15,-3-2-7-15,-6-4 0 16,-6-4-22-16,-3-3-9 16,0-6-16-16,-2-12-7 15,-1-4-45 1,0-2-24-16,0-5 61 16</inkml:trace>
  <inkml:trace contextRef="#ctx0" brushRef="#br0" timeOffset="5.48239E6">8717 6813 248 0,'3'-5'93'0,"12"2"-50"0,-6 0-33 16,-9 3 25-16</inkml:trace>
  <inkml:trace contextRef="#ctx0" brushRef="#br0" timeOffset="5.48249E6">8741 6805 469 0,'-3'3'21'0,"0"-3"-11"0,0 0-7 0,0 0-2 16,0 0-21-16,0 0-7 15,3 0-30-15,0 0-14 16,6 2-37 0</inkml:trace>
  <inkml:trace contextRef="#ctx0" brushRef="#br0" timeOffset="5.48279E6">9006 6604 228 0,'0'0'85'0,"6"3"-46"0,6 10-35 16,-3-5 19-16,3 16 11 16,6 2 8-16,2 11-2 15,7 8-1-15,-6 13-22 16,-6 1-6-16,-9-4 0 0,-6 6-5 16,-6-5-1-16,-6-1-5 15,-9-2 0-15,-3 8-57 16,-2-3-27-16,-13-8-61 15</inkml:trace>
  <inkml:trace contextRef="#ctx0" brushRef="#br0" timeOffset="5.56296E6">10456 9287 120 0,'-12'0'46'0,"9"8"-24"0,-6-8-15 15,6 5 13-15,-3 0 1 16,-3 3 4-16,0 8-4 16,0 5-3-16,0 1-10 15,3 1-5-15,3 4-2 0,0-1-1 0,6 3 2 16,3 11-3-16,6 0-2 15,6-6 2-15,6-5 0 16,5-8-37-16,1-5-14 16,0-5-23-1</inkml:trace>
  <inkml:trace contextRef="#ctx0" brushRef="#br0" timeOffset="5.56333E6">10658 9342 140 0,'-12'3'55'0,"0"2"-30"0,0 30-21 15,9-25 15-15,-3 6 0 16,0 3 1-16,3 2 0 15,3 3 0-15,0-3-11 16,6 3-3-16,6-3-2 0,3-3 0 16,0-12 2-16,12-6 3 15,0-3 2-15,-4-5-8 16,-5-5-1-16,-3 0 0 16,-6-3 1-16,-6 0-1 15,-9-5 1-15,-6-6-2 0,-3 6-1 16,0 3-4-16,1 4-2 15,-1 6-28-15,3 8-10 16,0 8-51 0</inkml:trace>
  <inkml:trace contextRef="#ctx0" brushRef="#br0" timeOffset="5.56344E6">10825 9509 140 0,'0'5'52'0,"3"6"-28"0,3 2-19 16,-3-5 11-16</inkml:trace>
  <inkml:trace contextRef="#ctx0" brushRef="#br0" timeOffset="5.56355E6">10834 9583 288 0,'-6'24'32'0,"-3"0"-16"16,-6-6-9-16,-6-4-4 0,3-4-18 15,3-2-4-15,0-3-37 16,3-5-50-1,4-2 21-15</inkml:trace>
  <inkml:trace contextRef="#ctx0" brushRef="#br0" timeOffset="5.56386E6">10929 9438 164 0,'-12'0'63'0,"9"5"-34"0,-3 6-27 0,6-3 14 16,-3 2 14 0,3 6 8-16,0 0-6 0,3 0-2 15,3-3-17-15,3 8-6 16,9-5-2-16,0-5 1 0,-1-3 1 16,1-8 3-16,0-6 1 15,-3-2-1-15,-3-2 1 16,-3-6-4-16,-3 0 1 15,-6-3-5-15,-3 1-2 16,-9 2-7-16,-6 3-4 16,3-6-25-16,0 6-12 0,0 2-146 31,4-4 74-31</inkml:trace>
  <inkml:trace contextRef="#ctx0" brushRef="#br0" timeOffset="5.56402E6">11107 9316 192 0,'15'5'74'0,"-9"6"-40"0,9 15-18 16,-3-10 24-16,6 5 1 15,-3 3 3-15,-3 3-16 16,-3-1-6-16,-3 6-13 16,-6 5-6-16,-3-3-2 0,-6-7-26 15,-6-3-10-15,-6-1-97 16</inkml:trace>
  <inkml:trace contextRef="#ctx0" brushRef="#br0" timeOffset="5.56493E6">11810 9284 88 0,'-3'0'35'0,"3"-2"-18"0,-3-1-13 15,3 3 8-15,-3 3 8 0,0-3 5 16,-3 0 2-16,-3 0 3 15,-3 2-7-15,0 4-2 16,0 1-12-16,-11 12 1 0,-4 5 1 16,6 0 2-16,3 5 3 15,6 0-7-15,3 3-1 16,6 2-6-16,15 3-2 16,3-3-2-16,3-7 0 15,6-9-18-15,3-2-7 16,-1-5-50-1,13-22-42-15,-6-5 42 16</inkml:trace>
  <inkml:trace contextRef="#ctx0" brushRef="#br0" timeOffset="5.56631E6">11899 9324 176 0,'0'-3'68'0,"0"6"-36"0,0 0-26 16,0-1 15-16,0 4 0 16,3 4 2-16,0 6-4 15,6 0-1-15,-3 0-10 16,0 0-5-16,0-1-2 0,-3 1-1 16,3 0 2-16,-3-3-8 15,0 1-3-15,0-4-22 16,0-2-10-16,0 0-25 15,0-3-41 1,3-5 28-16</inkml:trace>
  <inkml:trace contextRef="#ctx0" brushRef="#br0" timeOffset="5.56652E6">12066 9469 160 0,'3'11'60'0,"0"0"-32"0,0 2-15 0,-3-5 17 16,0 2-2-16,0 1 3 0,-3 0-8 16,-3 7-4-1,-3-5-11-15,0-2-10 0,0 5-1 16,-3-11-19-16,3 6-6 16,-3-1-18-16,3-12-7 15</inkml:trace>
  <inkml:trace contextRef="#ctx0" brushRef="#br0" timeOffset="5.56687E6">12215 9385 148 0,'-12'0'57'0,"6"0"-30"0,0 16-7 15,3-11 19-15,0 3-6 16,0 2-2-16,0 4-11 16,0-1-2-16,3 3-11 0,3-3 0 0,3 0 0 15,3-2 3-15,3-3 1 16,3-3-1-16,0-5 1 16,-1-5-4-16,1-3-2 15,-3-3-2-15,-3 1-3 16,-6-1-2-16,-3 1-1 15,-6-6-7-15,-3 2-2 16,-3-4-9-16,-3 2-4 16,4 3-22-16,-1 2-7 15,0 3-36 1,3 3-19-16,6-3 51 16</inkml:trace>
  <inkml:trace contextRef="#ctx0" brushRef="#br0" timeOffset="5.56705E6">12352 9313 208 0,'38'14'77'0,"-29"-1"-42"0,6 21-28 16,-6-21 18-16,-3 6 4 15,0 2 5-15,-3 3-12 16,-3 2-5-16,-3 3-10 16,-3 3-3-16,-6 3 2 0,0-12-27 15,-6 1-13-15,3-8-30 16,1 0-12-16,2-5-19 15</inkml:trace>
  <inkml:trace contextRef="#ctx0" brushRef="#br0" timeOffset="5.56752E6">13006 9258 184 0,'-20'-6'68'0,"20"12"-36"0,-3-6-15 15,0 5 20-15,-3 0-8 16,-3 3 0-16,0 3-12 15,0 2-3-15,0 11-8 16,0 0-2-16,3 2 2 0,3 3-3 0,6 3 0 16,3-3-3-1,3 3-1-15,9-6-6 16,6-4 0-16,-3 7-15 16,-1-19-5-16,1-2-28 15,0-10-12-15,0-6-23 16</inkml:trace>
  <inkml:trace contextRef="#ctx0" brushRef="#br0" timeOffset="5.56792E6">13108 9417 160 0,'-9'-3'60'0,"6"-10"-32"0,3 5-33 0,3 5 71 16,0-8-25-16,3 4-13 16,3-1-11-16,2 2-11 15,4 4-6-15,-3 7-1 0,0 0 1 16,-3 8 0 0,-6 1 2-1,-6 2-3-15,-3-1 0 0,-3 1-1 16,-3 0 0-16,0 0 19 15,1-3 9-15,2-2-7 16,3-3-3-16,0 0-7 16,3-3-1-16,3-2-3 15,6-1 0-15,3-2-8 0,2 0 0 16,4 0-17-16,3-2-6 16,3-1-23-16,-3 0-8 15,6 1-39 1,-3-4-29-16,-4 4 53 15</inkml:trace>
  <inkml:trace contextRef="#ctx0" brushRef="#br0" timeOffset="5.56808E6">13334 9504 192 0,'3'5'74'0,"0"3"-40"0,-3 3-29 0,0-6 19 15,0 0-2-15,-3 3 4 16,-3 3-14-16,-6 2-5 15,0-2-4-15,-9-3-11 0,3-1-3 16,4-1-14-16,-1-9-4 0,0-2-27 16</inkml:trace>
  <inkml:trace contextRef="#ctx0" brushRef="#br0" timeOffset="5.56845E6">13456 9387 176 0,'-21'0'66'0,"15"14"-36"0,6-6-24 0,0-3 15 16,-3 0 6-1,3 3 6-15,-3 3-4 16,3 2-3-16,0 0-14 15,3 0-3-15,6 1-2 0,0-1 1 0,6-3 0 16,0 1 0-16,0-6 0 16,3-2-2-16,-1-6 1 15,4-2-4-15,-3-3-2 16,0-5 2-16,-3 0 2 16,-6-1 0-16,-3 1 2 0,-6-3-6 15,-6-5-3-15,-3 3 1 16,-3 2 0-1,0 2-19-15,-6 7-9 16,-6 1-32-16,1 4-11 16,2-1-37-16</inkml:trace>
  <inkml:trace contextRef="#ctx0" brushRef="#br0" timeOffset="5.56867E6">13611 9295 212 0,'6'2'79'0,"6"4"-42"0,8 4-37 16,-5-2 18-16,6 8 14 0,0 3 10 15,-3-1-7 1,-3 1-3-16,-3 2-18 16,-6 3-7-16,-3-3-2 0,-9 3-12 0,-9-3-5 15,-6 5-38-15,-3 9-15 16,0-9-57-1</inkml:trace>
  <inkml:trace contextRef="#ctx0" brushRef="#br0" timeOffset="5.5693E6">14397 9295 156 0,'-6'-3'57'0,"6"-2"-30"0,-18 5-14 0,15 3 19 15,-3-1-3-15,-3 1 3 16,-3 2-7-16,0 6-1 16,-3 10-13-16,-3 3 0 0,3 2 2 15,6 6-5-15,4 2 0 0,5 3-6 16,5 3-2-16,7-3-7 16,3-5 0-16,12-6-10 15,0-7-2-15,0-6-23 16,-4-2-10-16,4-9-46 15</inkml:trace>
  <inkml:trace contextRef="#ctx0" brushRef="#br0" timeOffset="5.57003E6">14447 9377 108 0,'-3'-3'41'0,"3"-13"-22"0,0 24-5 0,0-10 17 0,0-1-2 15,0 0 3-15,0 1-7 16,0-1-1-16,0 0-13 16,0 1 2-16,3-1 1 0,0-2-7 15,3 2-2-15,3 1-5 16,3-1-1-16,0 3 1 0,0 3 0 15,0-1 0-15,-3 6 0 16,-1 5 4-16,-5 1 2 16,-6-1 0-16,-2 0 1 15,-4 0-4-15,0 0 0 16,0-2-10-16,3 0-5 16,0-3-14-16,3 0-4 15,3-3 3-15,6 0 1 16,0 3 15-16,0 0 6 15,0 0 23-15,0 0 11 16,-3 2 1-16,-3-2 0 16,-3 0-6-16,-3 0-3 0,0 0-14 15,-3 0-4-15,0-3-18 16,3-5-5-16,0 0-19 16,3 0-5-16,0 0-114 31,9-2 78-31</inkml:trace>
  <inkml:trace contextRef="#ctx0" brushRef="#br0" timeOffset="5.57022E6">14685 9528 228 0,'0'2'85'0,"3"6"-46"0,0 3-37 15,0-1 17-15,-6 4 3 0,0-4 6 16,-6 1-11-16,-6 7-2 15,1-4-9-15,-1-1-11 0,0-3-1 16,3-2-29 0,0-2-12-16,0-1-24 15,3-2-52-15,3-3 24 16</inkml:trace>
  <inkml:trace contextRef="#ctx0" brushRef="#br0" timeOffset="5.57056E6">14754 9419 188 0,'-12'0'71'0,"12"5"-38"0,-3 3-23 0,0-2 20 0,3 4 2 16,-3 4 5-16,3 1-11 15,3 4-4-15,3-3-12 16,3 0 0-16,0 2 1 0,3 1-2 15,8-9 2-15,-2-7-2 16,0-3 2-16,0-5-4 16,-3-3 1-16,3-3-3 15,-6-5 2-15,-3 0-6 16,-6 0-1-16,-6 1-7 16,-6-1-3-16,-6-8-5 15,-6 11-2-15,3 2-21 16,3-2-10-16,0 2-44 15,3 1-51-15,3-1 40 16</inkml:trace>
  <inkml:trace contextRef="#ctx0" brushRef="#br0" timeOffset="5.57076E6">14980 9319 256 0,'9'0'96'0,"0"8"-52"0,9 18-32 0,-9-13 26 15,-1 6-9-15,4 2 0 16,-3 5-5-16,-3 1-1 16,-3-1-12-16,-3 11-11 0,-6 0-3 15,-6-5-17-15,-8-3-6 16,-4-2-93 0,-18-1-70-16,0-7 69 15</inkml:trace>
  <inkml:trace contextRef="#ctx0" brushRef="#br0" timeOffset="5.57186E6">10494 10634 140 0,'0'-6'52'0,"0"4"-28"0,-3-1-6 0,3 3 18 15,-3 0-7-15,-3 0-2 16,-3 5-4-16,-5 1-3 16,-1 9-10-16,-3 7 2 0,0 1 4 15,3 7-10-15,3 1-4 16,3 1-3-16,6 5-1 15,9 3 2-15,6-8 0 16,6-3-11-16,3-3-5 16,3-5-14-16,2-7-4 15,1-4-57 1,0-7-32-16,-3-3 60 16</inkml:trace>
  <inkml:trace contextRef="#ctx0" brushRef="#br0">10667 10673 96 0,'-6'-2'38'0,"3"2"-20"0,-3 2-23 0,6-2 6 16,0 0-23-16,0 0-8 15,0 3 10-15,-3-3 13 16</inkml:trace>
  <inkml:trace contextRef="#ctx0" brushRef="#br0" timeOffset="5.57338E6">10848 10824 192 0,'3'8'74'0,"3"0"-40"0,-3 5-20 0,-3-5 22 15,-3 0 2-15,-3 0 4 16,-3 3-19-16,1-3-8 16,-1 13-9-16,-6 0-11 0,3-11-2 15,-6-2-21-15,0-8-9 16,3-8-19-16,3 1-7 16,3-4-30-1</inkml:trace>
  <inkml:trace contextRef="#ctx0" brushRef="#br0" timeOffset="5.5736E6">10953 10626 232 0,'3'-3'88'0,"0"6"-48"0,0 2-45 16,0 0 15-16,0 3-2 15,-1 13 3-15,-2 1 5 16,0 1 4-16,0 1-10 15,0 0-3-15,0 0-3 0,0-3-7 16,6-3 0-16,-3-2-26 16,0-2-8-16,0-4-27 0,0-5-13 15,9-5-5 1</inkml:trace>
  <inkml:trace contextRef="#ctx0" brushRef="#br0" timeOffset="5.57382E6">11128 10623 204 0,'3'0'77'0,"6"3"-42"0,21 5-39 0,-15 0 15 16,0 7 9-16,-3 7 10 16,-3 1-1-16,-4 1 3 15,-2 3-18-15,-6-1-4 0,-8 1-2 16,-4 4-29-16,0 1-12 15,-3 0-50-15,-3 0-62 16,-3-9 40-16</inkml:trace>
  <inkml:trace contextRef="#ctx0" brushRef="#br0" timeOffset="5.57507E6">10625 10676 88 0,'3'-3'33'0,"-6"-2"-18"0,3 2 4 0,0 3 16 15,-3 0-2-15,3-2 1 16,-3 2-11-16,-3 0-1 16,0 2-13-16,0 4 1 0,-6 4 1 15,-5 6-4-15,2 3 1 16,3 4-1-16,6 4 3 15,9-1-5-15,9 1-1 16,3-6 2-16,0 3 3 16,2-11 7-16,1-5 2 15,3-5-1-15,0-6 2 0,3-5-4 16,-6-5-1-16,-9-3-6 16,-4 0 0-16,-7-2-5 15,-4-1 0-15,-3 0-8 16,0 1-4-16,0-1-24 15,0 6-11-15,3 3-79 16,3-1-39 0,3 0 82-16</inkml:trace>
  <inkml:trace contextRef="#ctx0" brushRef="#br0" timeOffset="5.57617E6">10399 11888 160 0,'-12'0'60'0,"3"5"-32"0,-6 3-22 0,9 0 17 16,0 8-3-16,-9 5 3 15,1 11-9-15,2 5-3 0,0 2-6 16,6 1-4-16,9 0 2 0,6 2-2 16,3-5-1-16,3-5-10 15,2-8-6-15,4-6-25 16,3-7-9-16,3-6-29 15</inkml:trace>
  <inkml:trace contextRef="#ctx0" brushRef="#br0" timeOffset="5.57649E6">10506 12007 176 0,'-27'-5'68'0,"21"10"-36"0,-3 3-37 15,6 0 12-15,-2 5 3 0,-1 0 5 16,3 3 6 0,3 3 2-16,3 2-12 15,3 3 2-15,5-3 1 0,7 0-3 0,6-3-1 16,0-4 0-16,3-9 1 16,-3-5 1-16,-4-5 0 15,-2-6-2-15,-6-2-1 16,-6-3-1-16,-6 0 0 15,-6-8-4-15,-6 3-1 16,-6 3-1-16,-2-1-2 16,2 6-17-16,3 2-6 15,3 6-33-15,3 2-12 16,9 9-41 0</inkml:trace>
  <inkml:trace contextRef="#ctx0" brushRef="#br0" timeOffset="5.57674E6">10741 12208 160 0,'3'5'60'0,"-3"0"-32"0,15 1-15 0,-18-1 19 15,3 6-1-15,-3-1 2 16,-3 6-5-1,0 0-3-15,0-3-13 16,-3 3-5-16,0-5-3 0,1-3-16 16,2 0-6-16,0-3-18 0,0-5-5 15,0 0-55 1,9-5-30-16,0-9 64 16</inkml:trace>
  <inkml:trace contextRef="#ctx0" brushRef="#br0" timeOffset="5.57715E6">10872 12002 168 0,'-6'-8'66'0,"9"8"-36"0,-3-3-13 16,3 3 22-16,0-3-9 15,3 1-2-15,6-1-16 16,0 0-8-16,0 1-2 16,3 2-2-16,6 8 2 0,-4 2-6 15,-11 6-1-15,-9 3-5 16,-2-1-1-16,-4 3 6 16,-3 0 2-16,-3-2 3 15,3 0 0-15,0-6 4 16,3-3 5-16,3 1-3 15,3-3-1-15,3-3 0 16,3 0-1-16,3-2 0 0,6 0 2 16,3-1-5-16,12 1-1 15,-4 0-9-15,-2-3-4 16,-3 0-13-16,3-3-4 16,-3-2-33-1,-3-1-47-15,0-2 23 16</inkml:trace>
  <inkml:trace contextRef="#ctx0" brushRef="#br0" timeOffset="5.5774E6">11096 11943 116 0,'0'0'46'0,"2"0"-24"0,7 3 1 0,-3 0 21 16,3 2 2-16,0 3 5 0,6 5-13 16,-3 8-3-16,3 0-20 15,-3 3-2-15,-6 0 0 0,-9 2-3 16,-6 1 0-16,-3 2-11 16,-3 0-4-16,-3 0-35 15,0 0-14-15,0-2-65 16</inkml:trace>
  <inkml:trace contextRef="#ctx0" brushRef="#br0" timeOffset="5.57807E6">10423 13227 196 0,'-6'-14'74'0,"3"1"-40"0,-3 5-20 0,3 13 20 16,0 1-4-16,-3 2 0 15,-3 8-9-15,-3 5-2 16,-3 10-11-16,0 6-5 0,1 6-2 16,8-1-4-16,3 6 2 15,6-1-6-15,6-4 0 0,2-9-10 16,7-7-2-1,0-6-10-15,3-5-2 0,-3-6-23 16,0-4-10-16</inkml:trace>
  <inkml:trace contextRef="#ctx0" brushRef="#br0" timeOffset="5.57836E6">10548 13406 144 0,'-21'-10'55'0,"3"20"-30"0,6-2-23 0,9-2 12 15,0-1-5 1,0 6 2-16,0 2 7 0,3 3 3 16,0 0-10-1,6-1 4-15,3 1 5 0,0-5 0 16,6-1 0-16,0-4 1 0,0-9-1 16,0-2-3-16,-3-6 2 15,-4-2-4-15,-2 0 1 16,-6-3-7-16,-3 0-1 15,-5-3-2-15,-7-2-1 16,0 3-12-16,0 2-3 16,3 5-22-16,0 3-9 15,3 6-33-15,3 7-14 16,3 8-8 0</inkml:trace>
  <inkml:trace contextRef="#ctx0" brushRef="#br0" timeOffset="5.57865E6">10706 13494 164 0,'0'13'63'0,"3"0"-34"0,-6 6-16 16,3-11 19-16,-3 8-5 0,-3-3 1 15,0 5-13-15,-3-2-4 16,3-3-7-16,0-5-18 0,0 0-8 16,0-2-53-1,3-4-50-15,0-7 39 16</inkml:trace>
  <inkml:trace contextRef="#ctx0" brushRef="#br0" timeOffset="5.57939E6">10813 13340 88 0,'-3'-2'33'0,"3"2"-18"0,0 5 0 0,0-5 15 15,0 0-1 1,0 0 3-16,0 0-9 15,0-3-2-15,0 3-12 0,0 0 3 0,0 0 4 16,0 0-4-16,0 0 1 16,0-2-8-16,0-1-1 15,0 3 0-15,3-3 2 16,0 1 1-16,3-4 1 16,3 4-7-16,2-1 0 0,1 0-1 15,0 3 0-15,0 3 0 16,0 2 0-1,-3 1 2-15,-3 2 3 16,-3 2 2-16,-3 1 3 16,-3 2-5-16,0-2-1 0,0-1-9 15,0-2-2-15,0-3-1 16,3 1 0-16,3-1-2 16,0 0-1-16,3 1 3 15,0-1 5-15,0 3 2 16,-3 0 1-16,-3 2 15 15,-3 1 7-15,0 0-6 16,-3-1-2-16,-3-2-6 0,-3 0 0 16,0-3-5-1,0-2-2-15,0-3-22 16,3-3-11-16,4-2-20 16,-1 0-5-16,6-3-35 15</inkml:trace>
  <inkml:trace contextRef="#ctx0" brushRef="#br0" timeOffset="5.5796E6">11045 13285 212 0,'12'2'79'0,"3"9"-42"0,6 5-26 16,-13-6 23-1,4 6 0-15,0 3 4 16,-3-1-10-16,-3 4-2 15,0 1-15-15,-6 1-4 0,-3 0-3 16,-6-3-18-16,-6 0-5 16,-8-2-29-16,-7 2-11 15,0 5-62-15</inkml:trace>
  <inkml:trace contextRef="#ctx0" brushRef="#br0" timeOffset="5.58076E6">11831 10615 60 0,'6'-8'24'0,"-3"3"-12"0,0 0-1 0,0 5 12 15,-3-3 12-15,0 0 6 16,0 1-7-16,-3-1-1 16,-3 3-9-16,-3 0-5 15,-3 5-11-15,-3 3 1 0,-3 5 2 16,0 9-2-16,3 7 0 15,0 2-5-15,7 4-3 16,-1 2 0-16,9 5-1 16,12 1 0-16,5-6 0 0,4-3-14 15,9-2-5-15,3-11-37 32,2-5-55-32,-2-8 16 0</inkml:trace>
  <inkml:trace contextRef="#ctx0" brushRef="#br0" timeOffset="5.58107E6">11938 10673 184 0,'0'-2'68'0,"0"2"-36"0,3 5-29 0,0 3 17 15,0 2 5-15,0 4 7 16,-3 2-15-16,0 2-5 16,3 1-7-16,0 2-4 0,0 0 0 15,-3-3-8-15,3-2-3 16,0-2-21-16,0-1-7 15,0-3-49 1,6-2-30-16,-1-2 52 16</inkml:trace>
  <inkml:trace contextRef="#ctx0" brushRef="#br0" timeOffset="5.58129E6">12140 10856 148 0,'0'5'57'0,"3"3"-30"0,0 3-7 16,-3-3 19-16,0 5-4 15,-6 8 2-15,-6 0-17 16,-3-2-4-16,1-3-10 16,-1-3-15-16,0-3-6 0,0-2-24 0,0-2-10 15,3-6-25 1,0-3-28-16</inkml:trace>
  <inkml:trace contextRef="#ctx0" brushRef="#br0" timeOffset="5.58153E6">12256 10644 176 0,'0'-2'66'0,"3"4"-36"0,3 9-24 0,-3-1 17 16,0 9 1-16,-3 2 5 15,-3 6-6-15,0-1-2 16,0 0-12-16,3 1-3 0,0-3-2 0,0 2-13 16,0-5-4-16,3 3-58 15</inkml:trace>
  <inkml:trace contextRef="#ctx0" brushRef="#br0" timeOffset="5.58176E6">12411 10607 208 0,'6'-5'77'0,"3"2"-42"0,9 9-37 0,-9 1 17 15,3 4 6-15,0 8 9 16,-3 4-2 0,-1 1 0-16,-2 3-15 0,-6 2-3 0,-3 2-3 15,-2 1-8-15,-7 5-1 16,-3-5-44-16,-6-3-19 16,0 0-51-1</inkml:trace>
  <inkml:trace contextRef="#ctx0" brushRef="#br0" timeOffset="5.58269E6">11694 11962 168 0,'-3'-8'66'0,"3"8"-36"0,0 0-13 0,0 0 20 15,-6 0-10-15,0 3-1 16,-6 4-6-16,0 4-1 16,-3 8-10-16,0 4-1 0,0 6-1 15,4 6-6-15,2 2 0 16,6 5-3-16,9-2 0 16,8-6 2-16,7-2 0 0,3-5-9 15,0-4-4-15,3-7-22 16,0-5-8-16,-4-6-43 15,1-5-35 1,0-3 48-16</inkml:trace>
  <inkml:trace contextRef="#ctx0" brushRef="#br0" timeOffset="5.58293E6">11822 11999 200 0,'-3'0'77'0,"6"0"-42"0,-3 5-28 0,0 6 20 16,0 5 4-16,3-1 5 15,-3 7-8-15,3 1-2 16,0 4-15-16,0-1-7 0,0-2 0 16,0-5-14-16,3 2-3 15,0-3-27-15,5-4-190 31,7-17 122-15</inkml:trace>
  <inkml:trace contextRef="#ctx0" brushRef="#br0" timeOffset="5.58312E6">12003 12189 180 0,'3'6'68'0,"3"-1"-36"0,-3 8-15 16,-3-5 20-16,0 5-2 15,-3 6 2-15,-3-1-16 16,-3 1-5-16,0-1-10 16,-5-2-8-16,-1-2-4 0,3-4-26 15,3-2-11-15,-6-3-44 16,12-5-44 0,6-5 45-16</inkml:trace>
  <inkml:trace contextRef="#ctx0" brushRef="#br0" timeOffset="5.58329E6">12096 12060 200 0,'-18'-3'77'0,"15"3"-42"0,0 0-23 0,3 0 21 16</inkml:trace>
  <inkml:trace contextRef="#ctx0" brushRef="#br0" timeOffset="5.58354E6">12090 12049 377 0,'15'-5'10'15,"2"0"-6"-15,-2 7-6 0,0 6-1 0,-3 0 2 16,-6 3 0 0,-6 5-6-16,-3-1 0 0,-3 4 1 15,-3-3 3-15,-6 0 6 16,3-3 3-16,0-3 2 15,7 1 2-15,-1-3 6 16,12-5 4 0,2-1-6-16,4-2-5 15,3 0-3-15,3-2-4 16,3-1 1-16,-3 0-13 16,0 1-6-16,0-1-22 15,-4 0-11-15,-2-2-139 16,6-3 99-1</inkml:trace>
  <inkml:trace contextRef="#ctx0" brushRef="#br0" timeOffset="5.58375E6">12331 11954 220 0,'-12'-3'82'0,"15"6"-44"0,12-3-47 0,-3 5 14 16,3 3-1-16,-4 8 5 15,1 5 17-15,0 0 10 16,-3 6-18-16,-3 2-1 0,-6 3-2 16,-3-1-6-16,-12 1-3 15,-3 3-25-15,-2-4-13 16,-1-4-60-16,0-6-59 16,0 0 46-16</inkml:trace>
  <inkml:trace contextRef="#ctx0" brushRef="#br0" timeOffset="5.58444E6">11819 13234 160 0,'-3'-7'60'0,"0"7"-32"0,-3 0-13 16,3 0 18-16,-3 2-3 16,-3 3 2-16,-3 3-12 0,0 3-4 15,0 8-9-15,0 7-1 16,3 6 1-16,4-1-3 0,2 1-3 16,3 3-3-16,6-4 1 15,2-4-10-15,7-6-5 16,0-2-8-16,0 2 0 15,0-13-22-15,6-3-11 16,-3-5-22 0</inkml:trace>
  <inkml:trace contextRef="#ctx0" brushRef="#br0" timeOffset="5.58469E6">11920 13309 160 0,'-18'0'63'0,"21"5"-34"0,-3 5-21 0,3-4 18 0,0 10 9 16,3-1 8-16,0 4-6 16,-6 5 1-16,3 0-22 15,0-1-9-15,0 1-3 0,0-3-19 16,0-2-4-16,0-6-26 15,0-2-12-15,0-3-49 16</inkml:trace>
  <inkml:trace contextRef="#ctx0" brushRef="#br0" timeOffset="5.58489E6">12051 13486 168 0,'0'2'66'0,"3"4"-36"0,3 7-22 0,-3-5 18 16,-3 3 2-16,-3 7 3 15,-3-2-8-15,0 8-3 16,-3-6-12-16,0 1-14 0,0-6-6 16,0-2-38-16,0-3-18 15</inkml:trace>
  <inkml:trace contextRef="#ctx0" brushRef="#br0" timeOffset="5.58557E6">12167 13303 116 0,'-6'-2'44'0,"3"-1"-24"0,3 3 3 0,0 0 21 15,0-3-9-15,0 1 0 16,0 2-18-16,0-3-5 15,3 0-8-15,3-2-3 0,3 0 2 16,3 0-2-16,0-1-1 16,0 4 1-16,0 2 1 15,0 2-1-15,-4 4-1 0,-5 1 5 16,-3 4 1-16,-3 2 0 16,-2 0 1-16,-4 3-2 15,3-2 0-15,3-4-12 16,0-2-3-16,9 5-8 15,6-2 9 1,-1 0 5-16,1 2 3 16,0 0 3-16,-3 0 16 15,-3 0 9-15,-6 1 3 16,-3-1 4-16,-3-3-12 0,-6 1-5 16,-3-3-10-16,1 0-3 15,-1-3-11-15,0-2-5 16,3-3-21-16,-3-3-8 15,3 1-28-15,3-4-11 16</inkml:trace>
  <inkml:trace contextRef="#ctx0" brushRef="#br0" timeOffset="5.5858E6">12355 13261 220 0,'3'0'82'0,"14"0"-44"0,1 8-40 0,-9-3 14 16,3 6 14-16,0 2 7 0,3 8 3 15,0 3 3-15,-3 0-21 16,-3 0-2-16,-3-1 1 16,-9 1-9-16,0 0-2 0,-6 0-17 15,-12-3-8-15,-9 3-39 16,-3-3-15-16,-2 8-52 15</inkml:trace>
  <inkml:trace contextRef="#ctx0" brushRef="#br0" timeOffset="5.58701E6">13173 10586 120 0,'0'-8'46'0,"0"3"-24"0,0 2-8 0,0 3 17 0,-3 0 0 16,0 0 2-16,-3 0-7 15,-3 3-4-15,-3 2-12 16,-2 3 0-16,-1 5 1 0,-3 11 5 15,-6 5 2-15,6 6-9 16,3 4-3-16,12 1-4 16,9 2-2-16,6 1-2 15,9-4-1-15,6 1-16 16,5-8-5-16,7-8-19 16,-3-9-5-16,0-7-43 15</inkml:trace>
  <inkml:trace contextRef="#ctx0" brushRef="#br0" timeOffset="5.58761E6">13254 10742 156 0,'-3'-3'57'0,"-9"-10"-30"0,18 5-12 16,-9 0 20-16,9 3-13 0,5 0-4 15,1-1-9-15,0 1-4 16,3 0-2-16,-3 2-5 0,0 3 1 16,0 3 1-16,-6 10 0 15,-6 0-3-15,-3 3 2 16,-3 3 1-16,-6-1 0 16,-3 3 4-16,-3-2 2 15,6-3 2-15,3-3 2 16,0-2 1-16,4-3 3 15,2-3-3-15,14-2-1 16,7-3-4 0,3 0-8-16,0-3-3 15,0 3-34-15,0 0-13 16,5-3-51-16</inkml:trace>
  <inkml:trace contextRef="#ctx0" brushRef="#br0" timeOffset="5.58782E6">13509 10861 160 0,'0'8'63'0,"3"3"-34"0,-3-1-19 16,0 3 20-16,0 1 2 15,-5 7 3-15,-7-5-13 16,0 0-3-16,0-3-11 15,-3-3-18-15,0-2-7 0,0-2-29 16,3-4-10-16,0-4-35 16</inkml:trace>
  <inkml:trace contextRef="#ctx0" brushRef="#br0" timeOffset="5.58806E6">13578 10652 212 0,'-3'0'82'0,"6"0"-44"0,0 8-42 0,0 3 13 16,0 7 10-16,-3 1 10 0,0 5-6 16,0-1-1-16,0 1-13 15,0 0-5-15,3-3-3 0,0-2-21 16,0-3-9-16,0-6-25 15,0-2-11-15,3-5-27 16</inkml:trace>
  <inkml:trace contextRef="#ctx0" brushRef="#br0" timeOffset="5.58827E6">13697 10628 208 0,'18'-2'77'0,"-9"7"-42"0,18 6-30 16,-15-6 19-16,2 11 9 16,-2 5 7-16,0 3-4 0,-3 2-1 15,-3 1-20-15,-6 2-7 0,-3-3-3 16,-3 9-12-16,-9-4-3 16,-6-2-50-16,-5 1-21 15,-4-9-40 1</inkml:trace>
  <inkml:trace contextRef="#ctx0" brushRef="#br0" timeOffset="5.58915E6">13093 11922 160 0,'-3'-5'60'0,"0"5"-32"0,-3 2-17 0,3 1 18 16,-6 2-8-16,-6 6 0 15,0 5-10-15,-3 10-2 16,0 3-5-16,4 6-3 0,5 2 0 16,3 0-4-16,6 5 2 15,9-2 3-15,9-6 1 16,2-5-12-16,4-7-4 16,3-7-21-16,0-1-5 0,5-9-44 31</inkml:trace>
  <inkml:trace contextRef="#ctx0" brushRef="#br0" timeOffset="5.58967E6">13149 12057 180 0,'-6'-5'68'0,"6"5"-36"0,3-3-29 0,3-2 15 16,3 0-9-16,0-3-3 15,3 2-6-15,6 4-2 0,0 4 1 16,0 6 0-16,-3 3 3 16,-4 2 1-16,-11 3 1 15,-6 5-2-15,-2 0 1 0,-1 0 0 16,-3 1 1-16,0-7 2 15,3-1 3-15,0-4 5 16,3-2 1-16,3 0-6 16,3-3-1-16,6-5-4 15,3 0-3-15,6-2 2 16,6-1 2-16,-1 1-9 16,1 2-2-16,3 0-21 15,-6 0-8-15,-3 0-46 16,0 0-40-1,-6 0 44-15</inkml:trace>
  <inkml:trace contextRef="#ctx0" brushRef="#br0" timeOffset="5.58988E6">13393 12195 160 0,'-3'5'63'0,"6"3"-34"0,0 5-32 0,-3-2 13 15,0 5 10-15,-3-1 10 16,-3 4-12-16,1-3-2 16,-4 0-10-16,0-6-4 0,0 1-1 15,0-3-30-15,0-3-13 16,3-5-38 0,3-3-23-16,3-7 45 15</inkml:trace>
  <inkml:trace contextRef="#ctx0" brushRef="#br0" timeOffset="5.59004E6">13474 12044 172 0,'-3'-19'66'0,"3"19"-36"0,0-2-22 0,3 2 16 16</inkml:trace>
  <inkml:trace contextRef="#ctx0" brushRef="#br0" timeOffset="5.59028E6">13489 12015 327 0,'12'-6'15'0,"-1"4"-8"16,1-1-5-16,-3 6-1 0,0 10-1 0,-3 3 0 16,-6 0-3-16,-3 2 0 15,-3 1 2-15,-9 2 0 16,-2-2 7-16,-1-4 6 15,3-1 3-15,6-4 3 16,0-2-4-16,3 0 2 16,3-3-7-16,9-2-1 15,6-3-6-15,3 0-2 16,3 0 0-16,2-3 0 16,4 1-22-16,0 2-8 15,-3-3-29-15,-3 0-13 0,0 1-19 16</inkml:trace>
  <inkml:trace contextRef="#ctx0" brushRef="#br0" timeOffset="5.59051E6">13688 11938 216 0,'0'-3'82'0,"3"3"-44"0,15 6-49 15,-6 2 13-15,3 2 9 16,0 6 7-16,-3 5 9 0,-1 3 4 16,-2 0-17-16,-6 2 1 0,-3 3-1 15,-3 1-10-15,-9-7-1 16,-5 6-32-16,-4 3-13 16,0-5-77-1</inkml:trace>
  <inkml:trace contextRef="#ctx0" brushRef="#br0" timeOffset="5.59129E6">13164 13248 136 0,'3'-14'52'0,"-3"12"-28"0,-3-3-11 15,3-6 17-15,-3 6-4 16,-3 7 2-16,-3-2-10 15,-3 6-3-15,-2 4-8 16,-4 3 2-16,-6 9 3 0,3 7-4 16,3 2 0-16,3 1-2 0,6 0-1 15,12 0-3-15,9-3-2 16,3-5-4-16,6-6 0 16,0-2-18-16,3-5-8 15,-4-6-53 1,7-5-41-1,3-3 47-15</inkml:trace>
  <inkml:trace contextRef="#ctx0" brushRef="#br0" timeOffset="5.59167E6">13188 13324 216 0,'-6'-2'82'0,"6"2"-44"0,3-6-40 0,-3 6 14 16,6 0-6-16,3 0-1 0,3 0-6 16,0 3-1-16,3 2 1 15,-3 6-2-15,-4 2 1 0,-8 3 2 16,-5 3 2-16,-1-1 1 15,-3-2 1-15,0 0 4 16,0-3 3-16,3-2-4 16,0-3 1-16,3 0-1 15,0-3 3-15,3-5-3 16,6 0-2-16,6 0 0 16,6-3-1-16,-1 1-18 0,1-1-5 15,3 0-24-15,-3 3-8 16,-3 0-46-1</inkml:trace>
  <inkml:trace contextRef="#ctx0" brushRef="#br0" timeOffset="5.59188E6">13408 13465 200 0,'3'10'77'0,"-3"1"-42"0,0 5-30 0,-3-6 17 16,0 1-1-16,-3 2 4 16,-3-2-7-16,1-1 0 15,-1 3-11-15,-3-2-20 0,3-8-8 0,3-3-34 16,0-3-15-16,6-2-23 16</inkml:trace>
  <inkml:trace contextRef="#ctx0" brushRef="#br0" timeOffset="5.59225E6">13456 13332 172 0,'-18'-5'66'0,"18"8"-36"0,0-6-20 0,0 3 17 0</inkml:trace>
  <inkml:trace contextRef="#ctx0" brushRef="#br0" timeOffset="5.59255E6">13465 13316 323 0,'18'-5'9'0,"-3"0"-4"0,-1 2-3 16,-2 3 1-16,0 3-2 15,-3 2-1-15,-3 3 7 16,-6 0 3-16,0 5-3 16,0-2-2-16,0-1-5 15,0-2 0-15,3 3-5 0,0-3 1 16,3 0 0-16,3 0 2 15,0 2 1-15,0 1 1 16,-3 0 4-16,-3 2 2 16,-6 0 11-16,0 0 6 15,-3-2-3-15,-3-1-2 16,0-2-10-16,0-2-5 16,0-4-11-16,3-2-3 15,0 0-18-15,-6-2-9 16,3-4-29-16,9 1-10 15,6 0-5 1</inkml:trace>
  <inkml:trace contextRef="#ctx0" brushRef="#br0" timeOffset="5.59281E6">13718 13274 200 0,'3'-10'74'0,"0"10"-40"0,18 0-33 16,-9 5 16-16,-1 3 9 16,1 2 8-16,3 6 2 15,-3 5 2-15,-3 3-20 16,-3 0 1-16,-3 3-1 0,-3-1-8 16,-6 0-3-16,0 1-9 0,-9-6-1 15,-6-2-26-15,-2 4-8 16,-4 6-25-16,-3-5-9 15,3-5-37 1</inkml:trace>
  <inkml:trace contextRef="#ctx0" brushRef="#br0" timeOffset="5.59409E6">14530 10623 108 0,'-5'-16'41'0,"2"11"-22"0,-3 0-5 0,3 5 15 16,-3-3-5-16,-3 3 0 16,0 0-4-16,-3 3-3 15,-3 2-9-15,0 3 6 0,-6 5 3 16,0 11-3-16,4 2 0 16,2 6 0-16,3 2 2 15,6 1-9-15,6 2-4 16,6 3-5-16,9-3 1 15,3-8-8-15,2-3-2 16,4-7-18-16,0-6-9 16,0-5-57-1</inkml:trace>
  <inkml:trace contextRef="#ctx0" brushRef="#br0" timeOffset="5.59488E6">14530 10689 96 0,'-3'-16'35'0,"3"14"-18"0,-2 4-13 16,2-2 17-1,0 0-4-15,0 0 3 16,0 0 0-16,0 0 2 16,0 0 1-1,2-2-12-15,4-1-2 0,0-2-2 0,3-1-1 16,3 1 1-16,3 0-4 16,-3 2 0-16,0 3-3 15,3 3-3-15,-6 2 4 16,-3 0 3-16,-3 9 3 0,-9 2 3 15,0-3-1-15,0 0 2 16,-3-2-4-16,3-3-2 16,0-1-2-16,3-1-3 15,3-1-6 1,3 0-1-16,6-2 1 0,0 2 1 16,6 3 0-16,-3 0 4 15,-3 3 0-15,-1-1 3 16,-5 4 12-16,-6-4 6 15,-5 1 1-15,-4-1-1 16,0-2-8-16,0-2-5 16,-3-1-4-16,3-3-3 15,0-2-15-15,3 0-7 16,3 0-27-16,3-2-9 16,6-1-40-1</inkml:trace>
  <inkml:trace contextRef="#ctx0" brushRef="#br0" timeOffset="5.59509E6">14760 10856 192 0,'3'8'74'0,"-3"0"-40"0,6 2-33 16,-3-2 14-16,0 5 7 16,-3 6 8-16,0 2 0 15,-3-2 2-15,-3-1-18 0,-3-2-8 16,0-3-2-16,0 1-16 15,0-7-5-15,0-1-24 0,0-4-11 16,3-2-39 0,0-8-31-1,6-7 52-15</inkml:trace>
  <inkml:trace contextRef="#ctx0" brushRef="#br0" timeOffset="5.5953E6">14882 10671 208 0,'0'0'77'0,"3"0"-42"0,0 18-37 0,0-13 14 15,-3 9 5-15,0 2 6 16,0 7-6-16,-3 4-2 16,3-1-8-16,0 6-5 0,0 5 1 15,0-8-15-15,0-5-5 0,3-3-29 16,0-5-10-16,3-8-37 15</inkml:trace>
  <inkml:trace contextRef="#ctx0" brushRef="#br0" timeOffset="5.59552E6">15019 10623 212 0,'12'-8'82'0,"-7"8"-44"0,7 3-47 15,3 2 12-15,3 6 11 16,0 10 8-16,-3 3 19 0,-3 5 10 16,-3 5-27-16,-3 3-4 0,-6 8-5 15,-3 0-8-15,-9-5-4 16,-6-1-33-16,0-7-15 16,-3-5-72-1,0-4-49-15,1-9 68 16</inkml:trace>
  <inkml:trace contextRef="#ctx0" brushRef="#br0" timeOffset="5.59622E6">14414 11951 144 0,'-17'-2'55'0,"14"4"-30"0,-12 1-16 15,9 0 16-15,0 2-5 16,-3 3 0-16,0 2 6 16,-3 12 4-16,0 1-16 15,0 6-4-15,3 6 1 0,6 5-7 16,9-1-2-16,6-2-1 15,12-2-1-15,3-6-16 0,2-5-6 16,-2-3-62 0,3-8-47-1,-6-5 48-15</inkml:trace>
  <inkml:trace contextRef="#ctx0" brushRef="#br0" timeOffset="5.59715E6">14507 12033 108 0,'-6'-16'44'0,"6"16"-24"0,-3 0-13 0,3 8 15 0,-3-10 0 16,3 2 4-16,-3-3-5 16,3 0-1-16,0 1-11 15,0-1-1-15,3 0-1 0,3-2-3 16,3 0-1-16,3 0 1 16,-1 2 0-16,-2 3-5 15,0 0 1-15,0 3 0 16,-3 2 0-16,-3 5 8 15,-3 6 5-15,-3-2-2 16,-3-4 1-16,0 1-7 16,0-3-1-16,0-3-2 15,3 0-2-15,0 1-4 16,3-6 0-16,6 2-3 16,3 3 2-16,0 1 3 15,3 2 1-15,0 0 1 0,0 0 0 16,-3 0 19-16,-6 2 10 15,-3-2 1-15,-3 3 2 16,-3-3-16-16,-3-1-4 16,-3-1-10-16,0-1-4 15,3-2-17-15,0-1-5 16,3-2-26-16,6-2-89 31,6-1-7-31,0-2 72 16</inkml:trace>
  <inkml:trace contextRef="#ctx0" brushRef="#br0" timeOffset="5.59736E6">14730 12152 212 0,'3'6'79'0,"0"-1"-42"0,6 8-34 16,-6-5 15-16,-3 3 13 15,-3-1 9-15,0 1-9 16,-3 5-6-16,-3 2-14 15,0-5-10-15,-6 1-1 0,3-4-24 16,0-2-12-16,-3 0-8 16,3 0-3-16,10-24-131 31,7 3 89-31</inkml:trace>
  <inkml:trace contextRef="#ctx0" brushRef="#br0" timeOffset="5.59776E6">14840 12015 212 0,'-3'-6'82'0,"6"4"-44"0,-3-1-22 0,0 3 28 16,9-2-18-1,0 2-16-15,3 0-8 0,-3 2-3 16,0 1 0-16,-3 7 1 0,-3 6-5 16,-3 0 1-1,-3 3-7-15,0-1-3 16,-6 1 8-16,-9-3 5 0,6-1 5 16,0-1 3-16,3-4 3 15,3-2 4-15,3 0-8 16,6-3-1-16,0 1-1 15,9-4 0-15,0-2 2 16,6 0 1-16,3 0-3 16,-1-2-3-16,1 2 0 0,-3 0 1 15,-3 0-10-15,-3 0-2 16,-3-3-41-16,-3 0-19 16</inkml:trace>
  <inkml:trace contextRef="#ctx0" brushRef="#br0" timeOffset="5.59799E6">15025 11919 196 0,'8'-2'74'0,"4"2"-40"0,9 10-31 0,-6 1 17 16,-3 5 10-16,0 8 6 15,0 2-4-15,-3 3 1 16,-6 3-19-16,-9 2-4 0,0-2-2 16,-9 10-11-16,-3-4-3 15,-6-7-35-15,-5-2-15 16,-1-2-64-16</inkml:trace>
  <inkml:trace contextRef="#ctx0" brushRef="#br0" timeOffset="5.59871E6">14489 13232 156 0,'-6'-8'57'0,"0"3"-30"0,-3 2-12 0,6 6 18 15,-3 5-1-15,-6-1 3 16,-6 4-15-16,0 8-4 16,1 7-10-16,2 6 0 0,3 0 4 15,6 5-6-15,12-3-2 16,6-2-10-16,6 2-5 15,2-5-11-15,4-5-5 16,0-5-53 0,0-14-43-16,-6-8 45 0</inkml:trace>
  <inkml:trace contextRef="#ctx0" brushRef="#br0" timeOffset="5.59955E6">14533 13338 132 0,'-6'-6'52'0,"6"6"-28"0,-2-2-11 16,2 2 19-16,0 0-7 15,0 0 0-15,2-3-12 0,1 3-3 16,3-3-6-16,3 1-1 0,0-1 1 15,0 3-5 1,0 3 1-16,0 2-2 16,-3 0 0-16,-3 9 4 0,-3-4 1 15,-3 3-1-15,0 1-2 16,0-4-4-16,0-2 0 16,0-3-3-16,0 1 2 15,3-1 1-15,3 0 2 16,3 1 1-16,0 2 3 15,6-1 1-15,-3 1 1 16,-3 0 13-16,0 0 6 16,-9 3 11-16,0-1 3 15,-3-2-11-15,0 0-5 16,-3-2-12-16,0-1-6 16,0-5-18-16,0 0-7 15,3-3-18-15,3 1-7 16,3-1-37-16,3-2-45 15,3-1 40-15</inkml:trace>
  <inkml:trace contextRef="#ctx0" brushRef="#br0" timeOffset="5.59973E6">14739 13512 236 0,'0'16'90'0,"6"-5"-48"0,-9 2-45 16,0-5 16-16,0 5-1 15,-6-2 5-15,0 5-7 16,0-8-3-16,-3 2-4 16,0-7-20-16,-3-1-6 0,0-2-35 0,4-10-70 31</inkml:trace>
  <inkml:trace contextRef="#ctx0" brushRef="#br0" timeOffset="5.60036E6">14780 13340 136 0,'-2'0'52'0,"2"0"-28"0,0-2-8 16,0 2 18-16,0 0-14 15,0 0-3-15,5-3-11 16,1 3-2-16,6 0-2 0,3-3-2 0,0 3 3 16,-3 0-2-16,0 3 2 15,-3 2-2-15,3 6-1 16,-6-3 1-16,-3 0-1 15,0 2 2-15,-3-4 1 16,3 2-4-16,0 0 1 0,3-8-13 16,0 5-5-1,2 0 8-15,1 0 2 16,0 3 6-16,0 0 3 16,-3 3 9-16,-3 2 5 15,-3 0 15-15,-3 1 8 0,-3-4-7 16,-3 1-3-16,0-3-16 15,0 0-5-15,1-3-10 16,-4-2-2-16,3-1-25 16,0-2-8-16,3 0-29 15,-9-2-10-15,12-1-5 16</inkml:trace>
  <inkml:trace contextRef="#ctx0" brushRef="#br0" timeOffset="5.60075E6">15019 13248 168 0,'3'0'63'0,"3"2"-34"16,2 1-23-16,1 2 17 0,6 9 6 15,3 4 6-15,0 6-3 16,-3 5 1-16,-3 3-19 16,-6 5 1-16,-6 0-1 0,-9 2-12 15,-9 4-3-15,-3-6-29 16,-3-5-10-16,-2-6-79 16</inkml:trace>
  <inkml:trace contextRef="#ctx0" brushRef="#br0" timeOffset="5.62884E6">19445 5861 128 0,'-3'-3'49'0,"6"3"-26"0,-3 0-16 0,0 0 15 0,0 0-4 16,0 0 1-16,3 0-8 15,0-3-2-15,0 3-5 16,0 0-1-16,-3 0 1 0,0 0 0 15,0 0 2-15,0 0 6 16,0 6 4-16,0 1-2 16,-3 9 2-16,0 3-3 15,0 5 2-15,0 5-4 16,0 5 1-16,3-2-9 0,0-6-4 16,6-2 0-1,0-3 2-15,6-2 0 16,0-6-1-16,2-2 1 15,1-3-1-15,0-3-18 16,-3-5-8-16,0-3-48 16,-3 1-57-16,0-6 33 15</inkml:trace>
  <inkml:trace contextRef="#ctx0" brushRef="#br0" timeOffset="5.62927E6">19483 5744 104 0,'6'-5'38'0,"-3"7"-20"0,0-2-6 16,-3 0 13-1,0 0 6-15,0 0 4 0,0 0 3 16,0 0 1-16,-3 3-21 16,-3-3-2-16,0 3 1 0,-2-1-3 15,-1 1 0-15,0-3-4 16,0 0-1-16,3 0-5 16,0-3-1-16,3 1-3 15,0-1-1-15,3 0-4 16,0 1 1-16,0-1 2 15,0 3 3-15,3-2-2 0,-3 2 0 16,0 0 5 0,0 0 2-16,0-3 0 0,-3 3-1 15,0-3-3-15,-3 1 1 16,0-1-4-16,0 0 0 16,3 1-30-16,6 2-12 15,6 0-73 1</inkml:trace>
  <inkml:trace contextRef="#ctx0" brushRef="#br0" timeOffset="5.63022E6">20603 5823 108 0,'-6'-2'41'0,"9"2"-22"0,-6 0 0 0,3 0 24 16,3 5-16-1,0 3-5-15,3 3-2 16,0 7-12-16,2 11 11 0,1 8 4 16,0 8 2-16,0 0 2 15,-3 3-6-15,-3-6-1 16,0-2 0-16,-3-6 0 16,-3-2-9-16,-3-5-2 15,-3-4-5-15,-3-1-3 16,-5-7 2-16,-4-1 0 0,0-6-12 15,0-6-4-15,-3-2-32 16,3-2-10-16,4-9-25 16,-1-10-52-1,9-3 30-15</inkml:trace>
  <inkml:trace contextRef="#ctx0" brushRef="#br0" timeOffset="5.63058E6">20504 5739 132 0,'3'-11'52'0,"3"1"-28"0,9-1-17 0,-9 8 15 16,3 1-2-16,-3-1 0 16,0 0-4-16,0 3 0 15,-3 0-9-15,0 0 5 0,-3 0 3 16,-3 0 2-16,0 3 1 15,-3 0-7-15,-3-3-4 16,0 0 4-16,0-3 3 16,0 0-5-16,3 1-3 15,3-3-3-15,3 2-3 16,0 0 1-16,3 3-1 0,0 0 0 16,0 0 0-1,-3 0 4-15,0 0 5 16,0-2-1-16,-3-1 1 15,-3 0-10-15,0 1-4 16,0-9-48-16,1 3-20 0,2-2-40 16</inkml:trace>
  <inkml:trace contextRef="#ctx0" brushRef="#br0" timeOffset="5.63236E6">19037 6556 84 0,'-9'0'33'0,"6"0"-18"0,0-2-16 16,3 2 9-16,0 0-5 16,0 0-2-16,0 0 0 0,6 0 1 15,0 0 3-15,0 0 2 16,3 0 1 0,0 2 2-16,3-2 1 0,3 0 1 15,-1 0 7-15,4 0 5 16,6-2-9-16,3 2-1 15,6 0-8-15,-1 0-4 16,10 0-1-16,3 2-4 0,5-2 2 16,1 0 1-16,8 0 0 15,4 0 0-15,5 0 0 16,1 0 0-16,2 0 2 16,4 0 1-16,2 0 3 0,1 0-1 15,-1 6 2-15,-3-4-2 16,7 1 2-16,-4 0-6 15,6 2-1 1,1 0 0-16,-4-2 2 0,4 2-1 16,-4 0 2-16,3 1-2 15,-2-1-1-15,5-2 1 16,-3-1-1-16,4-2 0 16,5 0 2-16,-3 0-3 15,3-2 0-15,-2-1 5 16,-1 0 5-16,3 1-1 15,-5-4 1-15,2 4-3 16,-3-1-1-16,27 0-1 0,-8 1 0 16,-4-1-5-16,0 3 1 15,-3-2 0 1,0-1 2-16,1-2-1 16,5-1-1-16,-6-4 1 0,-3-1 1 15,-5 3 10-15,-7 3 7 16,-6 0-8-1,1 2-1-15,-10 3-6 0,1 0-1 16,-7 0 1-16,1 0 2 16,-7-3-5-16,-2 1-1 15,-7-1-38-15,-8-10-14 16,-3 0-60 0</inkml:trace>
  <inkml:trace contextRef="#ctx0" brushRef="#br0" timeOffset="5.63391E6">21460 5419 120 0,'-6'-3'46'0,"6"6"-24"0,3 5-28 16,0-3 6-16,0 5-1 16,-3 9 0-16,3 5 3 15,-3 16 3-15,0 7 0 16,0 9 2-16,0 7 2 15,0 9 5-15,0 10-6 16,6 10 0-16,0-4-4 16,0 4-3-16,0 9 2 0,-3-1 2 15,-3 1 4-15,0 2 5 16,0 5 1-16,-6-2-6 16,3 3-1-16,0-3-4 15,0 7-1-15,6-4 3 0,0-1 3 16,0-2 0-16,6 5 2 15,0-2-2-15,-1-6 0 16,-2 0-5-16,3-2-3 16,0 2 2-16,-3-3 2 15,0 1 0-15,0-6 2 16,-3 0-2-16,0 3 0 16,-3-5-6-16,0 0 1 15,-3-6 4-15,0 0 2 16,0-2 0-16,0-6 1 15,0 3-4-15,-3-5 0 16,0 0-1-16,0 2-2 0,-3 22 1 16,-5-9-1-16,2 3 0 15,3 3 0-15,0 0 2 16,-3-5 1-16,3-11 1 16,0 8 2-16,0-3-3 15,0-5 0-15,3 6-1 16,-3-6 1-16,3-3 0 15,-3 0 3-15,3 1-1 16,-2-1 0-16,2 6-3 16,-3-6 1-16,0 6-4 15,-3-3 0-15,3-3 3 16,0 11 3-16,3-3 0 0,0 9 2 16,3-4-4-16,3 9 0 15,0-11-1-15,0 0-2 16,0 0 1-16,6 0 1 15,0-6 1-15,0 4 1 16,0 2-2-16,-3 0-2 16,0-6 1-16,-3-7 1 15,3 8-1-15,0-9-1 16,3 1-2-16,0-6 1 16,0-18-26-16,0-10-11 15,3-14-52-15,5-21-22 0,-5-27 12 16</inkml:trace>
  <inkml:trace contextRef="#ctx0" brushRef="#br0" timeOffset="5.6346E6">21909 6009 4 0,'0'-3'0'0</inkml:trace>
  <inkml:trace contextRef="#ctx0" brushRef="#br0" timeOffset="5.63489E6">21862 5993 20 0,'-6'0'11'0,"3"5"-6"0,-3-5-8 0,6 0 0 0,0 0 4 16,0 0 1 0,0 0 28-16,0 0 13 15,0-3 0-15,0 1 1 16,0-1 0-16,0 1 0 16,0 2-9-16,0 0-2 0,0 0-18 15,0 0-7-15,0 5-3 0,6 3-3 16,-3 16 1-16,-3-1 4 15,0 4 6-15,0-1-3 16,0 1 2-16,0-3-7 16,0 2-1-16,0-2-2 15,0-3 1-15,0-10-35 16,0-11-20 0,-3-6-11-16,-3-2-33 15</inkml:trace>
  <inkml:trace contextRef="#ctx0" brushRef="#br0" timeOffset="5.63531E6">21826 5879 116 0,'0'-3'44'0,"3"3"-24"0,-3 0-19 0,0 0 8 16,0 0 1-16,3 0 4 16,0 0 3-16,-3 0 2 0,0 0 5 15,0 0 5-15,0 0-16 16,0 0 2-16,-3 0-1 16,-3-2-5-16,0-1-1 0,0 0-2 15,0 1-1 1,3 2-3-16,0-3 1 15,3 1-4-15,3 2-2 0,3 0-1 16,0 0 3-16,3 0 0 16,-3 0 1-16,0 0 2 15,0 2 1-15,-6-2 1 16,0 0 2-16,0 0-1 16,-3 0 2-16,0 0-4 15,0 0-2-15,0 0-9 16,0 0-5-16,0 0-31 15,0 0-11-15,3 0-36 16</inkml:trace>
  <inkml:trace contextRef="#ctx0" brushRef="#br0" timeOffset="5.63547E6">21945 5990 124 0,'-6'-2'46'0,"6"-1"-24"0,-12 3-17 0,15 3 11 16</inkml:trace>
  <inkml:trace contextRef="#ctx0" brushRef="#br0" timeOffset="5.63579E6">21936 5995 233 0,'9'16'13'0,"-3"8"-6"15,-3 3-3-15,0 2 2 0,0-3 8 16,0-2 3-16,-3-3-2 15,3-5 1-15,-3-3-3 16,0-2 0-16,0-3 1 16,0-3 4-16,0-5-10 15,0-5-4-15,0-8 1 16,0-3 1-16,3-3-7 16,0-10-1-16,3 3-2 15,3 2-1-15,0 3 4 16,3 5 2-16,-1 5 0 15,1 3 2-15,0 6 0 16,6 10 1-16,-3 7-2 16,-3 1-2-16,-3 5 1 0,-3-2 1 15,0-1-1-15,-3 1-1 16,0-3-2-16,0-3-34 16,0-2-13-1,3-6-33 1,6-2-34-16,2-3 43 15</inkml:trace>
  <inkml:trace contextRef="#ctx0" brushRef="#br0" timeOffset="5.63627E6">22296 5956 140 0,'-9'-3'55'0,"6"3"-30"0,-9 3-16 0,12-1 16 16,-5 1-8-16,-4 2 1 0,0 3-9 16,0 3-1-16,0 15-4 15,0 3-5-15,3 3 0 0,3-5 1 16,3-1 0-16,6 3 0 16,0-5 2-16,6-5 1 15,0-6 3-15,0-8 8 16,-1-5 5-16,1-3-5 15,0-5-3-15,-3-2-4 0,-3-6-2 16,0-18-1 0,-6-3 2-16,0-6-8 15,-3 1-3-15,-3-11 3 0,0 5 0 16,-3 6 2-16,3 5 0 16,0 8 11-16,-3 8 7 15,9 5-9-15,-2 5-2 16,2 9-7-16,2 15-3 15,7 13-1-15,0 11 3 16,3 3-2-16,3 13-1 16,3-3 7-16,0-5 5 15,0-5-4-15,0-6-2 16,-1-7-10-16,1-9-5 16,0-7-46-16,0-8-19 15,-3-6-20-15</inkml:trace>
  <inkml:trace contextRef="#ctx0" brushRef="#br0" timeOffset="5.63666E6">22526 5950 232 0,'-9'8'88'0,"9"-2"-48"0,0 2-49 0,3-3 12 0,0 0 2 16,5 1 4-16,1 1 2 15,6-1 3-15,0-1-7 16,0-2 0-16,0-3 0 0,0-3-3 0,-3-2-1 16,3-3 1-1,-4-3 2-15,-2 1-3 0,-6-4-2 16,-3 1-3-16,-3 3 1 16,-6 2-1-16,-5 0 0 15,-1 5 2-15,-6 6 0 16,-6 7-3-16,9 6 2 15,0 8 3-15,1 5 3 16,5 0 7-16,6 3 2 16,3 0-3-16,6-3 1 15,12-8-7-15,5 5-3 16,4-12-1-16,3-1 1 16,6-5-30-16,-1-6-13 0,1-7-37 15,6-3-15-15,-3-8 0 16</inkml:trace>
  <inkml:trace contextRef="#ctx0" brushRef="#br0" timeOffset="5.63684E6">22921 5900 288 0,'-20'11'107'0,"14"7"-58"0,-3 9-57 15,3-14 18-15,-6 16-3 16,-6 3 4-16,6-3-6 15,-3-3-3-15,3-2-1 16,0-5-17-16,6-3-6 0,-3-3-40 16,4-3-17-16,-1-4-23 15</inkml:trace>
  <inkml:trace contextRef="#ctx0" brushRef="#br0" timeOffset="5.63702E6">22704 5921 264 0,'0'-5'101'0,"3"5"-54"0,3 3-53 0,0-1 17 16,9 6 6-16,0 3 8 16,9 5-6-16,-1 8-1 15,4 5-10-15,0-3-5 0,0 3-2 16,-3-2-10-16,5-6-2 16,4-5-71-16,-3-8-33 15,-15-8 4-15</inkml:trace>
  <inkml:trace contextRef="#ctx0" brushRef="#br0" timeOffset="5.63789E6">21841 5382 116 0,'-3'-3'46'0,"3"3"-24"0,-3-3-8 15,3 3 17-15,-3 0-4 16,-3 0 1-16,0 0-11 16,-3 3-3-16,-6 8-8 0,3 2 0 0,-3 8 1 15,-5 3-3 1,2 0-3-16,6-1 0 16,3 4 1-16,6 5-1 15,3-6 2-15,6-5-2 16,3-2 2-16,3-6 0 0,3-5 3 15,0-3-1-15,-1-10 0 16,1-8-3-16,-3-1-2 16,0 1 3-16,-3-3 2 15,0 0-2-15,-3 1 0 16,0-1-1-16,-6 0-2 16,0 0 7-16,0 3 3 0,0 2-1 15,0 3 0 1,0 3-5-16,0 2-3 15,0 3-3-15,6 6-1 16,0 4 4-16,0 3 1 16,0 1-3-16,3-1 1 15,5 0 0-15,1-2 2 0,-3 2-6 16,3-8 1 0,0-2-45-16,-3-3-18 0,-3-3-35 15</inkml:trace>
  <inkml:trace contextRef="#ctx0" brushRef="#br0" timeOffset="5.63822E6">21996 5347 164 0,'-6'0'63'0,"3"3"-34"0,0 10-38 16,3-8 7-16,3 6 1 0,-3 2 2 15,3 3 9-15,0 5 6 16,0-2-8-16,0-1 2 0,0 1 3 15,0-3-5-15,0-3 0 16,-3-2 2-16,3-4 4 16,0 1-2-16,0-2 1 15,-3-1 6-15,0-5 2 16,0-3-6-16,0-2-2 16,0-3-7-16,2-5-2 15,4 0 0-15,0-1 2 16,3-1-3-16,6-4 0 15,0-2-1-15,6 0-2 16,-3 13-13-16,0-5-6 16,0 10-32-16,-4 0-13 15,-2 3-39-15</inkml:trace>
  <inkml:trace contextRef="#ctx0" brushRef="#br0" timeOffset="5.63856E6">22222 5527 144 0,'-3'16'55'0,"3"-11"-30"0,0 6-23 0,3-6 12 16,0 0-5 0,0 6 2-16,0-3 0 0,0 0 1 15,0-3-6-15,0 1 0 16,-3-6 4-16,3-8 22 15,-3 0-12 1,0-3-5-16,0-2-5 0,0-3 0 16,3-3 1-16,0-2 3 15,3 3-5-15,3-3-3 16,-1 2-1-16,4 6-1 16,6 2-5-16,3 1 1 15,0 4-2-15,3 6-2 16,-3 3-15-16,-4 5-5 0,1 0-30 15,0 0-13 1,-3 0-24-16</inkml:trace>
  <inkml:trace contextRef="#ctx0" brushRef="#br0" timeOffset="5.63897E6">22624 5400 160 0,'-9'-18'63'0,"6"18"-34"0,-12-16-19 15,6 18 20-15,-3 1-3 16,0 2 2-16,-3 3-16 16,0 3-8-16,1 5-3 15,-1 8-2-15,3-1 2 0,3 1-1 16,0 3-1-16,9 2 3 16,0-5 2-16,9-6-2 0,0-5 0 15,9-7 1-15,-3-4 2 16,5-7-10-16,-2-3-2 15,-6-3-4-15,6-2-1 16,-6-5 3-16,-3-1 5 16,-3 3 4-16,-3 0 2 15,0 3 5-15,-3 5 5 16,0 0-3-16,6 3 0 16,-6 5-6-16,6 5-1 15,0 6-1-15,2 2-2 16,1 0-2-16,3 3-1 15,0-3 6-15,0 6 3 16,3-6-14-16,-3 0-7 0,6-5-43 16,-3-2-20-16,3-12-12 15</inkml:trace>
  <inkml:trace contextRef="#ctx0" brushRef="#br0" timeOffset="5.63917E6">22779 5424 220 0,'0'3'85'0,"5"5"-46"0,1 2-35 16,0-2 19-16,6 5-2 15,0 3 4-15,-3 0-11 16,9 0-5-16,-3 2-6 16,0-2-3-16,0 5 3 0,0-5-15 0,-1-8-7 15,-5-5-32-15,12-8-13 16,-3-3-34-1</inkml:trace>
  <inkml:trace contextRef="#ctx0" brushRef="#br0" timeOffset="5.63936E6">23118 5321 244 0,'-6'0'90'0,"3"8"-48"0,-3 0-49 15,0 21 40-15,-9 10-3 16,-9 17 7-16,-2-3 4 0,2 0-22 15,-3-6-6-15,3-2-5 16,6-2-7-16,0-6 0 16,4-8-32-16,5-5-12 15,3-6-68-15,0 1-62 16</inkml:trace>
  <inkml:trace contextRef="#ctx0" brushRef="#br0" timeOffset="5.64071E6">19519 6736 36 0,'-3'-16'13'0,"6"32"-6"0,-3-21-17 15,3 10 0-15,-3-7 3 16,0 7 1-16,0-8-1 16,0 1 0-16,0 7 4 0,0-8 1 15</inkml:trace>
  <inkml:trace contextRef="#ctx0" brushRef="#br0" timeOffset="5.64116E6">19531 6691 124 0,'0'-18'46'0,"0"20"-24"0,0-4-15 0,0 2 15 15,0-3 0-15,-3 1 4 16,0 2-5-16,0 0-1 16,0-3-11-16,-3 0 1 0,0 1 3 15,0-1 2-15,0 0 0 16,0 1-1-16,-3 2-1 16,1 0-3-16,-1 0-1 0,-6 2-1 15,3 4 2-15,-6 4-7 16,0 1-4-16,3 5 4 15,0-1 3-15,3 7-3 16,1 1 0-16,2 7-1 16,3 7 1-16,3 2-2 15,6 1-1-15,9-6-2 16,8-2 1-16,4-8 1 16,3-6 2-16,6-7-3 15,2-8 0-15,4-6 5 16,-3-10 2-16,0-8 0 15,-10-3-1-15,-5-3 1 16,-6-2 1-16,-9-2 5 0,-12-1 5 16,-9-3 4-16,-3 1 4 15,-2 8-2-15,-4 2 0 16,3 5-12-16,0 6-7 16,6 2-24-16,3 3-10 15,3 3-42-15,6 3-17 16,6-1-48-1</inkml:trace>
  <inkml:trace contextRef="#ctx0" brushRef="#br0" timeOffset="5.64212E6">20600 6670 132 0,'-12'-2'52'0,"3"-1"-28"0,-12 0-13 0,12 3 18 16,-3 3-2-16,-3 0 2 15,-3 12-5-15,-2 4-1 16,-1 5-12-16,3 5-4 0,3 13-1 16,6 8-3-16,6-5 0 15,9-5 3-15,6-8 3 16,12-8 5-16,9-8 1 16,2-9 0-16,4-9 1 15,3-19-6-15,-1-6-4 16,-8-2 1-16,-9 0 0 15,-12 0-1-15,-15-3 1 0,-6 0 0 16,-9 3 1-16,-6 5-9 16,-9 3-4-16,1 8-28 15,-1 5-11-15,3 11-42 16,0 10-15-16,7 3 7 16</inkml:trace>
  <inkml:trace contextRef="#ctx0" brushRef="#br0" timeOffset="5.64259E6">19445 7242 184 0,'-3'0'68'0,"3"2"-36"0,0 6-31 16,0 3 16-16,3 2 6 16,0 14 6-16,-3 12-7 15,0 4 0-15,0-4-13 16,0 9 1-16,0-6 1 0,0-5-9 15,0-5-2-15,0-6-21 16,3-2-7-16,3-5-40 16,3-6-63-16,3-5 28 15</inkml:trace>
  <inkml:trace contextRef="#ctx0" brushRef="#br0" timeOffset="5.6431E6">20430 7329 140 0,'0'-13'55'0,"3"7"-30"0,-3 1-10 16,0 5 20-16,0 0-4 16,0 0-1-16,-3 3-10 15,-3 2-2-15,0 6-11 16,-3 18-2-16,3 3-1 0,0 2 0 15,3 6 0-15,0-1 0 0,6-4 0 16,6-6 4 0,3-5 5-16,6-6 4 15,6-7 2-15,6-9-2 16,2-10 2-16,-2-7-4 0,-3-7 1 16,-6-4 2-16,-9-6 1 15,-6-2-4-15,-9-1 1 16,-12 1-9-16,-6 2-2 15,-6 6-16-15,-3 5-6 16,1 5-13-16,-1 8-6 16,0 5-23-16,-3 6-8 15,1 5-57 1</inkml:trace>
  <inkml:trace contextRef="#ctx0" brushRef="#br0" timeOffset="5.64374E6">19320 7953 224 0,'-12'-8'85'0,"12"14"-46"0,3-9-32 0,0 0 20 16,3 1-12-16,9-3-1 15,2-1-6-15,1 1 0 16,3 2-5-16,0 3-4 0,0 6 0 15,-3 2-8-15,-3 5-4 0,-6 8-2 16,-6 5 1-16,-6 1 6 16,-3-1 2-16,-3 1 10 15,-6-1 5-15,-6-2 7 16,3-3 4-16,3-5 1 16,3 0 2-16,3-3-7 15,3-5 1-15,3 0-12 16,9-3-3-16,0 1-2 15,9-4 2-15,0-2 3 16,6 0 2-16,6 0-14 16,0 0-8-16,5 3-30 15,4 2-13-15,-3 0-34 16,2 3-43-16,-5-2 43 16</inkml:trace>
  <inkml:trace contextRef="#ctx0" brushRef="#br0" timeOffset="5.64424E6">20442 7887 180 0,'-15'3'68'0,"9"0"-36"0,-6 4-22 16,6-1 17-16,-3 4-7 15,0 4-1-15,0 9-7 16,-5 9 0-16,5 3-7 0,6 2-1 0,3 0 0 16,6-3 0-1,5 0 0-15,10-4 9 16,3-15 3-16,12-4 1 16,3-11 2-16,-4-11-4 15,1-7 1-15,-6-9-5 16,-6-4 1-16,-7-1-1 0,-8-2 1 15,-12-1-4-15,-6 1-3 16,-8 2-5-16,-7 6-2 16,-3 7-17-16,0 6-5 15,0 10-37-15,1 8-13 16,2 3-49 0</inkml:trace>
  <inkml:trace contextRef="#ctx0" brushRef="#br0" timeOffset="5.64511E6">19329 8623 112 0,'-9'2'44'0,"6"-2"-24"0,0 3-6 16,3-3 15-16,0 3-1 15,0-3 3-15,-3 5-6 16,3-5-3-16,0 0-12 15,0 0-2-15,3-5 2 0,3-1 0 16,9-2 2-16,2 1-2 16,1 1 1-16,0 1-8 15,0 2-4-15,3 6 4 16,0 5 3-16,-3 5 1 16,-4 6 3-16,-2 4-1 0,-6 7 2 15,-6 1-4-15,-3-4-2 16,-3-1-2-16,0-5 0 15,1-5-4-15,2-2 0 16,0-4-17 0,3-2-5-16,6-3 2 0,5 1 5 15,4 2 9-15,3-1 4 16,3 7 3-16,0 4 2 16,-6-2 10-16,-3 0 7 15,-12 3 1-15,-9-1 0 0,0 1-2 16,-6-4 1-1,-3-1-10-15,0-6-3 16,3-3-11-16,0-2-4 16,3-3-17-16,4-6-7 15,2-2-33-15,6-8-13 0,6-5-18 16</inkml:trace>
  <inkml:trace contextRef="#ctx0" brushRef="#br0" timeOffset="5.64558E6">20323 8490 200 0,'-27'43'74'0,"3"-30"-40"0,6 16-27 0,12-10 18 16,0 10 0-16,4 13 4 15,4 0-11-15,4-5-3 16,15-2-9-16,0-1 0 0,9-15 4 16,3-6 0-16,8-8 4 15,4-10 2-15,-3-11 2 0,-4-16-1 16,-8-5-1-16,-6-2 0 16,-12-1 0-16,-12-5 0 15,-15 0 0-15,-6 8-8 16,-9 8-3-16,-2 5-30 15,-4 3-12-15,-3 8-73 16,0 2-30-16,4 6 19 16</inkml:trace>
  <inkml:trace contextRef="#ctx0" brushRef="#br0" timeOffset="5.64682E6">19457 9313 92 0,'0'-5'35'0,"0"2"-18"0,-3 3 4 0,3 0 17 0,0 0-3 16,-3 0 0-1,0 0-9-15,0 0-2 0,-6 6-13 16,0 2-2-16,-9 15 1 0,3 7-4 16,3 7 2-16,6 8-5 15,9 2-2-15,6-2 0 16,3-8-1-16,3-8 11 15,6-10 7-15,3-11 2 16,2-16 3-16,-2-8-7 16,3-8 1-16,0-5-1 15,-3-3 2-15,-12 6 3 16,-12-9 4-16,-3 6-9 16,-6 3-2-16,-6 2 1 15,0 3 0-15,0 5-13 0,0 3-3 16,0 2-24-16,3 6-9 15,3 2-32-15,3 6-12 16,3 10-56 0</inkml:trace>
  <inkml:trace contextRef="#ctx0" brushRef="#br0" timeOffset="5.64769E6">20412 9303 144 0,'-3'-16'55'0,"3"11"-30"0,3-1-14 0,0 4 18 15,0-4 0 1,0 4 3-16,-3 2 0 16,3 0 0-16,3 8-17 15,0 5 2-15,-3 16 3 0,0 3-7 0,0 7 0 16,0 1-3-16,0 2-1 16,0-7-5-16,3 2-1 15,0-8-17-15,0-5-7 16,-3-6-52-16,-3-18-82 31</inkml:trace>
  <inkml:trace contextRef="#ctx0" brushRef="#br0" timeOffset="5.64859E6">19463 9930 148 0,'-3'0'57'0,"6"2"-30"0,-3 4-12 0,0-1 20 16,0 6-6-16,0 10 0 16,0 11-7-16,0 7-2 15,0-2-11-15,3 6-1 0,0-1 2 16,0-5-6-16,0-5-2 0,0-6-15 15,2-2-6-15,1-5-39 16,3-6-17-16,3-8-14 16</inkml:trace>
  <inkml:trace contextRef="#ctx0" brushRef="#br0" timeOffset="5.64903E6">20350 9893 212 0,'0'0'82'0,"0"5"-44"0,3 6-27 0,-3-1 23 0,0 6-9 16,0 11 0 0,0 10-1-16,0 5 0 0,0-2-13 15,0 10-2-15,0-8 1 0,0-5-8 16,0-5-1-16,3-6-32 16,0-2-12-16,3-8-60 15,2-5-52 1,-2-14 53-16</inkml:trace>
  <inkml:trace contextRef="#ctx0" brushRef="#br0" timeOffset="5.65007E6">19412 10642 84 0,'-18'0'33'0,"18"0"-18"0,0 0 6 16,0 0 17-16,0 0 2 15,0 0 3-15,0 0-13 16,6-3-6-16,0-2-13 16,3-1-5-16,0 1-2 0,0 0-5 15,3 2-1-15,0 0 1 16,0 6 2-16,-3 2 0 16,-1 6 2-16,-5 13 0 0,-3 2 3 15,-6 3-3-15,-2 0 0 16,-1 1 3-16,-6-4 1 15,3-2 1-15,-6 2 0 16,0-5 11-16,6-5 5 16,3-8 5-1,3-2-15-15,15-4-6 16,3 1-5 0,3-1-3-16,6-2 1 15,3 3-1-15,2 0 0 16,4-1-16-16,3 4-4 15,-3-4-25-15,2 4-12 16,-2-1-55 0</inkml:trace>
  <inkml:trace contextRef="#ctx0" brushRef="#br0" timeOffset="5.65046E6">20373 10578 232 0,'-6'-3'88'0,"12"9"-48"0,-6-4-36 0,0-2 19 16,0 6 2-16,3 4 5 16,0 6-3-16,0 16 1 15,3 5-16-15,-3 5 2 0,3 1 0 16,0 7-10-16,0-5-1 15,0-8-19-15,3-3-6 16,0-7-49-16,3-11-21 16,-3-8-27-1</inkml:trace>
  <inkml:trace contextRef="#ctx0" brushRef="#br0" timeOffset="5.65136E6">19296 11345 64 0,'-6'0'27'0,"3"0"-14"0,0 0 7 16,3 0 14-16,0 0-1 15,0-2 3-15,0 2-5 0,3-3-1 16,-3 0-9-16,3-2-2 15,3-3-11-15,3 0 1 0,9-2 4 16,3-1-1-16,-1 3 3 16,1 0-8-16,0 6-2 15,0 2 1-15,-3 5 1 16,0 5 3-16,-6 4 1 16,-7 7-5-16,-2 5-2 15,-3-2-4-15,-3 0-3 16,1-6-1-16,-1-2 3 15,3-5-9-15,3-1-1 0,2 1 4 16,4 0 1-16,6-3 1 16,0 2 4-1,0 3 11-15,-3-2 6 0,-3 5 5 16,-3 0 2-16,-3-3-1 16,-6 3 1-16,-3 0-9 15,-6-3-3-15,-3-2-9 16,0-4-1-16,0-1-8 15,3-1 0-15,1-2-19 16,2-1-6-16,3-2-18 16,3-5-7-16,3-3-42 15,6-5-32 1,3 0 56-16</inkml:trace>
  <inkml:trace contextRef="#ctx0" brushRef="#br0" timeOffset="5.6517E6">20379 11216 236 0,'-3'5'90'0,"0"6"-48"0,-3 10-36 16,6-8 22-1,0 5-4-15,6 17 1 0,-3-1-10 16,0-2-2-16,3 0-7 15,0-6-13-15,0 1-5 0,0-6-43 16,0 3-16-16,-3-11-41 16</inkml:trace>
  <inkml:trace contextRef="#ctx0" brushRef="#br0" timeOffset="5.65405E6">19424 11957 88 0,'0'-14'33'0,"0"9"-18"0,-3 0 9 0,-3 2 19 15,3 0 1-15,-3-2 1 16,-6 2-11-16,3 1-6 16,-3 4-16-16,-3 6-5 0,1 6-3 15,-4 9-5-15,0 7 1 16,0 4 0-16,6 8 2 16,6 3-3-16,9 0-2 0,12-5 4 15,9-8 3-15,6-8 1 16,5-9 2-16,4-17-2 15,0-6 0-15,-1-5-1 16,1-9 0-16,-9-1-2 16,-3-1-2-16,-10-3 3 15,-11-4 2-15,-9-1-2 16,-5 0-2-16,-4 3 6 16,-6 5 3-16,3 6-12 15,3 4-5-15,3 4-37 16,3 5-14-16,6 5-47 15</inkml:trace>
  <inkml:trace contextRef="#ctx0" brushRef="#br0" timeOffset="5.65454E6">20171 11964 228 0,'-15'-13'85'0,"18"11"-46"0,-3-6-41 0,6 5 14 16,3-5-4-16,9 0 0 0,6-5 0 15,2 0 0-15,4 5-4 16,3 8-3-16,-3 2 0 0,-3 6-1 16,-1 6 0-16,-11 4 0 15,-9 9 0-15,-9 2 0 16,-6 0 0-16,-3 0 2 0,-8 0 1 15,-1-3 3 1,0-2 3-16,3-5 0 16,6-3 0-16,3-3-3 15,3-3-1-15,3 1-1 0,15-6 0 16,3 1-5-16,6-4 1 16,6 1-2-16,5 0 0 15,-5-3-29-15,0 0-12 16,3 0-73-1</inkml:trace>
  <inkml:trace contextRef="#ctx0" brushRef="#br0" timeOffset="5.65609E6">19888 12573 84 0,'0'-3'33'0,"0"3"-18"0,0 0-5 0,0 0 12 16,0 0 12-16,0 0 8 15,0 0-2-15,0 0 0 16</inkml:trace>
  <inkml:trace contextRef="#ctx0" brushRef="#br0" timeOffset="5.65648E6">19879 12573 366 0,'-18'0'21'0,"4"0"0"0,2 0-2 16,0 0-11-16,3 0-2 0,3-3-6 15,3 1-1-15,3-1-4 16,9 3 1-16,3 0 2 16,0 3 1-1,0-1-2-15,-1 4 2 16,-2-1-1-16,0 0-2 0,-3-2 5 16,-3 0 3-16,-3-3 8 15,0 0 2-15,-3 2-5 16,-6-2-1-16,-6-2-4 15,4-4-1-15,-1 1-1 16,3 0-2-16,0-3 1 16,6 0-1-16,0 2-5 15,12 4-1 1,3 2 0-16,0 0 2 16,-3 2 2-16,-1 1-1 0,-2 2 1 15,-3 1 11-15,0-4 3 16,-3-2-3-16,0 3-1 15,0-3-4-15,-6 0-23 16,3 0-9 0,0 0-39-16,0 0-15 15</inkml:trace>
  <inkml:trace contextRef="#ctx0" brushRef="#br0" timeOffset="5.65723E6">19823 12803 164 0,'-18'-2'63'0,"18"2"-34"0,-3 0-19 16,3 0 20-16,0 0-12 0,0 0 0 15,0 0-8 1,9 0-2-16,0 0-4 0,-3 0-3 16,0 2 0-16,3 1 3 0,0-1 2 15,-3 1 6-15,-9 2 18 16,-3-2-3 0,-3 0-9-16,0-3-4 15,3 0-4-15,-3 0 1 16,3-3-4-16,0 0 1 15,0-2-7-15,3 0-1 16,6-3-7-16,6 3 0 16,6-6-2-1,0 11 3-15,0 0 2 16,-4 3 2-16,1-1 1 0,-3 4 1 16,-3-1 2-16,0-2 8 15,-3 2 3 1,-3-3 0-16,-3 1 0 0,0 0-5 15,-6-3 0-15,0 0-5 16,-3-3-2 0,4-2 0-16,-1-3-8 15,9 3 0-15,6-6-4 16,0 3 0-16,-1 3 3 0,1 10 1 31,0 0 1-31,0 1 6 0,-6 2 2 16,0-8 0-16,-6 8 1 15,0-6-2 1,0 3 2-16,-2-2-13 0,-1 0-6 16,3-1-40-16,18-2-93 31</inkml:trace>
  <inkml:trace contextRef="#ctx0" brushRef="#br0" timeOffset="5.65753E6">19781 13123 120 0,'-3'-2'46'0,"6"4"-24"0,0-2-15 16,-3 0 15-16,3 3 2 15,3 0 5-15</inkml:trace>
  <inkml:trace contextRef="#ctx0" brushRef="#br0" timeOffset="5.65788E6">19799 13139 317 0,'9'8'36'0,"-3"-3"0"16,-6 1-10-16,-3-1-2 15,3 0-2-15,-3-2-2 16,0 0-6-16,-3-3-1 16,0 0-6-16,0 0-2 15,3-6 0-15,0 1 1 16,0-3-5-16,3 0-1 15,3 0-5-15,0 0-1 16,9 0-4-16,0 3 1 16,6 2 3-1,-3 6 1-15,0 0 3 16,-4 2 1-16,-2 0 3 0,-3 6 5 16,-3-3 4-16,-3 0-2 15,-3-3 0-15,-3 0-5 16,-6-2-3-16,1-3-3 15,-1-3 1-15,3-2 1 16,0 0 0-16,3-1-9 16,0 1-2-16,3 0-7 15,0 0-2-15,0 2-29 16,0 0-10-16,3 1-56 16</inkml:trace>
  <inkml:trace contextRef="#ctx0" brushRef="#br0" timeOffset="5.66378E6">22400 6641 152 0,'-8'-11'57'0,"-10"9"-30"0,-3-1-16 16,15 3 18-16,-3 0 0 15,-6 3 3-15,3 2-11 16,-6 3-3-16,-3 8-10 16,1 8 4-16,-1 5 1 0,6 5-4 15,3 9-1-15,6 7-4 16,6-8-3-16,9-5 2 16,12-8 0-16,9-8 5 15,8-7 5-15,1-12-1 16,0-10 1-16,5-10-1 15,-11-3 0-15,-9-3 2 0,0-3 4 16,-18-2 1 0,-6 0 1-16,-6-5-7 0,-6 7-3 15,-3 4-8-15,-6 1-3 16,3 7-20-16,-3 4-9 16,7 6-35-16,-1 10-16 15,3 11-52 1</inkml:trace>
  <inkml:trace contextRef="#ctx0" brushRef="#br0" timeOffset="5.66451E6">22284 7295 156 0,'0'-8'60'0,"3"8"-32"0,-3 2-9 15,0-2 23-15,3 6-8 16,0 4 0-16,0 9-2 0,-3 12 0 15,0 9-17-15,-3 5-5 0,0 0 1 16,0 0-5-16,0-3-1 16,3-5-5-16,0-2-2 15,3-9-24 1,0-2-7-16,3-5-52 16,6-6-62-16,-3-8 37 15</inkml:trace>
  <inkml:trace contextRef="#ctx0" brushRef="#br0" timeOffset="5.66535E6">22002 8027 204 0,'-6'-15'77'0,"6"12"-42"0,6-5-45 0,3 3 11 0,2-3-3 16,4 0 3-16,12 0 2 16,0 5 1-16,0 1-2 15,0 4-4-15,-4 6 1 0,-2 13 1 16,-6 1 2-16,-6 1 3 15,-6 4 2-15,-6-1-1 16,-3 1-1-16,-3-3 1 16,-9 7 3-16,-3 1 9 0,1-6 6 15,2-7 4 1,3 0 3-16,3-6-5 0,3-3-2 16,6 1-13-16,3-3-4 15,9-3-5-15,6 0-2 16,6 1 1-16,5-4-1 15,4 1-9-15,0-3-2 16,3 0-23-16,-1 0-8 16,-2 0-64-1,-3 5-51-15,-9-2 61 16</inkml:trace>
  <inkml:trace contextRef="#ctx0" brushRef="#br0" timeOffset="5.66634E6">22025 8641 140 0,'-6'-5'55'0,"4"5"-30"0,-1-5-14 0,3 5 18 16,0-3-2-16,0 0 4 15,0 1-13-15,3-1-3 16,2-2-9-16,1 0-4 0,6-3-1 16,0 2-1-16,6 1 0 15,0 5 0-15,0 3 0 16,-3 2 0-16,-3 6 2 16,-3 2 3-16,-4 5 2 15,-7 11-1-15,-4-5-1 16,-6 0-1-16,0-5 0 0,3-1-2 15,3-5-2-15,0-2 1 16,3-1-1-16,9-2-3 16,9 3 0-16,0 0-3 15,3 2 1-15,-1 0 9 16,1 6 5-16,-3 2 15 16,-3-3 8-16,-6 1-2 15,-6-3 0-15,-3 0-9 16,-6-1 0-16,-6-1-12 15,-6-4-3-15,1-5-26 16,-4 1-9-16,3-6-37 0,3 0-15 16</inkml:trace>
  <inkml:trace contextRef="#ctx0" brushRef="#br0" timeOffset="5.66724E6">21966 9327 200 0,'-6'-3'77'0,"6"11"-42"0,-3 10-30 16,-3-10 17-16,0 6-3 15,-3-1 3-15,-3 3-8 16,3-3-1-16,0 3-7 16,3-3-4-16,3 0 1 0,0 0 0 0,3-2 3 15,6 0-1-15,3-1 2 16,0-2 0-16,3 0 1 16,6-3-4-16,-3-2-1 15,3-3 1-15,0 0 2 16,0-3-5-16,5 1-1 15,1-1-9 1,0 0-4-16,-3-2-11 0,-3 0-5 16,0 0-15-16,-4-1-5 15,-2 1-38 1,3 0-25-16,-3-1 50 16</inkml:trace>
  <inkml:trace contextRef="#ctx0" brushRef="#br0" timeOffset="5.66745E6">22198 9335 228 0,'-9'-3'85'0,"6"3"-46"0,0 21-39 0,3-8 18 0,-3 0 5 16,0 6 8-16,0 10-3 16,0 11-2-16,0 7-14 15,0 4-1-15,3-9 0 0,0-5-9 16,3-5-2-16,3 0-28 15,3-14-11-15,0 3-46 16,3-13-21-16,-3-5 7 16</inkml:trace>
  <inkml:trace contextRef="#ctx0" brushRef="#br0" timeOffset="5.66831E6">21838 9954 244 0,'-3'5'90'0,"3"3"-48"0,-3 8-45 0,3-8 19 0,-3 8 5 16,0 5 9-16,0 0-9 15,0 0-4-15,3-8-10 16,0 1-5-16,0-4 1 0,3-2-2 16,3-3-1-16,3 1 1 15,0-4-1-15,12-2-3 16,0 3 2-16,2 0 1 15,1 2 2-15,0 5-1 16,-6 1-1-16,-3 5 3 16,-3-3 2-16,-6 6 4 15,-3-1 5-15,-6-2-4 16,-3 0 2-16,-6-3-14 16,-9 0-3-16,-3-2-18 0,-6-3-5 15,3-3-24 1,1-5-9-16,2-8-18 15,0-8-46-15,3-2 29 16</inkml:trace>
  <inkml:trace contextRef="#ctx0" brushRef="#br0" timeOffset="5.66848E6">21784 9938 264 0,'9'-6'101'0,"3"4"-54"0,12-3-37 0,-9 5 23 15,12-3-16-15,2 3-2 16,4 0-7-16,9 0-3 16,0 0-2-16,-1-3-36 0,1 1-12 15,0-1-84-15</inkml:trace>
  <inkml:trace contextRef="#ctx0" brushRef="#br0" timeOffset="5.66931E6">21963 10610 184 0,'-6'-3'68'0,"3"1"-36"0,-21 7-29 0,18-3 15 16,-6 6 4-16,0 3 4 15,-2 5-1-15,-1 10 0 16,-3 6-14-16,0 8 2 0,3 5 3 16,3 5-6-16,6-2-1 15,9-6-1-15,6-8 2 16,6-5-5-16,12-5-1 15,0-11 2-15,2-5 1 16,4-8 1-16,-6-8 0 16,-3-7-2-16,-6-7-1 15,-7 1 1-15,-5-3 3 16,-6-2-2-16,-3 5 1 0,-6 0-1 16,-2 5 1-16,-13 3-11 15,0 5-5-15,-3 5-23 16,3 6-10-16,4 5-22 15,2 5-9-15,6 16-45 16</inkml:trace>
  <inkml:trace contextRef="#ctx0" brushRef="#br0" timeOffset="5.67003E6">21775 11240 244 0,'-11'-6'93'0,"8"6"-50"0,3 0-37 16,0 0 20-16,0 0-12 0,5 0-1 15,4 0-5-15,3-2 0 16,6-1-5-16,12-2-2 0,0 2 2 16,-1 0-4-16,1 1 0 15,0 2 1-15,-6 0 2 16,-3 0-6-16,-3 2-1 16,-7 1-1-16,1 2 4 15,-6 1 3-15,0 2 2 16,-6 2 1-16,-3 3 2 15,-3 3 3-15,0 8 5 16,-3 8-2-16,0 0 3 16,-2 7-6-16,2-4-1 15,0-4-4-15,3-2-3 0,0-2-3 16,3-3-1 0,0-6-20-16,3-2-8 0,0-3-24 15,0-2-10-15,0-3-49 16</inkml:trace>
  <inkml:trace contextRef="#ctx0" brushRef="#br0" timeOffset="5.67023E6">21793 11470 276 0,'-3'-3'104'0,"6"3"-56"0,9 3-56 16,-3-3 18-16,6-3 0 15,12-8 3-15,6 9-4 0,2-6-1 16,10 0-4 0,-3 3-3-16,-4-9 0 0,-2 12-34 0,-6-9-13 15,-3 1-76 1</inkml:trace>
  <inkml:trace contextRef="#ctx0" brushRef="#br0" timeOffset="5.67106E6">21987 11933 128 0,'9'-11'49'0,"-6"6"-26"0,0-6-7 0,0 6 18 16,-3-6-1-16,-3 3 3 16,0 1 0-16,-3 1-1 0,-3-2-18 15,-12 0 3-15,-3 8 1 16,3 8-7-16,-3 3-1 16,1-1-5-16,-1 1 0 15,3 2-7-15,3 0-1 16,3 1-2-16,6-1 0 0,3 0-3 15,9 0 1-15,6 3 0 16,6 5 2-16,6-2-1 16,6-1-1-16,0 4 3 15,-4 1 2-15,1 4 2 16,-3-1 3-16,-9-2 8 16,-3 3 5-16,-6-1-5 15,-6-2-1-15,-9-3-5 0,-9-2 0 16,3-9-7-1,-3-10-1-15,1-8 0 16,-1-2 2-16,6-9-6 16,3-5-1-16,6-2-3 0,9-1 0 15,6-7 2-15,9 5 2 16,3 2 2-16,-1 4 3 16,1 1-5-16,-6 7 1 15,3 1-23-15,-9 4-11 16,-3-1-75-1,0 3-54-15,-6 0 66 16</inkml:trace>
  <inkml:trace contextRef="#ctx0" brushRef="#br0" timeOffset="5.67169E6">21829 12433 4 0,'3'0'0'0</inkml:trace>
  <inkml:trace contextRef="#ctx0" brushRef="#br0" timeOffset="5.67221E6">21841 12435 148 0,'3'3'55'0,"0"2"-30"0,-3-7-3 0,0 2 23 16,0 2-3-16,0 9 2 15,-3-3-11-15,-3 5-5 16,0-2-16-16,0-1-1 0,0-2 2 16,0-2-1-16,0-1 1 15,0-3-3-15,0-2-1 0,6 0-8 16,6-5 0-1,0-5-3-15,3-1-2 0,3 0 0 16,0 6 0-16,3 8 3 16,0 2 0-16,-3 3 1 15,-1 0 2 1,-5 0 8-16,-3 0 5 0,-6 0 2 16,0-3-1-16,-3 0-4 15,1-2-2-15,-4-3-4 16,0 0 1-16,0-3-2 15,3 1 0-15,0-1-6 16,6-5-1-16,0 3-2 0,0 0 0 16,0 5-2-16,0 2 1 15,6 3 1-15,-6 1 2 16,-6-1 1-16,6 0 3 16,-6 1-1-1,0-1 2-15,0-2-2 0,0-1 2 16,0 1-4-16,0-3-2 15,3 0-23-15,3-3-7 16,6 1-35-16,3-1-14 16,9 0-44-1</inkml:trace>
  <inkml:trace contextRef="#ctx0" brushRef="#br0" timeOffset="5.67284E6">21862 12851 136 0,'-9'-5'52'0,"9"2"-28"0,-6 0-17 0,6 3 15 16,0 0 0-16,6 0 2 15,-3 0-5-15,0 0 1 16,3 0-11-16,0 0 1 0,3 3 3 16,-3 0 2-16,-1-1 0 15,-2 1 4-15,-6-1 17 16,-2-2-1 0,-1 0-14-16,-3 0-7 15,0-2-7-15,0-1-2 16,0 1-1-16,0-4 0 15,3 1-2-15,3 0 1 16,3-1-7-16,6 4 1 0,0-1-4 16,3 3 2-16,0 0 3 15,3 3 1-15,-3 2 1 16,-3 0 2-16,-6 1 8 16,0-1 3-16,-3 0-4 15,-3-2-1-15,-3-1 0 16,0-2 0-16,0 0-4 15,3-2-3-15,0-1-18 16,3-2-6-16,3 0-38 16,6-1-13-16,9 1-56 15</inkml:trace>
  <inkml:trace contextRef="#ctx0" brushRef="#br0" timeOffset="5.67365E6">21853 13092 116 0,'-6'0'46'0,"6"0"-24"0,0 0-2 16,0 0 19-16,0 0-2 15,0 0 3-15,0 0-13 16,0 0-5-16,0 0-12 16,6 2-6-16,0 1-1 0,-3 0 4 0,0 2 4 15,0 0 5-15,0 0 4 16,-3 3 3-16,-3 0 3 15,0 3-5-15,-3-3-3 16,-6 0-8-16,6-3-4 16,-3 0-1-16,0-7-1 15,0-1 4-15,0-2 3 16,0-1-11-16,9-1-2 16,0-4-6-16,6 0 0 15,3 1 2-15,3-1 3 16,6 3-3-16,6 6 2 15,-3 2 0-15,-4 0 2 16,-5 2 3-16,-3 4 2 0,-3-1 10 16,-9 0 6-1,-6 0-6-15,0 1 0 16,-3-4-5-16,-2-2 0 16,-4 0-1-16,0-2 1 0,0-4-2 15,3 1 1-15,3-3-11 16,6 0-2-16,3 0-6 15,3 0 0-15,3 3 1 16,3 2 5-16,0 1 3 16,0 2 2-16,0 2-4 0,-3 4-1 15,-3-1-2-15,0 0 0 16,0 1-13 0,0-4-4-16,0-2-38 15,3-2-16-15,6-6-43 16</inkml:trace>
  <inkml:trace contextRef="#ctx0" brushRef="#br0" timeOffset="5.6741E6">21832 12806 228 0,'-15'-3'85'0,"9"3"-46"0,0 0-43 16,6 0 13-1,0 0 1-15,0 0 6 0,0 0-4 16,0 0-2-16,3 5-5 16,0 1-10-16,-3-1-2 0,0 3 23 15,-3-3 13-15,-3 1-3 16,0-1 0-16,0 0-11 16,0-2-2-16,0-3-3 15,3 0-1-15,0 0-8 16,3 0 0-16,0 0-6 0,3 0 1 15,3-3-3-15,0 3 2 16,-3 3-32-16,0-3-13 16,0 2-39-16,6 1-16 15,-3-3 12 1</inkml:trace>
  <inkml:trace contextRef="#ctx0" brushRef="#br0" timeOffset="5.67703E6">18608 14309 192 0,'0'0'74'0,"3"5"-40"0,-3 6-33 16,0-4 16-16,0 7 0 16,0 2 2-16,0 2-6 15,0 1-3-15,0-1-5 16,0 3-4-16,3 6 0 0,0-6-1 16,-3-5 0-16,0-3-31 15,0-2-12-15</inkml:trace>
  <inkml:trace contextRef="#ctx0" brushRef="#br0" timeOffset="5.6772E6">18602 14174 252 0,'-9'-13'93'0,"6"10"-50"0,1 0-55 0,2 3 15 16,0 0-16-16,2 3-4 15,1 2-11-15,0 6-3 16,3-1-56-16,0 1-25 16</inkml:trace>
  <inkml:trace contextRef="#ctx0" brushRef="#br0" timeOffset="5.67756E6">18748 14356 156 0,'-12'14'57'0,"12"1"-30"0,12 9-25 0,-9-13 12 0,0 2-1 16,0 0 3-16,0 3 6 16,-3-3 6-16,0-2-15 15,0-3-7-15,0-3-2 16,0 0-1-16,0-5 3 0,3-7 14 16,0-4-8-1,0-5-4-15,3-5-4 16,0-3-4-16,3 0-2 15,6 3 1-15,-3 3-1 16,0 2 0-16,2 5 2 0,4 6 0 16,0 2-3-16,0 3 2 15,0 5 3-15,-3 3 3 16,-3 6-2-16,-3-1-2 16,0 3 0-1,-3 0-1-15,-1 0-14 0,1-3-3 16,3-3-29-16,0-2-12 15,3-2-34 1</inkml:trace>
  <inkml:trace contextRef="#ctx0" brushRef="#br0" timeOffset="5.67799E6">19230 14306 200 0,'-6'-8'74'0,"1"5"-40"0,-13 3-29 16,9 3 19-16,0 0-6 15,-3 2-1 1,-3 6-9-16,-3 4-5 0,3 7-2 16,3 1-6-16,6 1 1 15,6 3 4-15,6 4 4 0,3-7-1 16,12-5 0 0,0-9 1-16,3-15 2 0,0-3 1 15,-1-8 3-15,-2-5-7 16,-3-5-2-16,-3-1-1 15,-3-5 0-15,-6-5 0 16,-3-2 0-16,-3-4 0 16,-3-7 2-16,-3 5 3 15,0 3 2-15,-3 10 8 16,3 8 2-16,0 6-11 0,0 10-3 16,0 10-4-16,3 17-3 15,3 15 0-15,3 6 0 16,3 5 3-16,3 3 0 15,0-1 1-15,3-2 2 16,0 0-1-16,3 0-1 16,0-5-6-16,2-8-1 15,1-9-37-15,0-4-13 16,0-8-53 0</inkml:trace>
  <inkml:trace contextRef="#ctx0" brushRef="#br0" timeOffset="5.67836E6">19480 14356 256 0,'-8'-2'96'0,"11"2"-52"0,-3 2-56 0,0-2 15 16,5 6 4-16,4-1 7 0,3 0-1 16,0-2 3-16,3-1-9 15,3-2-2-15,0-2 1 0,6-1-1 16,-7-2 0-16,-2-3-3 15,-3 0 1-15,-3 0-2 16,-9 0 2-16,-6 3-2 16,-3 0 2-16,0-1-4 0,-5 4-2 15,-7-1-1-15,0 3 0 16,0 5 3-16,0 6 0 16,6 2-2-16,3 6 2 15,3 2 1-15,4 0 2 16,5 5 1-16,5 6 3 15,7-5-3-15,6-4 0 16,3-4-8-16,6-3-2 16,6-8-27-16,-1-6-13 15,1-2-44 1,-3-10-45-16,6-11 45 16</inkml:trace>
  <inkml:trace contextRef="#ctx0" brushRef="#br0" timeOffset="5.67852E6">19936 14285 276 0,'-12'10'104'0,"9"-7"-56"0,-6 8-58 0,3-1 14 0,-6 6-1 15,0 3 3-15,-6 2-3 16,4 0 0-16,-1 5-1 16,3 1-6-16,0-3 0 0,3-6-36 15,0-2-13-15,0-5-52 16</inkml:trace>
  <inkml:trace contextRef="#ctx0" brushRef="#br0" timeOffset="5.6787E6">19701 14311 264 0,'3'0'99'0,"6"6"-54"0,6 2-50 0,-4-1 15 15,4 7 3-15,12 4 6 16,0 1-8-16,6 2-1 15,2 5-6-15,4 3-27 0,6-7-10 16,-1-6-89 0</inkml:trace>
  <inkml:trace contextRef="#ctx0" brushRef="#br0" timeOffset="5.67918E6">20543 14274 268 0,'-9'-2'101'0,"3"2"-54"0,3 2-42 0,3-2 24 16,6 0-7-16,0 0-1 15,6 0-3-15,3 0 1 16,3 0-10-16,6 0-3 16,2-2-2-16,7-4-2 0,0 4 1 15,0-1-4-15,-4 0-2 16,-2 1-1-16,-3-1 0 16,-3 0-13-16,-3 3-4 15,-6 0-22-15,-3-2-8 16,-4-1-33-16,-5 3-55 15,0 8 32 1</inkml:trace>
  <inkml:trace contextRef="#ctx0" brushRef="#br0" timeOffset="5.6794E6">20561 14420 208 0,'-24'8'77'0,"15"-6"-42"0,6 1-23 16,3-3 21-16,3 3-4 15,3-1 1-15,6 1-9 16,6 0 0-16,6-3-12 16,3 0-1-16,11-3-1 0,4 0-3 15,0 1-3-15,-1-1 2 16,-2 0 0-16,-6 1-26 16,-1 2-11-16,-5-3-80 15,0 3-53-15,-3-3 71 16</inkml:trace>
  <inkml:trace contextRef="#ctx0" brushRef="#br0" timeOffset="5.68186E6">21371 13973 96 0,'3'-6'35'0,"0"4"-18"0,3-1-5 15,-6 3 13-15,2 0 15 16,1 0 7-16,0 3-7 16,0 2-2-16,0 3-21 15,0 3-6-15,-3 15 0 0,-3 3 2 16,-3 3 2-16,-2 2-2 15,-4 6 0-15,0-3-5 16,0-5 0-16,3-6-3 0,0-2 2 16,0-5 0-16,3-6 1 15,3-3-4 1,0-2-1-16,6-2 5 0,6-1 3 16,3-5-6-16,6 0-3 15,6-3 1-15,5 1 0 16,4-1-4-16,0 3-1 15,-6 0-4-15,-1 0-1 16,4 0-10-16,-3 0-3 16,-6 0-23-16,3 3-54 15,-7-1 10-15</inkml:trace>
  <inkml:trace contextRef="#ctx0" brushRef="#br0" timeOffset="5.68215E6">21609 14023 216 0,'-6'-3'82'0,"3"3"-44"0,6 16-47 16,0-3 14-16,-3 6 1 0,0 5 4 15,0 7 12 1,0 12 6-16,3-1-14 15,0 0 3-15,0 1 1 0,0-4-10 0,6 9-4 16,0-8-3-16,-1-6 1 16,-2-5-1-16,0-5-1 15,0-5-17-15,3-6-39 16,0-3-2 0,-3-2-48-1,-6-8-21-15,0-8 67 16</inkml:trace>
  <inkml:trace contextRef="#ctx0" brushRef="#br0" timeOffset="5.68249E6">21912 14118 168 0,'0'-5'63'0,"0"8"-34"0,0-3-23 16,0 0 15-16,9 5 11 15,-3 3 9-15,0 8-6 16,0 2-1-16,3 1-19 15,-3 7-9-15,-3-2-2 0,3 0-3 16,0-3-1-16,-3-3 1 16,0-2 1-16,0-2-30 15,3-4-13-15,0-2-26 0,-3-3-8 16,0-5-13 0</inkml:trace>
  <inkml:trace contextRef="#ctx0" brushRef="#br0" timeOffset="5.68268E6">22061 14179 232 0,'-9'0'88'0,"3"5"-48"0,-3 6-49 0,3-6 12 0,-3 6-4 16,-2 5 0-16,-7 2 1 16,3-2 2-16,-6-3-1 15,0 1-12-15,6-4-4 16,3-2-44-16,0-3-54 15,1 1 24-15</inkml:trace>
  <inkml:trace contextRef="#ctx0" brushRef="#br0" timeOffset="5.68284E6">21793 14213 244 0,'-3'-2'90'0,"3"4"-48"0,3 1-47 15,-3-3 17-15,3 5 0 16,9 1 4-16,0 4-4 15,9 1 1-15,9 5-8 16,-1 0-5-16,4-3-1 0,0-3-39 16,3-2-15-16,-7-2-55 15</inkml:trace>
  <inkml:trace contextRef="#ctx0" brushRef="#br0" timeOffset="5.68332E6">22323 14280 212 0,'0'0'79'0,"0"0"-42"0,0 2-34 15,6 6 17-15,0 0 5 16,0 5 7-16,0 6-6 0,0 7-3 16,-3 9-13-16,0 7-4 0,-3-5-2 15,-3 0 0-15,-3-5 2 16,0-6-1 0,-3-5 0-16,-3 3-3 0,3-10-2 15,-6-7-28-15,-3-1-11 16,1-6-10-16,-1-6 0 15,-6-7-22 1,-3-13-42-16,3-6 28 16</inkml:trace>
  <inkml:trace contextRef="#ctx0" brushRef="#br0" timeOffset="5.68353E6">22287 14145 228 0,'21'-19'88'0,"-9"14"-48"0,12 2-29 15,-12 3 23-15,-3 0-5 16,0 0 1-16,-3 0-4 16,-6 0 1-16,-6 3-15 15,6 2-2-15,-9 0 0 16,0-2-6-16,0 0 0 0,0-3-15 16,0 5-6-16,3-5-31 15,3 0-11-15,6 0-71 16</inkml:trace>
  <inkml:trace contextRef="#ctx0" brushRef="#br0" timeOffset="5.68404E6">22829 14012 244 0,'-9'-8'90'0,"12"11"-48"0,-3 2-49 16,6 17 18 0,0 4 0-16,-3 8 3 0,0 6 4 15,0 2-10-15,0-2-2 0,0-3-2 16,-3 0-2-16,0-2 1 16,6-6-33-16,-3-6-12 15,0-4-32 1,0-6-53-16,0-5 28 15</inkml:trace>
  <inkml:trace contextRef="#ctx0" brushRef="#br0" timeOffset="5.68424E6">22713 14295 308 0,'-12'-15'115'0,"12"15"-62"0,3 0-66 15,3 0 15-15,3 0 6 16,6 0 8-1,9 0 4-15,5-3 3 0,7-2-13 16,6-1-8-16,5 1-2 0,-2 0-35 16,-3-1-17-16,-9 1-37 15,-4 0-17-15,-8 2 6 16</inkml:trace>
  <inkml:trace contextRef="#ctx0" brushRef="#br0" timeOffset="5.68473E6">23335 14219 168 0,'0'-8'63'0,"0"8"-34"0,6-3-25 0,-6 3 15 16,6 0 0-16,0-3 3 0,-6 3-3 16,3 3-2-16,3 2-9 15,-3 1 4-15,-3 2 1 0,0 8 5 16,-9 2 1-16,6 3-2 16,-3 3 0-16,3 2-7 15,0 1-2-15,-3-1-2 16,12 1-1-16,0 5-3 15,3-17 1-15,9 4-4 16,-6-11-2-16,6-8-29 16,-1-5-14-16,-2-3-45 15,-3-3-54 1,-3-2 41-16</inkml:trace>
  <inkml:trace contextRef="#ctx0" brushRef="#br0" timeOffset="5.68526E6">23341 14036 208 0,'-6'-18'77'0,"12"15"-42"0,-3 3-26 0,-3 0 22 16,0 0-6-16,3 3 3 15,-3-3 1-15,0 0 2 0,0 0-16 16,0 0 0-16,0 0 1 16,0 2-8-16,0 1-4 0,-3 0-6 15,0-1-1 1,3-2 4-16,0 0 1 0,0 0-3 16,0 0-1-16,0 0 1 15,0 0 0-15,0 0 1 16,0 0 0-16,-6 6 2 15,6-1 1-15,-3 0 1 16,-6 0 0-16,0-7 2 16,0 4 3-16,-3-7 2 15,4 0 1-15,8 0-6 16,0-1-6 0,5 4-1-16,4-4-1 15,-3 4 0-15,9-1 0 0,-9 3 0 16,3 0 2-16,0 0 2 15,-3 3-1-15,-6-3-1 16,0 0 3-16,-3 0 0 16,0 0-1-16,0 0-2 15,-3 0 1-15,-3-3-1 16,9 0-53-16,-3 1-22 0,3-4-70 31</inkml:trace>
  <inkml:trace contextRef="#ctx0" brushRef="#br0" timeOffset="5.68731E6">18215 13711 168 0,'-8'-14'66'0,"8"20"-36"0,0 2-42 0,0 2 7 16,0 22-2-16,0 10 4 0,0 27 2 16,0 16 1-16,0 15 0 15,0 27 0-15,2-10 2 0,1-1-3 16,3-15-2-16,6-17-16 15,6-9-7-15,-6-23-34 16</inkml:trace>
  <inkml:trace contextRef="#ctx0" brushRef="#br0" timeOffset="5.68769E6">18457 13750 128 0,'62'-26'49'0,"-29"21"-26"0,32-3-27 0,-14 2 10 16,26 4-7-16,33-4 0 15,27 4 1-15,30-3 2 16,32 2 3-16,34-5 4 15,29-5-2-15,17 0-2 16,28-9-2-16,2 4-3 0,7 2 1 16,5 0 18-16,1 3 10 0,-7 5 1 15,-17 0 0-15,-18 5-15 16,-21 1-4-16,-21 2-7 16,-30 0-1-16,-26 2-10 15,-24 1-3-15,-21 2-8 16,-18 1-4-16,-24 7-43 15,-15 5-47 1,-20-2 33-16</inkml:trace>
  <inkml:trace contextRef="#ctx0" brushRef="#br0" timeOffset="5.68794E6">24267 13536 216 0,'6'-5'82'0,"-6"5"-44"0,3 8-51 0,0 0 12 16,-3 23-3-16,0 12 2 16,0 23-1-16,-12 27 2 15,3 15 1-15,-6 11 2 0,0 19 1 16,3-19-1-16,12-3-2 15,0-13-21-15,6-7-11 16,0-9-50 0</inkml:trace>
  <inkml:trace contextRef="#ctx0" brushRef="#br0" timeOffset="5.68868E6">18183 14862 156 0,'6'0'57'0,"6"5"-30"0,17 3-32 16,-8-3 10-16,6 0-3 15,15 1 3-15,14-1 2 16,13 0 3-16,23 1-5 16,21-4 4-16,21 4 3 0,24-6-2 15,17 10 0-15,19-2-2 16,26-3 2-16,18-10-5 15,21-3-1-15,21 3 7 16,12-6 2-16,11 1-2 0,10-1 1 16,8 1-1-16,-11-1 1 15,-1 3-13-15,4 0-4 16,-12 0 2-16,-13 3 3 16,-20-6-1-16,-6 6-2 15,-21-3-5-15,-18 3 0 16,-8 2-36-16,-25-2-13 15,-17-6-35 1</inkml:trace>
  <inkml:trace contextRef="#ctx0" brushRef="#br0" timeOffset="5.69165E6">22180 15100 112 0,'-3'-3'44'0,"3"6"-24"0,-3-1-15 0,3 4 11 16,-3 2-5-16,-6 10 1 15,-6 1-5-15,1 2-2 16,-1 3-2-16,3-1 2 0,0-1 1 15,3-4 2-15,0-2 0 0,3-3-7 16,3-2-2 0,0-3 4-16,0-3 5 0,3-5 0 15,3-3 1-15,0-4-8 16,9-7 0-16,0-2-3 16,3-2 0-16,0-6 2 15,-3 3 0-15,0 2 2 16,-4 4 3-16,1 1-2 15,0 6 0-15,3 0 1 16,0 6 0-16,0 2-2 16,0 5 1-16,0 6-2 15,3-1-1-15,-3 1 1 0,0-1-1 16,-1 1 0-16,1-3 0 16,-3 0-22-16,3 0-10 15,-6-3-48 1</inkml:trace>
  <inkml:trace contextRef="#ctx0" brushRef="#br0" timeOffset="5.69198E6">22207 15206 152 0,'-6'-3'57'0,"6"3"-30"0,0 0-34 15,0 0 10 1,3 3 6-16,0 5 3 0,3 2 3 16,3 9 4-16,0 10-11 15,0 16 4-15,0 2 2 0,-3 6-7 16,-6 0-4-16,-3-3 0 15,-3-5 0-15,-3-2-1 16,-3-9 1-16,0 1-2 16,-6-9-1-16,-6-5-46 15,3-5-19-15,1-3-16 16</inkml:trace>
  <inkml:trace contextRef="#ctx0" brushRef="#br0" timeOffset="5.69387E6">20784 15790 104 0,'3'14'41'0,"0"12"-22"0,0 16-16 0,0-26 12 15,-3 3 2-15,0-3 2 16,3 2 1-16,-3-2 2 16,0-3-6-16,0 0 1 0,0-5-10 15,0-2 5-15,0-1 1 0,0-8 5 16,0-2-8 0,0-3-1-16,0-8-5 15,3 3-1-15,0-16-1 16,0 2 1-16,3 1 0 15,0 2 1-15,3-2-2 16,3 10 1-16,0 0-4 16,3 5-2-16,-1 6-9 15,1 2-5-15,6 6-20 16,-3 0-6-16,6 2-44 16</inkml:trace>
  <inkml:trace contextRef="#ctx0" brushRef="#br0" timeOffset="5.6942E6">21097 15793 160 0,'-9'3'60'0,"6"-1"-32"0,-3 6-33 0,3 3 12 16,0 7-6-16,0-2-1 16,0 11 9-16,3-4 6 15,0-1-7-15,6-1 2 0,0-3 1 16,6 1 0-16,0-9 1 15,3-2-4-15,5-8-3 16,7-8 0-16,-6 0-1 16,-3-7-2-16,-3 4-2 15,-3-18 5-15,-6 2-1 16,-9 4 1 0,-9 1-3-16,0 4 1 0,-3 5 4 15,0 0 4-15,0 7-13 16,-3 1-3-16,6 2-22 15,4 1-8-15,5 2-35 16,3 0-41 0,5 0 32-16</inkml:trace>
  <inkml:trace contextRef="#ctx0" brushRef="#br0" timeOffset="5.69458E6">21335 15796 160 0,'0'16'63'0,"3"10"-34"0,3 11-30 16,-3-24 12-16,3 0-1 16,0-5 4-16,0 6-4 0,3-6 2 15,0-3-7-15,-1 3 1 0,1-6 1 16,3-2-3-16,3-2-1 16,0-6-1-16,0 0-2 15,-3 3-2-15,-3-1-1 16,0 4 2-16,0 2 0 15,0 5-2-15,-1 3 0 16,1 0 2-16,3 5 0 16,0-5 5-16,3 0 2 15,0-3 4-15,6-5 1 16,0-5 1-16,-3-3 0 0,-4 0 0 16,-2-10 0-16,-3-6-6 15,-3 0-2 1,-6 0 0-16,-3 3 0 0,-9 0-22 15,3 2-10-15,0 3-35 16,3 3-12-16,4 5-10 16</inkml:trace>
  <inkml:trace contextRef="#ctx0" brushRef="#br0" timeOffset="5.69536E6">23302 14983 108 0,'0'-16'44'0,"0"16"-24"0,0 3-24 15,3 8 25-15,-6 2 5 16,0 3 4-16,-3 2 2 16,-2 1-13-16,-1 2-6 15,6-5-8-15,0-3-4 0,0 3 2 16,0-11 0-16,3 1 1 15,3-4 11 1,6 1-4-16,0-8-1 16,-1-1-5-16,1-4-4 15,0-1-3-15,0-5 1 16,-3 3 1-16,3 0 0 16,3 2 2-16,-6 3 1 15,-3 6-4-15,9 2 1 16,-3 5-2-16,0 3-2 0,3 8 3 15,-3-3 2-15,8-2 0 16,-5-1 2-16,6-2-20 16,-3 0-8-16,0 0-51 15,-3-3-43 1,0 1 44-16</inkml:trace>
  <inkml:trace contextRef="#ctx0" brushRef="#br0" timeOffset="5.69571E6">23392 15203 104 0,'-6'-3'41'0,"6"-2"-22"0,0 8-22 0,0-3 6 15,0 0 8-15,6 5 5 16,-6 6 11-16,-6 4 8 16,6 12-7-16,-9 13-4 15,6 5-14-15,-3 5-4 0,0 3-2 16,0-6 0-16,6-2 2 0,9-5 1 16,0-6 1-16,3-4 0 15,17-9 2-15,1-5-3 16,0-6-2-16,3-5-13 15,-3-5-5 1,2-2-25-16,-8-1-10 16,-3 1-39-16</inkml:trace>
  <inkml:trace contextRef="#ctx0" brushRef="#br0" timeOffset="5.69602E6">23823 15679 148 0,'-12'-5'55'0,"12"5"-30"0,-3 3-18 0,-3-1 13 16,3 4-1-16,-8 4 1 15,-4 3-7-15,3 3-3 16,0 0-5-16,9 8-4 0,3 2 0 16,6-4-4-16,3 1 2 15,9-7-6-15,-1 0-3 16,-2-5-16-16,6-6-7 16,6-10-33-1,-3-1-24-15,3-7 39 16</inkml:trace>
  <inkml:trace contextRef="#ctx0" brushRef="#br0" timeOffset="5.6963E6">24005 15703 184 0,'-12'-5'68'0,"9"5"-36"0,-6 2-24 15,3 4 16-15,-6-1-17 16,0 6-3-16,3 2-1 16,0 0 0-16,3 3-1 15,9 2 7-15,0 6 4 0,12-5-2 16,0-1-1-16,3-5-4 15,3-5 1-15,0-8-4 16,0-8 0-16,-4 1 1 16,-2-4 2-16,-6-2-1 15,-3 0 0-15,-6 2-1 0,-6-5 2 16,-3 0-5 0,-6 0-3-16,1 3-8 15,2 5-2-15,0 0-17 0,-6 0-7 16,15 0-27-1,0 3-50-15,3 0 21 16</inkml:trace>
  <inkml:trace contextRef="#ctx0" brushRef="#br0" timeOffset="5.69653E6">24166 15446 244 0,'-9'8'90'0,"9"-2"-48"0,0 9-51 16,0 1 14-16,-3 8-3 16,3 11 1-16,0-1 7 15,-3 6 4-15,0-1-7 16,3 12-4-16,3-6 0 16,0-6-11-16,0-7-2 0,6-6-44 15,0-4-16-15,2-6-25 16</inkml:trace>
  <inkml:trace contextRef="#ctx0" brushRef="#br0" timeOffset="5.71856E6">9822 8813 112 0,'-15'-16'44'0,"9"14"-24"0,6-1-19 0,0 3 8 0,0 0 10 16,-3-3 5-1,0 1 5-15,0 2 5 16,0 0-15-16,3 0-5 15,-3 0-9-15,0 0-6 0,3 0 0 0,0 0 5 16,9 5 9 0,3 3 0-16,6 0-7 15,5 3-3-15,7 2 0 16,3 3 2-16,3 0-4 16,-7 2-1-16,-2-5 0 15,-3 1 0-15,-3-4 0 16,-6 1 0-16,-6 2 2 0,-3 0 1 15,-6 3 3 1,-9 5 3-16,-15 6 2 16,-9-1 3-16,-3 3-5 15,1 6-3-15,-1-6 1 16,3-3 0-16,0-2-3 0,10-3-3 16,-1-2 0-16,9-3-1 15,0-3-11-15,6-3-3 16,3 1-48-16,3-3-22 15,6-3-16 1</inkml:trace>
  <inkml:trace contextRef="#ctx0" brushRef="#br0" timeOffset="5.7191E6">10039 9001 124 0,'-18'-3'46'0,"0"3"-24"0,-12-2-8 0,12 2 17 16,-8 0-4 0,-13 0 1-16,-12 2-6 0,-14-2-2 15,-24 0-11-15,-19 3-3 0,-11 0 0 16,-21 2 6-16,1 0 2 15,-13 1-1-15,-3 2 2 16,3-3-6-16,-17 3-1 16,-1 0 2-16,-12 0 1 15,-5 2-3-15,2 1 0 16,-11 2-5-16,11 3 0 16,-8-3-1-16,8 11-2 15,16-3-2-15,8-2-1 16,21-1 4-16,18-2 1 15,15 0-3-15,23-3 1 0,19 0 0 16,8-5 2-16,16 6-52 16,8 4-23-16,12 3-43 15</inkml:trace>
  <inkml:trace contextRef="#ctx0" brushRef="#br0" timeOffset="5.72063E6">1383 9271 160 0,'9'-5'63'0,"-6"-1"-34"0,15 4-10 15,-15-1 23-15,0 0 1 16,0 1 2-16,0-3-8 16,-6-1-2-16,-3 4-20 15,-3-4-2-15,-3 4 0 0,-6 2-12 16,-3 5-4-16,-3 6-4 15,4 7-1-15,-1 9 2 16,0 10 4-16,6 2-4 16,3 4 2-16,9-6 0 15,6 2-1-15,6 1 1 16,9-6 3-16,-3-18 0 0,6-5 1 16,5-11 2-16,-8-5 1 15,0-1 1-15,6-20 2 16,-3-3-8-16,0-8 0 15,-10-8-16-15,-2-3-3 16,0-15-9-16,-6-1-2 16,-3 3 11-16,-3 11 7 15,-6 5 20-15,3 8 10 16,1 8 10-16,-4 8 7 16,3 15-16-1,0 12-9 1,3 12-3-16,6 19 0 15,9 11-2-15,-3-1-2 16,-4 1 2-16,4-3 2 16,0-3-2-16,3-2-2 15,3-6-31-15,0-4-15 0,0-7-35 16,0-9-54 0,3-6 30-16</inkml:trace>
  <inkml:trace contextRef="#ctx0" brushRef="#br0" timeOffset="5.72091E6">1681 9308 232 0,'-9'16'88'0,"-3"-8"-48"0,9 32-49 16,3-27 14-16,3 3 4 0,3 0 5 15,3-1 3-15,3 1 1 16,2-2-9-16,1-4-3 0,6-2-2 15,-6-5 4-15,0-6 5 16,0-5-1-16,-6-2 3 16,-3-6-6-16,-6-6-3 15,-3 1-10-15,-9 0-5 16,-3 3-9-16,0-1-3 16,-6 6-14-16,-3 2-5 15,4 3-51 1,2 3-43-16,6 2 50 15</inkml:trace>
  <inkml:trace contextRef="#ctx0" brushRef="#br0" timeOffset="5.72132E6">1940 9255 224 0,'0'13'85'0,"0"1"-46"0,6 7-37 15,-3-11 19-15,-3 6 2 16,-3 3 3-16,3-3-9 16,0-1-3-16,3 1-8 15,0-2-6-15,-1-4-3 0,4-2-3 16,-6 0 1-16,0-3-4 16,0-5 1-16,0 0 2 15,3-2 3-15,3-6 2 0,-6-5 3 16,9-6 1-16,3 0 1 15,-3 1-2-15,3-1 1 16,0 6 7-16,6 3 3 16,3 2 0-1,-6 5 0-15,2 6 1 0,1 10 2 16,-6 5-7-16,0 1-1 16,-3 2-2-16,-3 0 1 15,0 0-9-15,0 1-3 16,-3-4-28-16,3-2-14 15,0-3-37-15,3-5-17 16,0-5 1 0</inkml:trace>
  <inkml:trace contextRef="#ctx0" brushRef="#br0" timeOffset="5.72154E6">2321 9276 280 0,'-15'-8'107'0,"18"8"-58"0,3-2-44 16,-6-4 24-16,0 4 4 16,0-4 6-16,0-1-14 15,-6-7-4-15,3 4-13 16,0-6-5-16,0 0-2 0,0 0-17 0,0 3-4 16,3 0-21-16,-6-1-9 15,6-1-35-15,6-1-16 16,3-5-4-1</inkml:trace>
  <inkml:trace contextRef="#ctx0" brushRef="#br0" timeOffset="5.72172E6">2472 8890 228 0,'6'0'88'0,"-3"3"-48"0,0-1-34 0,0 4 20 16,0 7-1-16,3 3 4 15,-6 8-9-15,3 13-4 16,0 15-9-16,0 9-3 0,-3 0 0 15,3-3-2-15,-3-2 1 16,0-6-7-16,-3-2 1 0,0-8-37 16,0-9-15-1,0-4-69-15</inkml:trace>
  <inkml:trace contextRef="#ctx0" brushRef="#br0" timeOffset="5.72189E6">2386 9316 324 0,'0'-8'123'0,"15"3"-66"0,9-3-69 15,-9 5 18-15,11 1-10 16,4-4 3-16,6 1-29 16,3 0-12-16,-1-1-84 15,16-2-38-15</inkml:trace>
  <inkml:trace contextRef="#ctx0" brushRef="#br0" timeOffset="5.72279E6">3380 9274 152 0,'-12'-8'57'0,"6"5"-30"0,-11 0-18 0,8 6 14 15,-15 2 9-15,0 1 4 0,0 4-10 16,-3 9-5-16,1 7-12 16,5 3-8-16,6 3-4 0,0 0 4 15,9 0 3-15,9-6 8 16,6-5 2-16,3-5-1 15,6-3 2-15,6-7-2 16,-1-9 2-16,1-8-8 16,-3-5-2-16,-3-2-8 15,-3-11-2-15,-3-6-1 16,-6-4 4-16,-3-9-1 16,-3-5-1-16,-3 0 0 15,0 6 3-15,-3 10 4 16,3 8 6-16,0 2-1 15,3 11 1-15,0 11-8 16,0 13-2-16,3 21 0 16,3 8 0-16,0 5 3 15,0 6 3-15,-1-3 0 16,4-5 2-16,0-3-6 16,0-6-1-16,0-1-24 0,0-7-12 15,0-4-34-15,6-9-14 16,9-4-19-1</inkml:trace>
  <inkml:trace contextRef="#ctx0" brushRef="#br0" timeOffset="5.72729E6">3615 9287 144 0,'-6'-5'55'0,"3"2"-30"0,0 3-14 0,3-3 18 15,0 3-4-15,-2-2 3 16,2 2-3-16,0 0 2 15,0 2-15-15,0 6-5 0,2 3 0 16,-2 13 11-16,3 2 6 16,-3 3-6-16,0 0 0 15,0-2-7-15,0-3 1 16,0-3-5-16,0-5 1 16,0-3-1-16,0-3 1 0,0-4 0 15,0-6 0-15,0-8-7 16,0-5 0-16,0-3-6 15,3-5 1-15,0-9 0 16,3 4-1-16,3 2 4 16,0 3 0-16,6 0-2 15,0 2 2-15,6 6-6 0,-3 5 0 16,0 5-19 0,-1 1-6-16,1 7-14 15,-3-2-4-15,0 2-15 16,-3 0-6-16,0-2-6 15</inkml:trace>
  <inkml:trace contextRef="#ctx0" brushRef="#br0" timeOffset="5.7277E6">3883 9297 208 0,'-3'-5'77'0,"-3"3"-42"0,-3-4-28 0,6 6 18 15,-2 0-4-15,-1 3 2 16,-3 2-9-16,0 6-1 15,0 5-7-15,0 7-4 0,3 4-1 16,3 5-1-16,3-1 0 16,3-4 0-16,6-3 0 15,0-6 0-15,3-5 0 0,0-2 2 16,5-6 3-16,-5-5-2 16,3-5 0-1,-3-6-1-15,0-2-2 16,-9-3 1-16,0-5-1 0,-3-3 0 15,0 1 2-15,-6 4 5 16,0 6 4-16,3 0 2 16,0 5 3-16,6 2-12 15,0 12-4-15,0-1-3 16,6 13 4 0,0 4 1-16,0-1 0 15,3 0-2-15,0-3-8 16,0-2-5-16,-1-2-24 0,1-4-9 15,3-5-11-15,-3-2-3 16,0-6-33 0</inkml:trace>
  <inkml:trace contextRef="#ctx0" brushRef="#br0" timeOffset="5.7281E6">4110 9321 220 0,'-3'6'85'0,"6"2"-46"0,-3 31-39 0,2-26 16 16,1 1 0-16,3 2 4 16,0-1-4-16,3 1-1 15,6 0-9-15,0-3-4 0,0-5-1 16,0-2-1-16,-3-4 2 16,3-4-6-16,-3-4-1 0,-1-2-1 15,-2 0 2-15,0 1-1 16,-3 1 4-16,-3 1 0 15,3 2 3-15,-3 3-1 16,0 6 2-16,3 4-2 16,0 3-1-16,9 3 7 15,-3-3 3-15,6 1 1 16,0-4 3-16,-1-4 4 16,4-6 3-16,0-6 4 15,0-4 2-15,-3-6-10 16,-6 0-3-16,-3 0-4 0,-9-5 1 15,-6-6-6-15,-3 4-3 16,0 1-23-16,-6 7-11 16,3 1-55-16,-9 4-98 31</inkml:trace>
  <inkml:trace contextRef="#ctx0" brushRef="#br0" timeOffset="5.72955E6">5065 8805 276 0,'-12'0'104'0,"12"6"-56"0,0 2-63 0,3 2 13 0,-3 14 0 15,0 5 3-15,0 13 13 16,0 11 6-16,0 11-10 16,-3-1 1-16,3 1 2 0,0-11-7 15,0-6-3-15,-3-4 0 16,3-6 0-16,0-8-4 16,0-5-1-16,0-6-37 15,-3-5-14-15,0-5-61 16,0-5-36-1,-3-6 70-15</inkml:trace>
  <inkml:trace contextRef="#ctx0" brushRef="#br0" timeOffset="5.72973E6">4937 9234 296 0,'-15'-8'112'0,"9"11"-60"0,6-6-58 0,0 3 17 15,3 0-7 1,6 3 0-16,3-3 2 0,3 0 1 15,6 0-3-15,3 0-5 0,8 0 0 16,1 0-8-16,0 2-2 16,-4 1-47-16,-2 0-21 15,3-1-33 1</inkml:trace>
  <inkml:trace contextRef="#ctx0" brushRef="#br0" timeOffset="5.72986E6">5285 9290 192 0,'0'13'71'0,"0"3"-38"0,0-3-28 15,0-3 19-15,0 6-13 16,0 0-3-16,0 0-5 16,0 0 0-1,6-3-2-15,-3-2-7 0,-3-1-4 0,6-2-85 16</inkml:trace>
  <inkml:trace contextRef="#ctx0" brushRef="#br0" timeOffset="5.73019E6">5327 9059 280 0,'-6'-16'104'0,"6"11"-56"0,3-3-71 16,0 6 8-16,3-4-18 16,3 1-5-16,0-3 5 0,3 0 3 15,3-2-32-15,-1-6-14 16,1 2 29-16,0 1 15 15,3 5 60 1,-6 3 29-16,0 5 0 0,-3 8 0 16,0 3-15-16,3 4-4 15,-6 14-10-15,0 19-5 16,-1 2-13-16,1-2 7 0,0-3 3 16,0 0-8-16,-3-8-2 0,0-5-6 15,0-3-3 1,0-5-5-16,3-3-2 0,0-5-59 15,3-3-26 1,3-2-12-16</inkml:trace>
  <inkml:trace contextRef="#ctx0" brushRef="#br0" timeOffset="5.73053E6">5696 9284 280 0,'0'6'107'0,"3"-1"-58"0,15 3-59 15,-6-6 16-15,-3 1 0 16,3 0 4-16,0-3 1 0,-1 0 3 16,1 0-7-1,3-3-4-15,-3-2 0 0,0-3 0 16,-3 3 1-16,-3-6-5 0,-6 0-1 16,-3 3-6-1,-3-7 0-15,-3 1-1 0,-3 14 3 16,-3 6 4-16,-3-1 3 15,1 8 2-15,-1 6 1 16,6 7 0-16,3-2 0 16,6 0 9-16,6 0 3 15,6-1-5-15,6 1-2 16,5-5-3-16,7-3-1 16,3-6-19-16,0-2-7 0,6-5-85 15,2-3-72 1</inkml:trace>
  <inkml:trace contextRef="#ctx0" brushRef="#br0" timeOffset="5.74017E6">1347 9882 40 0,'3'-5'16'0,"0"2"-8"0,0 1 19 0,3-1 18 16,-6 0 14-16,0-2 7 16,-6-3-12-16,3-2-5 15,-3-1-15-15,0 3-6 16,-3 0-16-16,-3 3-1 0,4 2 0 15,-7 11-9-15,3 3 0 16,0 5-4-16,3 10-2 16,0 8 0-16,3 14 0 15,3 0 3-15,0-1 0 16,3-2 3-16,0-8 1 16,0-2-4-16,0-6-1 15,0-5-13-15,0-6-2 0,0-2-34 16,0-3-14-16,0-2-35 15</inkml:trace>
  <inkml:trace contextRef="#ctx0" brushRef="#br0" timeOffset="5.74039E6">1154 9996 200 0,'-9'-5'74'0,"6"5"-40"0,3 0-38 15,0 0 15-15,6 2-6 16,6-2 0-16,-3 0 1 0,6 3 1 16,2-3-3-1,4 3-3-15,6-1 0 0,0 1-19 16,0 0-5-16,2-1-49 16,-11 3-37-16</inkml:trace>
  <inkml:trace contextRef="#ctx0" brushRef="#br0" timeOffset="5.74065E6">1386 10110 168 0,'-12'13'66'0,"6"-5"-36"0,0 10-18 0,6-7 19 0,0 2-10 15,0 6-1-15,3 2-8 16,3-3-2-16,6 1-6 16,3-6 4-16,6-2 4 0,3-3 0 15,-4-3 1 1,4-8-5-16,3-2-3 0,-12-6 0 15,0-2 1 1,-3 0-5-16,-3-3-1 0,-9-2-2 16,-6-1 0-16,3 3-3 15,-9 3 1-15,-3 2-14 16,3 3-5-16,-9 1-13 16,3 4-2-16,6 0-37 15,0 3-37 1,9-2 38-16</inkml:trace>
  <inkml:trace contextRef="#ctx0" brushRef="#br0" timeOffset="5.74094E6">1627 10128 148 0,'18'24'57'0,"-18"-11"-30"0,15 6-16 0,-9-11 15 15,-3 8-1-15,0 2 2 16,0-7-9-16,-3-3 0 15,0-3-11-15,0 6 5 0,0-4 3 16,0-7 2-16,0 0-1 16,0-10 5-1,0-3-5-15,3-6-2 16,0-5-8-16,3 3-4 16,5-8-4-16,7 5 1 15,-3 3-1-15,6 3 0 0,0 4-11 16,3 12-5-16,0 7-58 15,2 3-26-15,1 3 2 16</inkml:trace>
  <inkml:trace contextRef="#ctx0" brushRef="#br0" timeOffset="5.74132E6">2225 10017 124 0,'-9'3'49'0,"0"18"-26"0,-2 11-9 0,8-19 15 16,-6 5 1-16,3 4 2 15,0 7-11-15,0 2-3 16,6-4-10-16,6-6 4 0,6-2 1 15,6-6 2-15,2-3 4 16,4-4-5-16,6-9 2 16,0-8-7-16,-6 1-3 15,-7-3-3-15,1-3 0 16,-12 0-2-16,-3-5 2 16,-6-6 0-16,-3 6 1 15,-12-3-5-15,1 3-1 0,-4 5-19 16,0 3-9-1,0 5-28-15,6 3-11 0,6 7-28 16</inkml:trace>
  <inkml:trace contextRef="#ctx0" brushRef="#br0" timeOffset="5.74175E6">2398 10102 160 0,'0'13'63'0,"9"3"-34"0,3 10-27 16,-6-12 12-16,0 12 6 16,-3 3 5-16,0 3 4 0,0 2 5 15,3 1-19 1,-6-4-6-16,3-1-2 0,0-4-2 0,0-5 0 16,-3-5-1-1,0-5 0-15,0-14 4 16,-3-5-4-16,0-8 0 15,0-8-4-15,-6-5-1 16,6-8 1-16,3-5 2 16,0 0-3-16,6-6-2 15,3 3-1-15,2 5 3 16,4 6 2-16,6 7 4 16,0 9-4-16,3 7-3 15,3 9 1-15,-9 10 2 0,-1 7 9 16,-2 4 5-16,-12 2-1 15,-3 0 2-15,-3 0-7 16,-12-2-1 0,0 2-9-16,-2-2-1 0,-1-6-29 15,0-8-11-15,3-2-23 16,3-6-8-16,0 1-26 16</inkml:trace>
  <inkml:trace contextRef="#ctx0" brushRef="#br0" timeOffset="5.74211E6">2624 10110 244 0,'9'2'93'0,"0"9"-50"0,9 0-37 0,-9-6 22 15,3 0 3-15,6 0 5 16,-6-2-13-16,2 0-3 16,4-3-12-1,3-3-3-15,-3 0 1 0,0-5-3 0,-6 1-2 16,-3-1 2-16,-3-6 2 15,-3-1-7-15,-9-1 0 16,-6 2-16-16,-3 4-3 16,-3 2 4-16,-3 5 3 15,0 9 5-15,3 4 4 16,1 1 3-16,5 7 3 16,6 1 0-1,3 2 4-15,6-3 4 16,6 4-3-16,6-4 2 0,-1 3-5 15,4-10 0-15,6-1-6 16,-3-4 0 0,-3-6-30-16,0-3-11 0,-9 0-28 15,2-2-10-15,-2-5-11 16</inkml:trace>
  <inkml:trace contextRef="#ctx0" brushRef="#br0" timeOffset="5.74241E6">2877 10120 156 0,'-3'3'57'0,"9"10"-30"0,-3 11-12 16,0-16 18-16,3 5 1 0,-3 0 2 16,0 1-11-16,-3-1-2 15,3-3-14-15,-3-2-3 0,3-2-2 16,-3-1 4-16,3-13 7 16,3-3-6-1,3-2-4-15,0-5-1 16,6-3-3-16,6-11-1 15,2 8 1-15,1 5-1 16,6 6 2-16,6 16 1 16,-7 2 3-16,-2 8 1 15,0 9-1-15,-6-1 1 16,-3 3 0-16,-3-1 1 16,-4-1-4-16,-2-4-1 15,-3 1-47-15,-3-1-21 0,-3 1-66 16</inkml:trace>
  <inkml:trace contextRef="#ctx0" brushRef="#br0" timeOffset="5.74911E6">3815 10009 140 0,'0'0'55'0,"0"-2"-30"0,0 2-5 0,0 0 19 15,0 0-6 1,0 0 0-16,-3 2-12 0,-3 3-3 15,0-2-10-15,0 2-3 0,0 3-1 16,-3 3-2-16,-3 0-2 16,0-1-2-16,3-2 1 15,3 0 1-15,0-3 2 16,1 1-3-16,2-1-2 16,3 0 2-16,8 3-2 15,1 0 1 1,3 0 2-16,-3 0 2 15,3 0-3-15,0 0 0 16,0 2 1-16,0 1 0 0,-3 0-3 16,0-4 2-1,-3 1 12-15,0 0 7 0,-6 6 15 16,-3-1-11 0,-3-3-2-16,-3 4-10 15,-3-9-4-15,0 5-6 16,-3-7 0-16,0-3-2 15,-3 0 0-15,3 0-14 16,4 0-4-16,-1 0-19 16,3-8-40-16,3 0 6 15,6 3-24 1</inkml:trace>
  <inkml:trace contextRef="#ctx0" brushRef="#br0" timeOffset="5.75514E6">3913 10073 136 0,'0'47'52'0,"3"-15"-28"0,0 5-22 16,0-8 14-16,0 6 7 15,-3 2 8-15,6-3-7 16,0-2-5-16,0 10-10 16,0-7-6-16,-3-6 0 0,0-3-2 15,0-7-1-15,0-6 3 16,0-3 0-16,-3-2 10 0,0-10 3 16,0-12-3-16,-3-1-3 15,-3-7-3-15,0-7-2 16,0 0-3-16,3-5 1 15,0-6-2-15,9 3 2 16,0-3 0-16,3 3 1 16,3-10-2-16,5 4 1 15,4 4-2-15,3 4-1 16,3 6-2-16,3 11 1 16,-1 7-1-16,-2 11 0 15,-3 8 2-15,-6 8 2 16,-6 2 1-16,-6 6 3 0,-12 0 1 15,-6 0 3-15,-3-6-5 16,-3 1-3-16,-3-6-12 16,-2 3-4-16,-1-11-13 15,3 1-5-15,3-6-16 16,3 0-8-16,0 0-11 16,6-3-28-1,3-2 30-15</inkml:trace>
  <inkml:trace contextRef="#ctx0" brushRef="#br0" timeOffset="5.75558E6">4357 10028 112 0,'11'-19'44'0,"-25"24"-24"0,23-12-21 15,-9 7 33-15,-3 0 6 16,-3 0-6-16,0 2-1 15,-6 9-14-15,-3 5-5 16,0 0-7-16,0 5-6 0,0 3 0 16,3 2 3-16,3 3 1 15,3-5-1 1,3-3-2-16,3 0 7 0,6-2 5 16,3-6-2-16,3-8 2 15,3-10-7-15,3-3-1 16,-3-5-2-16,3 0-2 15,-3-1-4-15,-4-2 0 16,-2 1 4-16,-6 1 4 0,3 4-1 16,-6 2-2-1,3 3 2-15,-6 5 0 0,3 5-4 16,0 5 1-16,6 1 0 16,0 2 0-16,0 6 0 15,3-3 2-15,3-3-3 16,3 3-2-16,3-8-20 15,3-3-10-15,-1-10-41 16,4-1-45 0,3-2 31-16</inkml:trace>
  <inkml:trace contextRef="#ctx0" brushRef="#br0" timeOffset="5.75578E6">4699 9977 212 0,'-18'0'82'0,"6"3"-44"0,3 8-42 0,3-3 13 16,-6 7 10-16,0 7 8 16,3-1-3-16,1 0 0 15,2 3-13-15,3 0-4 0,6-3-3 16,9 3-2-16,2-3 1 16,4-5-9-16,0-3-3 15,0-3-28-15,6-10-12 16,3-5-62-1</inkml:trace>
  <inkml:trace contextRef="#ctx0" brushRef="#br0" timeOffset="5.75616E6">4892 10062 260 0,'-9'3'96'0,"12"-3"-52"0,0 16-54 15,3-8 16-15,0 0-6 16,3-1 0-16,0-1 13 15,3-1 8-15,3-2-10 16,3-1-6-16,0-2-1 0,5-5-1 16,1-6 1-16,0 1-5 15,-3-3 1-15,-6-3-9 16,-3 0-4-16,-6 0 0 16,-3-3 0-16,-9 1-3 0,-9 5-3 15,-6 5 11-15,-3 5 4 16,-6 8 0-16,-5 11 1 15,-4 13 2-15,6 3 0 16,3 0 9-16,7 5 7 16,8-5 8-16,12 5 6 15,12-5-10-15,9-3-3 16,11-3-5-16,7-5 0 16,9-5-11-16,2-5-4 15,4-9-82-15,0-10-37 16,-7-15 15-1</inkml:trace>
  <inkml:trace contextRef="#ctx0" brushRef="#br0" timeOffset="5.75724E6">1088 10581 172 0,'-9'-6'66'0,"0"6"-36"0,1-2-22 15,5 2 16-15,-9 0-8 16,-6 5-1-16,-3 3-7 16,0 5 0-16,-9 11-5 15,1 8-2-15,-7 10 2 0,3 8-2 16,9 11 2-16,9 0 0 15,9-5 1-15,12 5 0 0,12-14 0 16,9-5-2-16,15-4-2 16,-4-4-6-16,7-5-4 15,3-5-32-15,-7-6-12 16,1-4-33 0</inkml:trace>
  <inkml:trace contextRef="#ctx0" brushRef="#br0" timeOffset="5.75757E6">1249 11009 132 0,'-3'6'52'0,"3"-1"-28"0,3 8-17 16,-3-2 15-16,0 2-4 15,3-2 1-15,-3 2-10 0,3-3-3 31,3 6-4-31,-6-3-28 0,3-2-12 16</inkml:trace>
  <inkml:trace contextRef="#ctx0" brushRef="#br0" timeOffset="5.75774E6">1190 10795 160 0,'0'-8'63'0,"11"8"-34"0,7-3-49 0,-12 3 4 15,9 0-40-15,0 0-14 16,6 0 27-16,3 0 14 16</inkml:trace>
  <inkml:trace contextRef="#ctx0" brushRef="#br0" timeOffset="5.75795E6">1535 10713 196 0,'-9'-5'74'0,"3"-11"-40"0,0 11-24 16,-3 5 17-16,0 0-4 15,-3 5-2-15,0 5-11 16,-3 4-4-16,3 7-4 16,1 13-4-16,2 16 1 0,3 6 1 15,3 0 0-15,6-6 0 16,0-3 0-16,3-7-3 15,3-5 2-15,-1-6-28 16,-2-6-13-16,0-4-58 16</inkml:trace>
  <inkml:trace contextRef="#ctx0" brushRef="#br0" timeOffset="5.75813E6">1347 10964 228 0,'3'-2'88'0,"15"-4"-48"0,15-9-47 0,-12 12 16 16,5-2-6-16,4 2 1 0,6-5-2 15,0 3 1 1,-1 2-101-16,-5 0-43 16,-6-5 65-16,-15 11 37 15</inkml:trace>
  <inkml:trace contextRef="#ctx0" brushRef="#br0" timeOffset="5.7611E6">2243 10620 116 0,'0'-5'44'0,"0"0"-24"0,3 5-6 0,-3 0 17 16</inkml:trace>
  <inkml:trace contextRef="#ctx0" brushRef="#br0" timeOffset="5.76126E6">2249 10618 289 0,'3'18'44'0,"-3"9"-23"16,0 4-6-16,-3 7-2 0,0 1-5 15,0 9-2-15,3-3 1 16,0-6 2 0,0 1-11-16,-6-8-5 0,6-6 3 15,0-2 1-15,0-5-22 16,0-6-10-16,0-2-29 16,-3-4-49-1,3-4 23-15</inkml:trace>
  <inkml:trace contextRef="#ctx0" brushRef="#br0" timeOffset="5.76148E6">2154 10877 224 0,'-12'-3'85'0,"12"1"-46"0,0 2-35 15,0 0 19-15,0 0 0 16,0 0 3-16,0 0 0 15,3 0 1-15,6-3-15 0,9 0-7 16,-3-2-3-16,5 0-5 0,1 2 0 16,6 1-29-16,6-1-14 15,-6 3-31-15,-4 0-12 16</inkml:trace>
  <inkml:trace contextRef="#ctx0" brushRef="#br0" timeOffset="5.76167E6">2428 10948 184 0,'-6'32'68'0,"6"-19"-36"0,0 1-35 0,0-4 11 0,0-2-9 15,0 0 1-15,0 0-22 16,0 0-8-16,0-3-42 15,0-5-19-15</inkml:trace>
  <inkml:trace contextRef="#ctx0" brushRef="#br0" timeOffset="5.76184E6">2446 10776 236 0,'-12'-7'90'0,"12"4"-48"0,0 0-56 15,0 3 11-15,0 0-17 16,0 0-5-16,6 0-13 0,0 0-4 16,0 0-30-16</inkml:trace>
  <inkml:trace contextRef="#ctx0" brushRef="#br0" timeOffset="5.76209E6">2568 10644 92 0,'0'0'35'0,"0"3"-18"0,0-3-16 0,0 0 11 0,0 0 3 15,3 2 3-15,-3 12 8 16,6 7 4-16,0 0-1 16,-3 6 0-16,-1 4-16 15,1 1-3-15,-3 2 0 0,0 6-6 16,-3-6 0-16,3-2-2 15,-2-8-2-15,-1-3-13 16,0-2-6-16,0-3-17 16,0-6-7-16</inkml:trace>
  <inkml:trace contextRef="#ctx0" brushRef="#br0" timeOffset="5.76251E6">2639 10880 208 0,'0'8'77'0,"9"2"-42"0,0-2-34 0,-3 3 14 15,3 2 5-15,3 0 7 16,3 0-12-16,-3-2-6 15,8-11-5-15,4 0-6 0,-3-3 1 16,-3-5-1-16,-3 0-2 16,-3-2-6-16,-3-3-2 15,-3 2-2-15,-3 0 1 16,-12-2 2-16,0 3 2 16,-9-1 6-16,3 6 1 15,-3 2 4-15,-3 6 1 0,0 5 5 16,4 8 5-1,-1 10 2-15,6 1 0 0,3-4 8 16,6 1 5-16,-3 0-11 16,12-3-4-16,0 0-11 15,9-7-1-15,14-4-12 16,4-2-5-16,0-5-36 16,3-3-16-16,-4-8-38 15</inkml:trace>
  <inkml:trace contextRef="#ctx0" brushRef="#br0" timeOffset="5.76301E6">3118 10859 192 0,'-3'7'71'0,"6"4"-38"0,3 8-30 0,0 2 15 16,0 0 2-16,0 0 2 15,0 0 0-15,3-5 1 16,-3 0-13-16,0 0-1 0,0-3-2 0,0-2-1 16,0-1-1-1,-3-4-8-15,0-1-5 16,0 0 0-16,-3-5-1 15,0 0 1-15,0 0 9 16,0 0 4-16,0 0 0 16,0 0 2-16,6 0-2 15,-3-3 0-15,3-2-1 16,3 0 2-16,-1-3 3 16,1-3 2-16,3-2-3 0,0-8-3 15,3 0 0-15,-3 0-1 16,3-3-2-1,0-3 1-15,-3 6 2 16,0 3 2-16,-4-1-3 16,1 6-3-16,-3 2-16 0,0 3-5 15,-3 3-25-15,0 5-12 16,-3 5-55 0,3 1-30-16,3-1 72 15</inkml:trace>
  <inkml:trace contextRef="#ctx0" brushRef="#br0" timeOffset="5.7634E6">3544 10853 160 0,'-15'-2'63'0,"9"2"-34"0,-3 0-25 0,0 2 13 16,-3 1 1-16,-3 2 1 15,1 3-8-15,-1 3-4 16,0 5-4-16,3 7-5 0,3 4 1 0,3-3 5 15,3-1 5-15,6-1 1 16,3-7 4-16,0-1-5 16,6-6-3-16,3-3-8 15,0-5-1-15,0-3-6 16,-4-5 1-16,1 0-1 16,0-10 1-16,-3-6 5 15,0 3 1-15,-3 2 2 16,-3 4 2-16,0 4 1 15,0 0 3-15,3 9-8 16,-6 10 0-16,0 13 4 16,0-3 6-16,3 4-4 15,0-1 0-15,3-5-2 0,0-1-2 16,0-1-10-16,3-1-6 16,0-5-30-16,0-6-10 15,-1-4-24 1</inkml:trace>
  <inkml:trace contextRef="#ctx0" brushRef="#br0" timeOffset="5.76364E6">3723 10610 180 0,'-15'0'68'0,"30"2"-36"0,-7 12-31 16,-5-6 14-16,0 13 5 15,0 5 5-15,-3 9 0 16,-6 7 2-16,1 8-15 16,2-2-7-16,0-6-1 0,0 1-3 15,9-12 2-15,-1-7-24 16,4-3-11-16,0-2-23 16,0-9-8-16,0-7-22 15</inkml:trace>
  <inkml:trace contextRef="#ctx0" brushRef="#br0" timeOffset="5.76398E6">3833 10882 168 0,'-6'16'63'0,"6"8"-34"0,0 16-19 0,3-27 20 16,0 3 4-16,0-3 6 15,3 0-12-15,0-2-5 16,0-1-13-16,2-2-6 0,7-8-6 15,3-2-1 1,-3-6-7-16,0-8-4 16,-3-8 5-16,-3 0 5 15,0 3 3-15,-3 3 1 16,0 2 8-16,-3 5 5 0,0 6 0 16,0 5 0-16,0 10-3 15,0 12 1-15,-1-1-4 16,1 0-2-16,3 0-2 15,0-2-3-15,3-1-2 16,0-5 1-16,0-2-32 16,0-3-15-16,3-3-25 15,0-5-7-15,0-2-8 16</inkml:trace>
  <inkml:trace contextRef="#ctx0" brushRef="#br0" timeOffset="5.76432E6">4142 10880 228 0,'-12'0'85'0,"24"2"-46"0,-3 6-39 16,-3-2 16-16,3-1 0 0,3 5 2 15,0-7-1-15,0 2 2 16,3-5-10 0,0 6-3-16,-4-12-2 0,4 1 2 0,-3 0 1 15,-3-3-3-15,-3 0-1 16,0 0-6-16,-6-3-2 15,-3 1-1-15,-3-1 4 16,-3 1 3-16,-3 2 2 16,-6 5 1-16,-5 8 2 0,2 6-1 15,3 2 0 1,3 8 12-16,3 8 8 16,6 3 1-16,9-5-1 15,3-1-9-15,9 1-5 0,6-6-9 16,6 0-1-16,11-11-39 15,4-7-16-15,6-8-103 16</inkml:trace>
  <inkml:trace contextRef="#ctx0" brushRef="#br0" timeOffset="5.76682E6">5425 10668 160 0,'-24'5'60'0,"15"16"-32"0,-5 9-24 0,8-17 15 0,-3 8-2 16,-6 8 1-16,3 8 6 16,3 5 2-16,9 1-13 15,3-1 3-15,6-7 2 0,6-6-6 16,9-8 1-16,8-5-2 15,10-8 3-15,-3-11 2 16,-1-10-1-16,-2-8-3 16,-6-9 0-16,-6-4-1 0,-7-3 3 15,-8 0 4 1,-9-5 1-16,-6 2-2 16,-5 3 0-16,-7 5-3 0,-6 3-1 15,0 5-16-15,0 8-8 16,0 6-25-16,4 4-10 15,2 4-49-15,6 7-19 16,3 0-6 0</inkml:trace>
  <inkml:trace contextRef="#ctx0" brushRef="#br0" timeOffset="5.76771E6">5803 10403 184 0,'3'0'68'0,"3"6"-36"0,9-1-15 0,-3 3 20 16,3 10 3-16,6 14 3 15,2 3-10-15,4 7-3 16,0 6-17-16,-6 2-1 0,-6 0 1 16,-9 0-1-16,-12 6 3 15,-6-6-4-15,-3-5-1 16,-6-2-13-16,0-9-5 0,-3-5-34 15,4-3-15 1,2 4-41 0,-3-15-62-16,-6-1 44 15</inkml:trace>
  <inkml:trace contextRef="#ctx0" brushRef="#br0" timeOffset="5.77142E6">4452 10845 208 0,'-3'0'77'0,"3"3"-42"0,3-3-37 16,-3 0 17-16,6 0-2 16,0 0 2-16,3 0-6 15,3 0-1-15,2-3-4 0,4 1-3 16,6-1 2-16,0 0-4 0,-3 3-2 16,-3 0-25-16,-1 3-9 15,-5 0-52 1,-3 5-29-16,-3 0 53 15</inkml:trace>
  <inkml:trace contextRef="#ctx0" brushRef="#br0" timeOffset="5.77161E6">4491 11004 192 0,'-3'0'74'0,"6"0"-40"0,2 0-33 16,-2 0 14-16,3 0-2 15,3-3 3-15,3 3-7 16,3 0-3 0,3-2-3-16,6-1-5 0,-3-2-1 15,-1 0-36-15,-5 7-16 0,3 3-32 16</inkml:trace>
  <inkml:trace contextRef="#ctx0" brushRef="#br0" timeOffset="5.77207E6">4785 10832 208 0,'-3'0'77'0,"3"3"-42"0,3-3-23 0,-3 0 19 0,0 0-10 16,3 0 1-16,6 0-2 16,6 0 0-16,0-3-11 15,3 0-1-15,6 1 2 0,-1-1-6 16,1 0-2-16,0 1 1 16,-3 2 0-16,-3 0-6 15,-3 0-2-15,-4 0-38 16,-5 2-16-16,-3 1-58 15,-6 5-28 1,-6-3 76-16</inkml:trace>
  <inkml:trace contextRef="#ctx0" brushRef="#br0" timeOffset="5.77223E6">4767 10996 220 0,'-3'0'85'0,"3"3"-46"0,3-6-43 0,3 6 15 16,6-3 3-16,6 2 3 15,3-7-4-15,3 0 0 16,5 0-8-16,1-1-3 0,0 4 1 16,0-1-31-16,-3 6-13 15,-10 5-65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21:48:19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15787 7726 168 0,'-3'-5'66'0,"0"-1"-36"0,-9 6-11 16,12 0 30-1,0 0-17-15,3 8-9 16,0 0-5-16,-6 5-11 0,0 16 5 15,-9 9 3-15,0 1-5 0,-3 11-3 16,-3-5-4-16,3-2 0 16,0-4-2-16,6-4-1 15,1-9 1-15,2-5 1 16,3-2-1-16,-3-6-1 16,12-2 3-16,0-3 2 15,2-3 0-15,10-2 0 16,6-3-3-16,6 0 1 15,6 0-2-15,-1 0-1 16,4 2-4-16,3 6 0 16,-7-2-20-16,-2-1-7 15,-6-2-26-15,-3-1-9 0,0-4-36 16</inkml:trace>
  <inkml:trace contextRef="#ctx0" brushRef="#br0" timeOffset="406.649">15804 8099 232 0,'-11'-3'88'0,"11"3"-48"0,2-2-49 16,4-1 14-16,6-5-1 0,9-10 2 16,15-6 15-16,17-8 9 15,13-13-16-15,5-5 6 0,22-9 1 16,17-9-11-16,21-9-3 16,27-16-3-16,11 1 0 15,22 2-2-15,2 5 1 16,10 6 2-16,-13 13 4 0,-14-3 0 15,-13 13 0-15,-20 11-5 16,-9 8-3 0,-21 8 0-16,-17 5 1 15,-19 8-1-15,-15 3 2 16,-14 5-37-16,-12 0-17 0,-9 3-87 16,-12 0-40-1,-10-3 92 1</inkml:trace>
  <inkml:trace contextRef="#ctx0" brushRef="#br0" timeOffset="916.7803">19004 6808 12 0,'-9'0'8'0,"6"0"-4"0,0-3-5 0,3 3 4 16,-3 0 2-16,0-3 2 15</inkml:trace>
  <inkml:trace contextRef="#ctx0" brushRef="#br0" timeOffset="1158.7614">18983 6795 70 0,'0'-6'21'0,"0"4"-9"0,0-4-8 15,0 1-3-15,0 0 7 16,3-6 7 0,0 3 24-16,0 3 31 15,-3 5-17 1,0 0-15-16,3 5-12 15,-3 6-16-15,0 5 7 0,0 10 3 16,0-2-8-16,0 5-4 16,0 3-5-16,0-6 0 15,0-2-4-15,3-5 0 16,-3-6-30-16,3-3-14 16,0-2-61-16,3-8-29 15,0-21 68-15</inkml:trace>
  <inkml:trace contextRef="#ctx0" brushRef="#br0" timeOffset="1326.7635">19037 6612 280 0,'-9'-16'104'0,"9"13"-56"0,3 1-56 16,-3 2 16-16,0 0-13 15,0 0 1-15,0 0-9 0,0 0-2 16,6 5-49-16,0 0-23 15,3 3-4-15,0 0 2 16</inkml:trace>
  <inkml:trace contextRef="#ctx0" brushRef="#br0" timeOffset="1652.7516">19138 6768 172 0,'-3'13'66'0,"3"3"-36"0,0 13-31 0,0-16 12 16,0 1-1-16,0-1 4 15,0 5 3-15,0-2 4 16,0-2-11-16,0-4 1 0,0-2 0 16,3-3-6-16,0-10 6 15,0-5 2 1,6-6-6-16,0-3-2 16,6-2-3-16,0 0 1 0,0 2 0 15,2 3 1-15,1 1-5 16,0 7 1-16,0 2 0 15,3 9 2-15,-3 5 3 16,0 8 2-16,-3 0 1 16,-4-1 0-16,1 1-4 15,-3 6-3-15,0 1-3 16,0-1-1-16,0-7-42 16,3-1-20-16,6-14-47 15</inkml:trace>
  <inkml:trace contextRef="#ctx0" brushRef="#br0" timeOffset="1894.2638">19912 6387 272 0,'-6'-8'101'0,"6"11"-54"0,0 7-61 0,0 1 14 15,0 13 0-15,-3 13 7 16,0 5 1-16,0 11 1 16,0-3-5-16,0 1-1 0,0-4 3 15,3-4-5-15,0 2-1 16,0 2-5-16,0-10 1 16,0-5-33-16,0-8-16 0,0-6-54 15</inkml:trace>
  <inkml:trace contextRef="#ctx0" brushRef="#br0" timeOffset="2106.2691">19728 6752 264 0,'-12'-8'101'0,"15"8"-54"0,3 0-55 16,-3 0 18-16,2 0-7 15,7 0 3-15,0-2-1 16,12 2 0-16,0-6-3 0,3 1-2 0,0-6 1 15,2 3-12 1,-2 1-3-16,-3-4-44 16,-3 0-17-16,0-2-21 15</inkml:trace>
  <inkml:trace contextRef="#ctx0" brushRef="#br0" timeOffset="2461.3473">20094 6448 188 0,'-3'5'71'0,"3"3"-38"0,3 34-34 0,-3-20 15 16,3 7 5-16,-3 5 8 16,0 3 3-16,-3 3 2 15,0 0-17-15,0-3-2 0,0-3 0 16,0-2-5-16,0-8-2 16,0-6-6-16,0-2 0 0,3-5 4 15,0-4 2-15,6-4-5 16,0-8 0-16,3-11-3 15,3-3-2-15,-1 1 0 16,4-1 0-16,0 4 3 16,0 4 0-16,0 3-2 15,3 5 0-15,-3 6 6 16,3 8 5-16,-4 4 0 16,-2 1 1-16,-3 3-5 15,0-3-1-15,-3 5-1 16,0-3-2-16,0 4-28 0,-3-7-14 15,6-9-95 1,3-12 25 0</inkml:trace>
  <inkml:trace contextRef="#ctx0" brushRef="#br0" timeOffset="2598.2732">20421 6787 232 0,'0'2'88'0,"3"6"-48"0,3 13-45 0,-3-13 17 15,0 5-5-15,0 1 1 16,0-1-2-16,-3-2-1 16,0-1-3-16,3-2-17 0</inkml:trace>
  <inkml:trace contextRef="#ctx0" brushRef="#br0" timeOffset="2795.0621">20504 6630 252 0,'-3'-7'93'0,"3"4"-50"0,0 3-57 0,0 0 14 0,0 0-17 16,0 0-2-16,0 0-8 16,0 5-3-16,0 0-27 15,0 1-12-15,3-1 8 16,3 0 6-16</inkml:trace>
  <inkml:trace contextRef="#ctx0" brushRef="#br0" timeOffset="3108.1214">20668 6683 192 0,'3'0'74'0,"0"0"-40"0,-6 3-13 0,3 2 22 16,-3 1-6-16,-3-1-2 15,-3 3-15-15,-3-3-5 16,3 3-9-16,3 0-4 0,1 0-1 16,2 3-6-16,8 2 1 15,1 3 0-15,3 2-1 16,3 3 4-16,0 0 2 16,-3 1 0-16,-3-1 2 15,-3 3 7-15,-3-3 3 0,-6-5 0 16,-6 0 0-1,0-3-5-15,-3-5-3 0,-2 0-22 16,-1-3-9-16,0 0-27 16,6-2-9-16</inkml:trace>
  <inkml:trace contextRef="#ctx0" brushRef="#br0" timeOffset="3468.5264">21350 6689 240 0,'3'-19'90'0,"-3"19"-48"0,-3 0-18 16,0 3 27-16,-6-1-20 0,-6 6-4 15,0 3-15-15,-6-6-3 16,0 3-5-16,4 3-3 0,5-1 0 15,9 4-8-15,6 1 0 16,3 1 1-16,3 3 3 16,2 2 0-16,1-2 1 15,0-1 4-15,-6-2 3 16,-6 5 9-16,-3 3 3 0,-6-3 3 16,-3-8 0-1,-5-2-9-15,-4-3-4 16,3-6-20-16,0-4-6 15,0-9-26-15,3 1-9 0,0-6-40 16,12-3-16-16,3-5 8 16</inkml:trace>
  <inkml:trace contextRef="#ctx0" brushRef="#br0" timeOffset="3680.9862">21567 6456 252 0,'6'8'93'0,"0"31"-50"0,0 6-35 0,-3-23 24 16,-3 9-5-16,-3 4 4 15,0 2-13-15,0 2-5 16,0 1-8 0,0 0-4-16,0 5 2 0,0-8-26 15,0-5-12-15,-3-6-51 0,3-5-19 16,0-8 1-1</inkml:trace>
  <inkml:trace contextRef="#ctx0" brushRef="#br0" timeOffset="4203.8182">21472 6742 332 0,'-12'-3'123'0,"15"6"-66"0,15-6-69 0,-9 3 20 15,3 0-8-15,2 0 0 0,7-3-3 16,6-2 2-16,6 2 1 16,0 1-27-16,2-1-9 0,1 0-17 15,-3 1-8-15,-3-6 12 16,-7 8 4-16,-2 0 21 16,-6 0 12-16,-3 0 28 15,-12 8 33 1,-6 0-5-16,-6 2-10 15,-3 4-7-15,-3 4-3 16,3 6 2-16,4 2-8 16,2-5-3-16,3 6-4 15,6-1-2-15,3-2-3 16,3-8 1-16,3-11-2 0,2-7 2 16,4-6-13-16,0-3-3 15,0-5-3-15,0-2 2 16,0-3-1-16,3-1 2 15,-6 4 5-15,2 2 2 16,-2 0-1-16,-3 8 2 16,0 3-4-16,0 8 1 15,0 7 2-15,6 11 1 16,-3 1 3-16,0 1 1 16,0 4 1-16,3-1 0 15,-3-5 2-15,-1-5 1 0,1-5-6 16,0-6 0-16,3-7-47 15,-3-12-22-15,0-4-40 32</inkml:trace>
  <inkml:trace contextRef="#ctx0" brushRef="#br0" timeOffset="4388.4312">22177 6427 244 0,'0'5'90'0,"3"8"-48"0,0 22-47 15,0-12 15-15,0 9 7 16,0 11 8-16,0-4-3 16,0 1-1-16,3 0-12 15,-3-3-3-15,0-6-2 0,-3-1-2 16,0-4-2-16,0-8-50 16,0-4-21-16</inkml:trace>
  <inkml:trace contextRef="#ctx0" brushRef="#br0" timeOffset="4967.7329">22067 6657 344 0,'-6'-5'129'0,"9"2"-70"0,6 0-73 0,3 3 17 15,3 0-6-15,0 0 3 16,6 0-1-16,5 3-2 15,4 2 2-15,0-2-5 0,3 2 0 16,2 6-6-16,-2 2-3 0,-3-2 6 16,-3-1 3-16,-4 1 4 15,-2-1 3-15,0-2 0 16,-3 0 2-16,6-2 7 16,-6-4 3-16,3 1 0 15,2-3 0-15,-2-3-7 16,-3-5-4-16,-3-5 1 15,-3-3 0-15,-6 3-4 16,-6 0 1-16,-3 2-9 16,-12 3-2-16,-6 6 4 15,-6 4 3-15,-2 9 1 0,-4 5-1 16,3 2 9 0,3 1 4-16,6 2 7 0,9 3 4 15,4 2-6-15,5-2-3 16,9-3-6-16,2 0-4 15,4-2-9-15,3-6-3 16,3-2-25-16,3-11-11 16,9-3-20-16,-1 0-9 15,1-2-9 1,0 0 0-16,0-1 48 16,-3 4 65-16,-4 2 32 15,-2 5 8-15,-3 8 1 16,-6 8-14-16,0 1-4 15,-12 1-29-15,-9 1-2 0,-3-3-1 16,-6-2-42-16,-12-1-18 16,-2-4-93-1</inkml:trace>
  <inkml:trace contextRef="#ctx0" brushRef="#br0" timeOffset="6037.3817">23523 6628 256 0,'-39'-8'96'0,"21"5"-52"0,-3 9-51 15,12-4 14-15,0 6-10 16,0 5 0-16,-5 6-1 16,2 2 3-16,-3 5 0 15,12 6 1-15,0 0 0 0,6 2 0 16,6-5 0-16,3 3 4 15,0-8 2-15,5-5 0 16,4-11 1-16,-3-11-2 16,-3-5 0-16,3-5-10 15,-6-3-2-15,0-5 6 16,-6-1 5-16,-3-1-7 16,-3-9 1-16,0 8 4 15,0 6 6-15,0 4 2 16,0 6 2-16,0 6-9 0,0 10-3 15,6 2-4 1,-3 6 0-16,2 5 3 0,4 1 2 16,3 1 0-16,3-2-1 15,0-5-4-15,0-2 0 16,-3-4-29-16,-3-5-11 16,6-5-43-1,-3-2-37-15,2-9 45 16</inkml:trace>
  <inkml:trace contextRef="#ctx0" brushRef="#br0" timeOffset="6262.7302">23722 6406 224 0,'-12'-3'85'0,"12"3"-46"0,0 5-48 0,12 6 12 0,-3 15-2 15,0 11 1-15,3 6 6 16,-3 4 5-16,-3 1-7 15,0-3 3-15,3-3 2 0,-3-2-2 16,2-6 2-16,-2-5-11 16,0-10-2-16,3-6-30 15,-3-8-12-15,3-7-56 16,0-6-28 0,0-5 64-16</inkml:trace>
  <inkml:trace contextRef="#ctx0" brushRef="#br0" timeOffset="6410.7631">23975 6350 252 0,'-3'11'93'0,"6"12"-50"0,0 38-41 0,0-26 17 15,0 7-10-15,-3 8-3 16,0-2-3-16,6-3 0 16,0-3-2-16,3-5-45 15,0-5-19-15,6 2-44 16</inkml:trace>
  <inkml:trace contextRef="#ctx0" brushRef="#br0" timeOffset="80311.2234">18558 7329 128 0,'0'-8'49'0,"3"8"-26"0,-3-3-3 16,0 3 21-16,0 0-16 15,3 6-3-15,-3 4-5 16,0 17 1-16,0 4-10 16,0 12-2-16,0 2 0 0,-3-3-1 15,3 0 2-15,0-2-6 16,3-5-1-16,0-4 2 0,0-4 1 16,0-3-1-16,-3-9-2 15,0-1-41-15,0-6-18 16,-3-6-34-1</inkml:trace>
  <inkml:trace contextRef="#ctx0" brushRef="#br0" timeOffset="80499.3071">18421 7538 248 0,'-6'0'93'0,"3"-3"-50"0,6 3-30 0,-3 0 22 15,0 0-23-15,6 3-8 16,0 0-1-16,6-3-1 0,6 2 0 16,-1 1-4-16,4-3-1 0,3 0-34 15,0 0-12-15,-3-3-64 16</inkml:trace>
  <inkml:trace contextRef="#ctx0" brushRef="#br0" timeOffset="80683.216">18727 7596 204 0,'-3'27'77'0,"6"-14"-42"0,-3 5-41 16,-3-4 14-16,0-1-7 0,3 3-1 16,0 0 3-16,0 2 0 15,3-5-52-15,0-2-22 16,-3-6-4-16,0-5 0 15</inkml:trace>
  <inkml:trace contextRef="#ctx0" brushRef="#br0" timeOffset="80835.2123">18692 7474 188 0,'-6'-5'71'0,"6"5"-38"0,0 0-67 0,3 3 0 16,6-3-39-16,6-3-11 0</inkml:trace>
  <inkml:trace contextRef="#ctx0" brushRef="#br0" timeOffset="81024.3192">18879 7342 188 0,'-3'16'71'0,"0"24"-38"0,3 5-28 15,0-21 19-15,0 7-6 16,0 1-1-16,0 2-7 16,0 1-2-16,3-1-4 15,0-2-3-15,3-3 2 0,0-2-18 0,-3-9-4 16,6-5-48 0,0-5-55-1,0-8 32-15</inkml:trace>
  <inkml:trace contextRef="#ctx0" brushRef="#br0" timeOffset="81354.1506">19010 7636 208 0,'-3'-3'77'0,"6"3"-42"0,3 6-43 0,0-4 10 16,3 1-1-16,0-1 3 16,3 1 8-16,0 0 2 15,3-3-7-15,0 0-4 0,-1-3-2 16,1-2-1-16,0 0 0 15,-3-3 2-15,-3-6 1 0,-3 1-1 16,-9 0-2-16,-3 0-2 16,-6 2 1-16,-3 3-1 15,-3 6 0-15,-2 2 6 16,-1 10 5 0,3 9 1-16,3-1 2 0,3 3-2 15,3 3 1-15,6 3 3 16,6-4 3-16,9 1-9 15,9-5-2-15,9-6-4 16,2-2-2-16,4-6-41 16,3-5-18-16,-3-3-56 15</inkml:trace>
  <inkml:trace contextRef="#ctx0" brushRef="#br0" timeOffset="81835.8055">19543 7554 192 0,'0'0'74'0,"6"3"-40"0,3 18-33 0,-3-8 16 15,3 0 2-15,0 3 5 16,6 5-1-16,-1 3 0 0,1 0-12 16,-3 0-9-16,0-1-2 0,0-1 2 15,0-7 3-15,-3-1-2 16,0-4 0-16,-3-2 1 15,0-8 0-15,0-2 4 16,-3-4 5-16,3-4-5 16,0-6-2-16,0-3-1 15,-1-2-1-15,4-5-2 16,-3 5-2-16,0-1 3 16,-3 9-4-16,3-3 0 15,-3 3-15-15,3 2-4 16,0 3-30-16,0 8-10 15,9 0-35 1,-3 0-30-16,9 0 53 16</inkml:trace>
  <inkml:trace contextRef="#ctx0" brushRef="#br0" timeOffset="82215.8068">19966 7594 164 0,'-3'0'63'0,"0"0"-34"0,-6 0-14 0,6 0 18 16,-3 2-7-16,-3 6-3 15,-6 0-9-15,0 5-1 0,-3 3-8 16,0 5-1-16,4 3 0 16,5 0-2-16,3 5 1 0,6-5 0 15,3 0 1-15,9-3 0 16,-1-13 2-16,4-8-3 16,0-5-2-1,0-3-5-15,0-6 0 0,0-2-3 16,-3-2 2-16,-3-3 5 15,-3 0 2-15,-3 5 2 16,0-3 2-16,-3 9-1 16,0 2 0-16,0 2-6 15,0 6-1-15,3 8-2 16,3 6 3-16,-1 4-2 0,4 1 1 16,0 2 2-16,0 3 2 15,3-6-3-15,3-5 0 16,-3-2-26-1,6-3-11-15,-3-11-41 16,-3-5-43-16,-3-2 40 16</inkml:trace>
  <inkml:trace contextRef="#ctx0" brushRef="#br0" timeOffset="82437.6944">20132 7347 192 0,'0'-2'74'0,"0"7"-40"0,0 14-38 0,0-6 15 16,3 13-2-16,0 6 2 16,0 10 8-16,3 1 5 15,0 2-13-15,0 0-4 0,0-3 0 0,0 3-2 16,3-5 2-16,0-11-9 16,3-5 0-16,0-8-22 15,0-11-7-15,-3-10-24 16,5-3-10-16,1-6-14 15</inkml:trace>
  <inkml:trace contextRef="#ctx0" brushRef="#br0" timeOffset="82750.096">20305 7604 212 0,'-3'0'79'0,"0"16"-42"0,3 0-34 16,3-6 15-16,-3 6 2 15,3 3 4-15,6-1-3 16,0 4-3-16,0-7-10 0,0-1-1 15,3-4 0-15,0-2-1 0,2-3-1 16,1-7-1-16,-3-6 0 16,0-5-7-16,0-3 0 15,-3-3-1-15,-3 3 2 16,-3 3 3-16,-3-3 2 16,0 8 3-16,0 3 3 15,0 2-4-15,0 3-3 16,0 8-4-16,3 6-1 15,0 1 2-15,3 1 2 16,0 3 0-16,3-6 2 0,0-2-26 16,2-1-12-16,1-4-22 15,3-4-7 1,-3-4-37 0</inkml:trace>
  <inkml:trace contextRef="#ctx0" brushRef="#br0" timeOffset="83066.039">20585 7678 220 0,'0'-2'82'0,"3"4"-44"0,3-2-33 16,-3 3 19-16,3 0-11 16,0-1 0-16,3-2-3 15,-1 0 1-15,4 0-6 16,0-2-1-16,-3-1 0 0,3-2-2 16,-3-1-2-16,-3-2 3 0,0-2 0 15,-6-1-1 1,-3-5 1-16,-3 3-4 15,-3 2-2-15,-3 6 2 16,-3 5 0-16,-3 8 3 0,4 3 3 16,-4 2 0-16,3 3 2 15,3 2 2-15,3 1 2 16,6-1-3-16,3 4-3 16,6-4-2-16,3-2-3 15,0 0-15-15,6-3-7 16,0-2-29-16,2-6-12 0,1-8-47 31</inkml:trace>
  <inkml:trace contextRef="#ctx0" brushRef="#br0" timeOffset="83366.0952">20808 7604 176 0,'-6'0'66'0,"3"0"-36"0,0 3-20 15,3-3 20-15,-6 5-5 16,0 0 3-16,0 1-5 16,0-1 0-16,3 0-12 15,0 1-2-15,0 1 1 0,3 1-4 16,6 0-1-16,0 3-2 16,0 2-3-16,3 0 3 15,0 3 0-15,0 3-1 16,0-3-2-16,-3 5 5 15,-3 3 1-15,-3-3 4 16,-6 0 4-16,-6-5-10 0,-6-3-2 16,0-2-31-16,0-6-13 15,-2 0-88 1</inkml:trace>
  <inkml:trace contextRef="#ctx0" brushRef="#br0" timeOffset="84134.0357">21436 7617 188 0,'-24'-16'71'0,"18"16"-38"0,-6 3-32 0,6 5 14 15,-2 5-8-15,-4 3 1 0,-3 5-5 16,3 6 0-16,0-1-1 16,6 14 3-16,3-8 4 0,6-6-1 15,3-2 3-15,6-8 0 16,0-3 1-16,0-5-2 15,0-13 1-15,-1-9-4 16,4 1-2-16,-3-5-5 16,-3-3 0-16,-6-1 0 15,-3 1 2-15,0 3 1 16,-3 2 1-16,0 0 4 16,0 8 5-16,3 3-9 15,0 5-2-15,3 10-4 16,0 6-2-16,6 0 0 0,3 5 3 15,0 3 0-15,0-3 1 16,0-5-5 0,0 0-1-16,0-3-30 0,-1-5-12 15,1-5-24 1,-3-9-47-16,0-7 29 16</inkml:trace>
  <inkml:trace contextRef="#ctx0" brushRef="#br0" timeOffset="84672.663">21573 7694 160 0,'0'3'63'0,"0"2"-34"0,6 6-16 0,0-1 19 16,0-2-5-16,-3 3-1 0,0-1-6 15,0-2-2 1,0 0-10-16,3 0 1 0,-3-3 4 16,0-2 2-16,-3-3 0 15,0 0 6-15,0-3 1 16,0-2-5-16,0-5 0 0,0-4-6 15,3-2 1-15,0-5-7 16,6 5-3-16,-1-2-4 16,7 5-1-16,0 5-14 15,0-3-4-15,0 3-29 16,0 0-12-16,0 3 1 16,0 8 2-16,0-1 22 15,-4 1 12-15,1 0 17 16,0-1 10-16,0 3 22 15,-3 1 9-15,0-1 1 16,0 0 0-16,0-2-6 0,-3 0 0 16,9-3-10-16,3-3-3 15,-4 0-6-15,-2-2-4 16,0 0-2-16,-3-3 0 16,-3-5-2-16,-3 2-1 15,-6 0 1-15,-3 1 1 16,-6-1-3-16,0 3-2 15,-2 3 6-15,-4 2 3 16,0 11 1-16,0 6 1 16,0 1 7-16,3 4 2 15,3 2 5-15,6 3 3 16,3 0-11-16,9 0-3 16,3-6-7-16,18-5-3 0,6-5-40 15,5-5-19-15,1-8-89 16</inkml:trace>
  <inkml:trace contextRef="#ctx0" brushRef="#br0" timeOffset="85548.5986">22264 7641 184 0,'-9'0'68'0,"12"3"-36"0,-3-1-24 0,3 1 18 16,3 2-2-16,-1 3 1 15,4 0-8-15,3 0 0 16,6 0-10-1,3-3-2-15,0-2-1 0,0 0-2 0,-3-3-2 16,-1-6 3-16,-2 1 2 16,-3 0-2-16,-3-3 0 15,-3 0-1-15,-6-5-2 16,-3 2 1-16,-3-2-1 16,-12 2 2-16,3 6 1 15,-5 5-1-15,-1 5 1 16,0 1 0-16,-3 2 3 15,9 2-3-15,0 1-2 0,3 5 2 16,3 0 2-16,9 2 2 16,6 3 3-1,3-2-5-15,9 2-1 0,6-3-4 16,0-4-3-16,3-4-34 16,-1-2-12-16,1-5-44 15,-3-8-50 1,3-3 46-16</inkml:trace>
  <inkml:trace contextRef="#ctx0" brushRef="#br0" timeOffset="85949.8884">22642 7620 208 0,'-9'-16'79'0,"3"16"-42"0,-3 16-28 0,0-16 22 16,-6 5-8-16,-3 3-1 15,6 3-15-15,-6 2-4 16,-2 3-2-16,5 2-1 0,3 1 2 16,3-1-3-16,3-4 0 15,6-4 1-15,3-2 0 16,3-2-3-16,3-6 2 16,6-3-8-16,5-2-2 15,-2-3-3-15,-3 0-1 16,0 0 8-16,-3 0 3 15,-3 3 4-15,-3-3 2 16,0 5 10-16,-3 6 4 0,-3 10-3 16,0 5-3-16,0 17-1 15,0 2-1-15,0 0-2 16,3 3 1-16,0-1-4 16,-3-4 0-16,9-6-3 15,0-5-1-15,-1-6-10 16,4-5-5-16,0-5-32 15,0-8-11-15,0-8-43 16</inkml:trace>
  <inkml:trace contextRef="#ctx0" brushRef="#br0" timeOffset="86324.1883">22740 7644 192 0,'-12'-5'74'0,"12"5"-40"0,0 2-33 0,0-2 16 16,0 5-5-16,6 6 3 16,-3 2 5-16,3 6 2 15,0-1-11-15,0 3-2 0,3-5 1 16,3 3-4-16,-1-9-1 16,1 4 0-16,6-12-1 15,-6-4-2-15,6-4-2 16,-3-4-2-16,-3-6-1 15,-6 0 2-15,3 0 2 0,-9-2 2 16,0 7 3-16,0 1 10 16,0 4 5-16,0 4-9 15,-3 4-2-15,-3 4-8 16,6 4-2-16,6 1 0 16,-3 5 0-16,3-3-3 15,0-3 0-15,8-2-27 16,-2 0-10-16,9-5-29 15,-3-3-9-15,6-3-20 16</inkml:trace>
  <inkml:trace contextRef="#ctx0" brushRef="#br0" timeOffset="86686.2244">23094 7625 172 0,'-12'-21'66'0,"-9"18"-36"0,6 3-18 15,9 8 19-15,-5 0-10 0,-1 3-1 16,-3 2-6-16,6 3 1 15,-3 3-8-15,9 2 2 0,0 3 2 16,3-6-2-16,3 3 2 16,9-5-4-16,0-3 1 15,3-2-5-15,0-11-2 16,-1-3-3-16,1-2 1 16,-3-6-6-16,-3-2-3 15,3-3 8-15,-6-2 3 16,-6-3 0-16,0 5 2 15,0 3-2-15,0 5-1 16,0 2 3-16,0 4 0 0,0 2-6 16,3 8 0-16,3 5 1 15,3 5 1-15,0 3 1 16,3-2 2-16,0 2-1 16,2-2-1-16,1 2-8 15,3-5-5-15,0-14-55 16,0-2-23-16,3-10-2 15</inkml:trace>
  <inkml:trace contextRef="#ctx0" brushRef="#br0" timeOffset="86915.7936">23305 7316 244 0,'0'2'93'0,"0"12"-50"0,9 17-41 0,-6-7 19 16,0 8 2 0,0 8 6-16,0 5-7 0,6 0-3 15,-3 0-11-15,0-3-7 0,3-5-4 16,0-3-3-16,0-5-1 16,3-7-47-16,0-7-19 15,-3-12-47 1</inkml:trace>
  <inkml:trace contextRef="#ctx0" brushRef="#br0" timeOffset="87318.4935">23820 7279 252 0,'-3'8'96'0,"6"8"-52"0,0 23-38 0,0-15 22 15,0 5-4-15,-3 6 3 16,3 7-15-16,-3 0-7 16,6-2-3-16,-6 0 0 0,3-6 3 15,-3-5-18-15,6-5-8 16,-3-6-60-16,0-4-25 15,-3-4 0 1</inkml:trace>
  <inkml:trace contextRef="#ctx0" brushRef="#br0" timeOffset="87750.0849">23689 7504 280 0,'-3'-3'107'0,"3"3"-58"0,0 0-53 15,0 0 18-15,0 0-2 16,3 3 5-16,9-3-7 16,9 0-3-16,-3 0-4 15,9-3-5-15,-3 0-1 0,5 1-16 16,-2 2-7-16,0 0-12 0,-3-3-1 16,-3 3 12-16,-7 0 8 15,-2 0 12-15,-3 3 4 16,-3 2 14-1,-6 6 7-15,0 2 0 16,-6 11 1-16,12-1-1 16,-3 1-2-16,3 0 3 0,3-3 2 15,3-2-2-15,3-3 0 16,3-3-1-16,0-8-2 16,2-5-4-16,-2-3 0 15,-3-4-1-15,-3-1 3 16,-6-14-1-16,-6 1 0 15,-9 0-1-15,-9 3 2 16,3 2-7-16,-3 0-4 16,-2 3-24-16,-7 2-11 0,6 3-50 15,6 5-20 1,0 1-35-16</inkml:trace>
  <inkml:trace contextRef="#ctx0" brushRef="#br0" timeOffset="90110.3085">18534 8043 124 0,'-3'0'49'0,"3"6"-26"0,0 17-5 0,0-9 18 0,0 7-7 16,0 8-2-16,-3 21-9 15,0 0-3-15,-3-2-9 16,0 0 0-16,0-3 4 0,3-6-8 15,0-7-1-15,0-3-28 16,9-5-9-16,-3-8-101 31,-6-16 45-31</inkml:trace>
  <inkml:trace contextRef="#ctx0" brushRef="#br0" timeOffset="90304.2859">18355 8319 252 0,'-12'-3'96'0,"9"3"-52"0,6-13-45 16,0 10 18-16,0 0-1 15,3 1 2-15,3-1-5 0,6-2 0 16,6 5-8-16,6 0-7 0,0 0-4 16,2 0-37-16,1 0-16 15,0 0-47 1,-6-3-30-16,-3-10 64 15</inkml:trace>
  <inkml:trace contextRef="#ctx0" brushRef="#br0" timeOffset="90680.3889">18659 8094 184 0,'-6'2'68'15,"6"9"-36"-15,0 13-26 0,0-6 15 16,0 17-2-16,0 7 3 0,-3 0-1 16,0-5 2-16,0 3-13 15,0-3-3-15,3-5-1 0,0-8-5 16,0-6-1-16,0-5 2 16,0-7 3-16,3-9-4 15,0-5-1-15,0-5-2 16,3-3-2-16,0-5 0 15,6-3 0-15,6 3 3 16,0 5 0-16,-1 3 3 16,1 10 1-16,0 8 5 0,0 6 5 15,0 2-5-15,-3 6-2 16,-3-1-1-16,-3 9-1 16,-3-4-18-1,2-4-5-15,-2-3-31 0,0-3-10 16</inkml:trace>
  <inkml:trace contextRef="#ctx0" brushRef="#br0" timeOffset="91023.3817">18983 8374 212 0,'0'5'79'0,"3"1"-42"0,6-1-30 15,-3 0 18 1,3 1-4-16,0-1 2 15,3-3-11-15,0 1-2 0,0-3-6 16,0-3-1-16,0 1 1 16,-3-1-7-16,-3-2-2 0,-3-3-5 15,-3 0-1 1,-3 0-5-16,-6 0-1 0,-3 3 3 16,-3 2 3-16,0 1 13 15,-3 4 6-15,0 3 3 16,0 3 3-16,3 0 4 15,10 3 1-15,2 0-4 16,6-1-1-16,-1 6-4 0,7 0-1 16,0 2-5-16,3-4-1 15,3-9-17-15,3 5-5 16,0-7-31-16,0-3-12 16,6-8-45-1</inkml:trace>
  <inkml:trace contextRef="#ctx0" brushRef="#br0" timeOffset="91205.3321">19227 8353 244 0,'-5'3'90'0,"2"4"-48"0,0 7-45 0,3-6 19 16,3 2-6-16,-3 3 2 16,0 6-4-16,3 0-3 15,-3-1-2-15,2-2-5 0,1-3-1 16,0-2-34-16,0-3-12 0,0-3-36 31,3-8-35-31,0-7 44 0</inkml:trace>
  <inkml:trace contextRef="#ctx0" brushRef="#br0" timeOffset="91491.1323">19299 8342 168 0,'0'6'63'0,"9"7"-34"0,-3 5-25 15,-3-10 13-15,3 6 12 16,-3-1 6-16,0 3-5 16,3 0-3-16,-3-3-15 15,-3 0-5-15,0-2-1 0,3-4-3 0,-3-7 7 32,0-2 1-32,0-3-3 0,0-3-3 15,3-3-5-15,5-2 0 16,7 0-2-16,0-1 0 15,0 1 0-15,0 5-2 16,0 3-13-16,0 0-4 16,0 2-20-16,-3 3-7 15,-3 0-53 1</inkml:trace>
  <inkml:trace contextRef="#ctx0" brushRef="#br0" timeOffset="91627.1438">19144 8226 332 0,'-18'5'126'0,"18"-5"-68"0,0 3-68 16</inkml:trace>
  <inkml:trace contextRef="#ctx0" brushRef="#br0" timeOffset="91671.1569">19162 8239 322 0,'24'-3'-176'0</inkml:trace>
  <inkml:trace contextRef="#ctx0" brushRef="#br0" timeOffset="92960.6794">20153 8361 140 0,'0'-16'52'0,"0"11"-28"0,-3-1-15 0,0-2 14 15,0 1 6-15,-9 1 5 16,-6 1-7-16,1 2-2 0,-4 11-14 15,-3 5-7-15,-3 6 0 16,0 5-5-16,7 10-2 16,2 1 4-16,3-4 1 15,6-2 2-15,6-2 2 0,3-6 1 16,6-5 1-16,6-5-2 16,3-9-1-16,3-4-8 15,-1-6-2-15,4-6-3 16,-3-4 2-16,0-3 2 15,-3-1 2-15,-9 1 3 16,0 5 4-16,-3 1 7 16,-3 7 4-16,0 2-2 15,0 4 2-15,0 7-11 16,3 8-6-16,0 3-2 0,6 0-1 16,0 2 3-16,2-2 0 15,1 0-8-15,0-3-2 16,0 1-18-16,0-6-9 15,-3-3-27-15,0-5-11 16,3-5-3 0</inkml:trace>
  <inkml:trace contextRef="#ctx0" brushRef="#br0" timeOffset="93468.9875">20240 8385 196 0,'-6'5'74'0,"6"0"-40"0,0 11-40 0,0-5 14 15,3 5 2-15,0 2 3 16,-1 1 7-16,1-1 2 16,0 1-11-16,-3-3 4 0,3-3 5 15,0-3-11-15,0-2-2 16,-3-2 1-16,0-6 5 16,0 0 2-16,0-3 3 15,3-2-8-15,-3-6-1 0,0-5-5 16,3 0-3-16,6-2-3 15,3-1 1-15,0 1-8 16,0 2-2-16,0 0-29 16,-3 3-14-16,3 2-16 15,-3 3-5-15,0 3-5 16,-1 2-10-16,1 3 46 16,-3 3 63-16,0 0 34 15,0 2-1 1,0 3-5-16,0 2-12 15,0 6-2-15,3 3-6 16,-3-1-2-16,0-2-13 0,0-3 6 0,0-2 4 16,-3-3 0-16,0 0-1 15,0-3-5-15,-3-5-2 16,0 0-4-16,0-2 1 16,0-6-4-16,0-6 1 15,0-2-10-15,3 1-3 16,0-1-8-16,3 0-5 0,0 3-12 15,3 2-6-15,3 3-32 16,5 0-11 0,1 3-8-1</inkml:trace>
  <inkml:trace contextRef="#ctx0" brushRef="#br0" timeOffset="94179.0818">20683 8371 204 0,'-3'0'77'0,"0"0"-42"0,-6 3-30 15,6 0 17-15,-3 2-6 16,0 3 1-16,-3 3-7 16,0 2-2-16,0 5-4 15,1 3-1-15,2-2 3 0,3-1-3 0,3-2-2 16,3 0 2 0,3-3 0-16,2-5-6 15,1-2 0-15,0-6-10 16,3-3-4-16,0-2-9 0,-3-3-4 15,0-8 10-15,-3 0 6 16,-3 0 9-16,0-2 3 16,-3 2 10-16,3 3 7 15,-3 2 4-15,3 8 7 16,9 9-5 0,-3 7 0-16,6 0-1 15,-4 3-7-15,4 0-3 16,-3 0-5-16,3-3-2 15,-3-2-6-15,3-4-2 16,-3 1-20-16,0-2-7 16,0-6-12-16,0-3-5 0,-4-5-6 31,1-8-10-31,-3 0 26 0,-3 0 48 16,0 1 25-16,-3-1 19 15,3 3 7-15,-3 5-19 16,3 0-9-16,3 5-19 15,0 3 5-15,0 5 2 0,3 1-8 16,0 7-2-16,3 0-6 16,6-2-3-16,-6-3-11 31,3-1 5-31,-4 1-31 16,1-13-33-16,0 2 36 15,-3-7-42-15,3-1 44 0,-3-7 3 16,3 5 16-16,-3-3 64 15,0 2-28-15,-6 4 52 16,3 5-43-16,-6 13 2 16,-6 13-6-16,-6 8 22 15,3 3-27 1,-12 18 14 0,3 0-22-16,-3 11-7 0,4-11-23 0,2-7-11 15,3-1-60-15,6-10-80 16,0-19 32-1</inkml:trace>
  <inkml:trace contextRef="#ctx0" brushRef="#br0" timeOffset="94820.951">21701 8377 212 0,'-6'5'79'0,"6"-5"-42"0,-3 16-28 15,3-8 22-15,-3 10-4 16,3 6 4-16,0 0-15 16,0-3-4-16,0 0-8 0,3-2-7 0,0-3-3 15,0-3-22 1,0-2-8-16,0-6-29 15,3-5-11-15</inkml:trace>
  <inkml:trace contextRef="#ctx0" brushRef="#br0" timeOffset="94972.9501">21680 8332 244 0,'-12'-6'90'0,"15"9"-48"0,-3-3-49 15,6 5-26-15,0 1-5 16,3-1-43-16,0 0-18 16,3 1 42-16,0-1 18 15</inkml:trace>
  <inkml:trace contextRef="#ctx0" brushRef="#br0" timeOffset="95631.9586">21811 8488 204 0,'0'37'77'0,"0"-27"-42"0,0 4-30 0,0-9 17 0,0 0 3 15,0 1 5-15,0-6-5 16,0 0-1-16,0 0-13 16,0-3-7-16,3-2-2 0,0-3-2 15,3-3 0-15,0-7 2 16,3-4 1-16,0 4-6 16,9-1-2-16,3 4 2 15,-1 7 3-15,-2 5 1 16,6 3-1-16,-6 8 1 15,-3 2 1-15,0 6 1 16,0 0 1-16,-4-3-24 0,1 1-9 16,6-4-15-16,6-2-3 15,-3-5-3-15,0-3-1 16,0-8 1 0,-4-5 6-16,1-1 31 15,-3 1 29-15,-6 0 18 16,-3 0 8-16,-6 0 2 15,-3 2-9-15,-3 3-4 16,0 3-4-16,-6 2 0 16,-6 6-15-16,4 5 4 0,-1 5 2 15,3 5-8-15,3 4-3 16,3-1-2-16,3 3 1 16,9-3-1-16,6-3 0 15,3-5-3-15,-1-5 1 0,7-8-4 16,0-5 0-16,-3-8-6 31,3 2 4-31,-6-10-3 16,-3 0 3-16,-6-16 4 15,-3 3 0-15,-6-11 2 0,-3 0-2 16,0 5-1-16,-3 5 16 16,0 9 6-16,3 7-10 15,0 9-7-15,3 10-3 0,0 13-5 16,3 14 2-16,6 7 1 15,0 6 0-15,0-6 6 16,6 3-3-16,-3-2-14 16,3-4 5-16,-4-4-50 15,7-3 31-15,3-9-27 16,0-4-60-16</inkml:trace>
  <inkml:trace contextRef="#ctx0" brushRef="#br0" timeOffset="95795.9655">22454 8419 224 0,'-6'11'85'0,"6"2"-46"0,3 13-46 0,-3-12 14 15,3 1 1-15,-3 1 7 0,0 0-3 16,0 0-2-16,3-3-5 16,0-2-17-16,0-3-7 15,0-6-37-15,0-2-16 0,3-5-13 16</inkml:trace>
  <inkml:trace contextRef="#ctx0" brushRef="#br0" timeOffset="95931.9294">22424 8281 252 0,'-6'-5'96'0,"9"5"-52"0,-3-10-51 16,0 10 16-16,3 5-13 15,3 0-1-15,0 6-38 16,6-1-16-16,3 1-34 0,12-3-14 15</inkml:trace>
  <inkml:trace contextRef="#ctx0" brushRef="#br0" timeOffset="96161.0334">22645 8374 244 0,'-24'5'90'0,"18"3"-48"0,-12 6-34 0,12-7 21 15,-3 4 0-15,0 5 2 16,3 2-10-16,6 1-5 16,3-1-9-16,3 1-5 0,12-3-1 15,0 0-6-15,6-6 1 16,2 1-9-16,7-6-2 16,0-5-38-16,3 0-16 15,-4-5-48 1</inkml:trace>
  <inkml:trace contextRef="#ctx0" brushRef="#br0" timeOffset="96545.4745">22850 8408 228 0,'-6'0'85'0,"6"11"-46"0,0-8-30 15,0 2 19-15,3 0-3 16,0 3 0-16,9 0-6 15,0-3-1-15,0 3-10 16,3-2-3-16,-1-6-1 0,1 0-2 0,-3-3-2 16,-3 0-2-16,3-5 1 15,-6 1-6-15,-3-4 0 16,-6 0-8 0,-3 3-1-16,-6 0 4 0,-3 3 3 15,-3 3 2-15,-5 4 5 16,-1 3 5-16,0 3 3 15,3 8 4-15,6 3 1 16,3-1 6-16,6-2 3 16,3 3-8-16,6-1-2 15,12-2-8-15,3 0-2 0,3 0-9 16,0-3-2-16,0-2-16 16,-1-3-6-1,7-6-26-15,3-4-10 16,-3-4-32-16</inkml:trace>
  <inkml:trace contextRef="#ctx0" brushRef="#br0" timeOffset="96983.6185">23225 8390 176 0,'6'-5'66'0,"-6"2"-36"0,3 0-2 0,-3 3 27 15,0 0 3-15,-3 0 5 16,-3 0-24-16,-3 3-8 15,-3 0-19-15,0 2-8 0,0 3-2 16,0 2-7-16,4 1 1 16,2 5-7-16,6 2-3 15,6 1 1-15,5-1 0 16,1 1 8-16,0 2 4 16,-3 0 6-16,0-2 4 15,-6-1 13-15,-6-2 8 0,-9 0-9 16,-6 0-2-1,0-8-18-15,-2-3-7 0,-4-2-42 16,-3-3-17-16,6-3-76 16,0 1-43-1,12-4 87-15</inkml:trace>
  <inkml:trace contextRef="#ctx0" brushRef="#br0" timeOffset="97318.0763">23472 8427 384 0,'-24'3'143'0,"21"-3"-78"0,3-6-115 0,0 6 2 16,0 0-31-16,9 3-7 0,0 0-26 15,0 2-11 1</inkml:trace>
  <inkml:trace contextRef="#ctx0" brushRef="#br0" timeOffset="97418.1419">23502 8602 316 0,'-27'10'121'0,"9"-5"-66"0,15-2-64 16,3-3-40-1,0 0-12-15,9-3-58 16,-15-2-24-16</inkml:trace>
  <inkml:trace contextRef="#ctx0" brushRef="#br0" timeOffset="99102.9469">19040 9438 172 0,'-3'0'66'0,"3"2"-36"0,0 6-24 16,0 3 15-16,0 10 0 15,0 19 2-15,0 5-4 16,0 8-1-16,0 0-10 16,0-6 4-16,0 1 1 0,3-1-4 0,0-4-3 15,0-6-1 1,0-3-1-16,0-5-2 15,0-8-2-15,0-2-24 0,-3-14-50 16,0-5-2 0,-3-2-16-1</inkml:trace>
  <inkml:trace contextRef="#ctx0" brushRef="#br0" timeOffset="99299.783">18924 9782 200 0,'-18'-8'74'0,"15"8"-40"0,0-3-20 0,3 3 20 0,0 0-8 16,0 0-1 0,0 0-14-16,9 0-7 15,3 0-2-15,0 0-2 0,0 0 2 16,3 0-3-16,2 0 0 0,4-3-6 16,3 1 0-16,3-4-35 15,0 1-14-15,2 3-44 16</inkml:trace>
  <inkml:trace contextRef="#ctx0" brushRef="#br0" timeOffset="99494.0738">19260 9774 200 0,'-9'13'77'0,"6"3"-42"0,6 5-37 15,-3-10 14-15,0 2 3 0,0 3 4 16,0 2-5-1,0 3-3-15,3 1-6 0,0-4-4 0,0-2 2 16,0-3-29-16,3-5-9 16,-3-5-47-1,3-6-37-15,-3-5 44 16</inkml:trace>
  <inkml:trace contextRef="#ctx0" brushRef="#br0" timeOffset="99612.7421">19227 9641 196 0,'-5'-21'74'0,"5"21"-40"0,5-2-62 0,1 2 2 15,0-6-52-15,0-2-17 0</inkml:trace>
  <inkml:trace contextRef="#ctx0" brushRef="#br0" timeOffset="99804.7479">19415 9544 176 0,'-3'21'68'0,"6"10"-36"0,0 20-26 16,0-27 15-16,-3 7 2 15,0 4 3-15,0-4-5 16,0 1-2-16,0 0-11 16,0-3-5-16,3-3-2 0,0-2-12 0,3-5-3 15,0-6-44 1,3-2-19-16,3-6-11 15</inkml:trace>
  <inkml:trace contextRef="#ctx0" brushRef="#br0" timeOffset="100150.6379">19564 9866 212 0,'3'0'79'0,"6"3"-42"0,3 0-41 0,-6-1 13 16,3-2-3-16,-1 3 3 15,4-3 2-15,0 0 3 16,0-3-7-16,0 1-4 0,-3-1 0 0,0 0 0 16,-3-5 1-1,-3 0-2-15,-3 3 1 16,-3-3 0-16,-6-2 3 0,-3 4-8 16,-3 1-3-16,0 5 7 15,0 8 3-15,1 0-5 16,2 0 1-16,0 2 1 15,3 4 1-15,6 2 1 16,3 2 0-16,3 1-2 16,3-1 1-16,6-2 0 15,5 0 1-15,4-6-13 16,3-4-4-16,0-4-29 16,0-4-13-16,9-4-46 15</inkml:trace>
  <inkml:trace contextRef="#ctx0" brushRef="#br0" timeOffset="100480.3434">19888 9779 184 0,'-3'-3'71'0,"0"1"-38"0,0 4-14 0,-3 1 21 15,3-3-7-15,0 3 0 16,0 2-12-16,0-2-3 15,1-1-15 1,-7 9-2-16,6-1-1 0,3 1 0 16,6 2 0-16,2 0 0 15,1 3 0-15,0 3 0 0,-3-1 2 16,0 1 3 0,-6-1 2-16,-3 1 3 0,0 2-3 15,-6-5-2 1,-6-3-5-16,1-5 0 0,-1-3-13 15,0-5-5-15,3-2-25 16,0-4-11-16,3-1-26 16,3-1-45-1,6-3 34-15</inkml:trace>
  <inkml:trace contextRef="#ctx0" brushRef="#br0" timeOffset="100829.2853">20058 9549 236 0,'0'-3'90'0,"0"6"-48"0,0 2-49 16,3 11 20-1,0 13 1-15,-3 8-3 0,0 8 2 16,3-3-8-16,0 1 4 0,0-1 1 15,-3 0-5-15,3-5-1 16,3 1 0-16,0-7 0 16,6-7-2-16,-3 3 1 15,2-1-2-15,1-10-1 0,3-3 1 16,0-2 1-16,3-6-1 16,-3 3-1-1,-3-5-8-15,0-1-5 16,-3-10-53-16,-3-5-23 15,0 0-43 1,-1-3 41-16</inkml:trace>
  <inkml:trace contextRef="#ctx0" brushRef="#br0" timeOffset="101025.2771">20112 9573 288 0,'-15'-3'107'0,"15"3"-58"0,3-3-53 16,-3 3 23-16,12 0-12 15,2-2-3-15,4-1-3 16,6 0 0-16,-3 3-26 0,9 0-10 16,-4 0-88-1</inkml:trace>
  <inkml:trace contextRef="#ctx0" brushRef="#br0" timeOffset="101321.2763">20376 9684 172 0,'-11'8'66'0,"8"0"-36"0,-3 8-22 0,3-6 16 16,0 9 8-16,0 7 7 0,0 1-10 15,3-1-2-15,0 3-16 16,6-2 0-16,3-4 0 15,8-1-2-15,1-9 2 0,3-5-2 16,0-8 2-16,3-6-4 16,-3-4-2-16,-7-3-2 15,1-6 0-15,-6-2-2 16,-9-3-1-16,-3 3-8 16,-6-6-3-16,-5 4-3 15,-7 1 1-15,0 7-6 16,0 1-1-16,3 1-33 15,3 3-15-15,0-1-36 16</inkml:trace>
  <inkml:trace contextRef="#ctx0" brushRef="#br0" timeOffset="101730.3984">20484 9520 220 0,'3'-3'85'0,"3"0"-46"0,5-2-39 0,-2 2 18 15,6 1-10-15,0-1-2 0,3 1-3 16,3 2-3-16,0 0 1 16,-1 0-1-16,-5 2 0 0,0 1-3 15,-3 2 2-15,0 3 1 16,-6 5 2-16,-3 6 1 15,-3 10 1 1,-3 5 4-16,0 1 3 0,0 4-2 16,0 1 0-16,0 0-8 15,3 2-2-15,3-2 4 16,3-3 3-16,0-5-3 16,0-3 0-16,0-5 1 15,-3-6 2-15,0-2 1 16,-12 0 5-1,0-3-4-15,-6-10-4 0,0-1-3 16,-6-4-7-16,1-1-1 16,2-2-26-1,0-1-8-15,6 1-39 16</inkml:trace>
  <inkml:trace contextRef="#ctx0" brushRef="#br0" timeOffset="101970.3971">20954 9750 324 0,'0'-5'123'0,"9"-1"-66"0,3 1-62 0,-3 2 20 16,6 1-11-16,2-1-3 15,1 0-7-15,0 1-1 0,0-1 3 16,0 3-55-16,-3 0-25 0,0 5-37 16</inkml:trace>
  <inkml:trace contextRef="#ctx0" brushRef="#br0" timeOffset="102118.3959">20987 9840 288 0,'9'-11'107'0,"-3"19"-58"0,11-5-59 16,-5-3 16-16,3 3-8 15,6-6-2-15,3 0-33 16,12 1-15-16</inkml:trace>
  <inkml:trace contextRef="#ctx0" brushRef="#br0" timeOffset="102448.4427">21516 9554 228 0,'-8'0'85'0,"2"5"-46"0,6 6-39 0,-3-3 16 16,-6 16-5-16,-3 5 3 15,3 3 2-15,3 2 2 16,6 3-10-16,6-5 0 0,6 0 2 0,6-3 3 15,2-8 2 1,4-5 0-16,9-8 1 16,3-8-2-16,-1-8-1 0,-2-8-1 15,-6-5 0-15,-6-3 2 16,-12-11 4-16,-9-2 1 16,-9-2 3-16,-12 2-3 15,-6 5-2-15,-3 3-16 16,1 5-7-16,-7 8-40 15,0 3-17-15,6 13-107 16</inkml:trace>
  <inkml:trace contextRef="#ctx0" brushRef="#br0" timeOffset="103986.5235">22147 9570 140 0,'15'-3'55'0,"-12"3"-30"16,-3 0-10-16,0 0 18 0,0 0-3 15,0 0 0-15,0 3 0 16,0-3 1-16,-6 3-16 16,0-1-2-16,-8 1 0 15,2 0-5-15,0-3-4 16,0 0 0-16,6 0-8 15,0 0 1-15,0 0-8 16,3 0-3-16,3 8-83 16,0 5-13-1</inkml:trace>
  <inkml:trace contextRef="#ctx0" brushRef="#br0" timeOffset="104190.4742">22076 9792 200 0,'0'11'77'0,"3"5"-42"0,3 8-15 0,-6-14 27 16,0 1-5-16,0 2 2 16,-3 3-15-16,0 0-6 15,-6 0-13-15,0-1-6 0,-3 1-3 16,-3-2-52-16,-2 4-20 15,-16 11-62-15</inkml:trace>
  <inkml:trace contextRef="#ctx0" brushRef="#br0" timeOffset="105037.5438">18992 10327 140 0,'0'-8'55'0,"3"8"-30"0,-3 0-7 0,0 0 20 15,0 0-1-15,0 8 0 16,0 5-9-16,0 11-3 15,3 15-14-15,-3 6-2 0,0 6 1 16,0 2 0-16,0-3 2 16,0-5-4-16,3-5-3 15,0-3-2-15,0-8 0 0,0-6-22 16,0-4-9-16,0-6-50 16,0-5-22-16,-3-8 5 15</inkml:trace>
  <inkml:trace contextRef="#ctx0" brushRef="#br0" timeOffset="105231.8117">18858 10594 304 0,'-9'-3'115'0,"12"-2"-62"0,0 5-55 16,-3 0 20-16,6 3-11 15,0-3-2-15,3 0-2 16,6 0-3-16,6 0 1 15,3 0-6-15,0 0 1 0,2-3-38 16,1 0-16-16,0-2-20 0,0 0-7 16,-3 2 0-1</inkml:trace>
  <inkml:trace contextRef="#ctx0" brushRef="#br0" timeOffset="105363.5795">19216 10570 172 0,'-3'16'66'0,"6"0"-36"0,-3 13-11 0,-3-13 23 16,3 2-3-16,-3 4 1 15,0-1-16-15,0-3-4 16,0-2-12-16,6-3-7 0,0-2-2 16,0-3-43-16,0-3-18 15,3-5-53 1</inkml:trace>
  <inkml:trace contextRef="#ctx0" brushRef="#br0" timeOffset="105515.4564">19165 10491 228 0,'-15'-19'88'0,"12"14"-48"0,3 2-49 16,0 3-1 0,9-2-13-16,3-1-17 15,3-5-5-15,0 0-29 16,0 0-10-16,-1 0 42 0,1 0 22 16</inkml:trace>
  <inkml:trace contextRef="#ctx0" brushRef="#br0" timeOffset="105632.4894">19329 10435 216 0,'3'29'82'0,"0"14"-44"0,3-1-38 0,-3-24 18 16,-3 6-6-16,3 3 1 16,-3-1-7-16,0 1-4 15,0-6-1-15,8-3-17 0,1-2-6 16,0-3-80 0</inkml:trace>
  <inkml:trace contextRef="#ctx0" brushRef="#br0" timeOffset="105978.3639">19495 10687 236 0,'9'18'88'0,"3"-15"-48"0,6-1-40 16,-9-2 16-16,0 3-3 16,3-3 5-16,3 0-8 15,6-5-3-15,-4-1-4 16,-5-2-3-16,0 1 1 15,-3-1-8-15,-6 0 0 0,-6-3-6 16,-9 3-2-16,0 0 2 16,-3 3 0-16,1 2 12 15,-7 6 5-15,3 0 7 16,3 4 4-16,3 7 3 16,3 4 1-16,3-2-6 15,3 0 0-15,6 3-8 16,3-1-1-16,6-2-2 15,0 0-2-15,6-6-19 16,9-2-8-16,-4-2-32 0,1-6-13 16,0-3-26-1</inkml:trace>
  <inkml:trace contextRef="#ctx0" brushRef="#br0" timeOffset="106277.346">19891 10589 236 0,'-3'-11'90'0,"0"8"-48"0,-15 1-27 0,15 2 24 16,0 0-8-16,-8 0 2 16,-1 2-15-16,3 4-3 15,0 2-9-15,0 2-6 0,3 3-3 16,6 1-1-16,0 4 3 16,9 6-2-16,6 0 1 0,-3-3 0 15,0 0 0-15,-4 0 8 16,-2-2 4-16,-3-3-1 15,-9 0 0-15,-5-3-3 16,-4-3-1-16,0-2-3 16,-3-5 1-16,-3-6-20 15,6-2-8-15,0-3-29 16,3 0-11-16,3-2-45 16,4-6-36-1,5-8 63-15</inkml:trace>
  <inkml:trace contextRef="#ctx0" brushRef="#br0" timeOffset="106621.3649">20091 10345 260 0,'0'-2'96'0,"0"4"-52"0,0 4-51 0,3 1 14 16,-3 9 10-16,0 8 9 15,0 13-5-15,-3 8-1 16,3 0-12-16,-3 5-1 0,0-2 3 16,0-3-6-16,0-3-2 15,6-2-1-15,0-6 1 16,0-4-1-16,-3-7 2 0,0-4-2 16,9-3-1-1,0-3 1-15,2 0-4 16,4-8 2-16,3 1 1 15,0-4 2-15,0 6-3 16,0-2-2-16,3 2-45 16,-4-3-24-1,-2-2-14-15</inkml:trace>
  <inkml:trace contextRef="#ctx0" brushRef="#br0" timeOffset="106920.2929">20070 10393 312 0,'-18'2'115'0,"18"1"-62"0,3-3-57 0,-3 0 18 15,9 0-6-15,6 0 2 16,0 0-5-16,3-3-1 16,-1 3-2-16,4-2-19 0,0 2-9 15,6-3-96-15,0 3-58 16,-7 0 77-16</inkml:trace>
  <inkml:trace contextRef="#ctx0" brushRef="#br0" timeOffset="107268.231">20314 10581 248 0,'-3'5'93'0,"15"-2"-50"0,-6-1-28 0,-6-2 24 16,3 0-15-16,0 0-1 16,6-5-11-1,0-8-7-15,0-6-12 0,2 1-6 16,-5 2-4-16,0 3 0 16,-3 2 9-16,0 3 4 15,0 3 1-15,-3 5 2 16,3 16 1-16,0 5 0 15,0 5 0-15,0 9 2 16,0 2 10-16,-3-3 4 16,0 1-7-16,0-4-5 15,0-2-10-15,0-5-1 16,0-3-59-16,0-2-25 16,0-3-18-16</inkml:trace>
  <inkml:trace contextRef="#ctx0" brushRef="#br0" timeOffset="107448.2314">20305 10845 252 0,'0'0'96'16,"3"0"-52"-16,18-2-47 0,-12 2 19 0,6-3 5 16,5 0 7-16,1-2-14 15,3 0-8-15,-3-1-4 16,3 1-27-16,0 3-10 0,-7-1-51 15,-2 0-59-15,-3 1 39 16</inkml:trace>
  <inkml:trace contextRef="#ctx0" brushRef="#br0" timeOffset="107930.3586">20555 10438 252 0,'-15'-5'96'0,"6"2"-52"0,12 3-34 0,-6 0 25 16,3 0-17-16,3 0-2 0,6-3-10 16,-3-2-4-1,6 0-1-15,3-3-4 0,0 0 2 16,0 2 1-16,-3 1 2 15,-1 0-1-15,1 2-1 0,-6 1-4 16,0 4-2-16,-3 6 3 16,-3 5 3-16,-3 17-1 15,0 1 0-15,0 9 1 16,3 0 2-16,0 7-3 16,3 1 0-16,3-3 1 15,0-3 0-15,0-2 0 16,3-3 0-16,0-11 2 15,-3 1 3-15,0-6-2 16,-6-5 0-16,0-6 1 16,-6-7 2-16,-3-3-3 0,-3-3 0 15,0-2-1-15,-3 0 1 16,3 0-7-16,-2-3-1 16,-1-3-31-16,3 1-12 15,9-1-48 1,6 0-47-16,3-7 47 15</inkml:trace>
  <inkml:trace contextRef="#ctx0" brushRef="#br0" timeOffset="108127.0925">20924 10597 392 0,'-3'-3'148'0,"6"3"-80"0,6-3-81 15,-3 3 20 1,3-2-11-16,3-1 0 0,6-2-22 16,0 5-10-16,-1-3-78 15,1 0-34-15,-3 1 35 16,-3 2 18-16</inkml:trace>
  <inkml:trace contextRef="#ctx0" brushRef="#br0" timeOffset="108262.2158">20915 10753 288 0,'3'-3'107'0,"12"3"-58"0,15-5-57 0,-12-1 16 15,3 1-26-15,2-5-5 16,4 2-95 0,-3-3-39-16</inkml:trace>
  <inkml:trace contextRef="#ctx0" brushRef="#br0" timeOffset="109160.4673">21508 10520 176 0,'-3'18'68'0,"6"-15"-36"0,-6 0-13 16,3-3 21-16,0 0-5 15,0 0 2-15,0 0-10 16,3-6-2-16,-1 1-10 16,4-8-8-16,0-3-7 15,0-3-1-15,0-4-6 0,0 1 0 16,0 1-6-16,-3 3 1 16,0 2 4-1,0 3 4-15,-3 5 3 0,0 2 1 16,0 6-5-16,3 11 1 15,3 5 8-15,-3 8 7 16,3 7-1-16,0 7 2 16,0-4-7-16,-3-2-1 15,3-3 0-15,-3 3 0 16,3-6-16-16,-3 0-4 16,0-4-63-16,-3-4-25 15,0 1 4 1</inkml:trace>
  <inkml:trace contextRef="#ctx0" brushRef="#br0" timeOffset="109345.5245">21490 10784 312 0,'0'0'115'0,"3"0"-62"0,3 3-64 16,0-3 18-16,2 0 10 15,7 3 9-15,6-3-11 16,6 0-6-16,3 0-5 15,0 0-17-15,-4-3-6 0,1 3-41 16,-3-3-18-16,-3 3-46 16</inkml:trace>
  <inkml:trace contextRef="#ctx0" brushRef="#br0" timeOffset="109579.7391">21871 10464 264 0,'0'-2'101'0,"3"2"-54"0,0 0-20 0,-3 0 32 16,0 0-11-16,0 0-1 16,0 0-23-16,0 2-7 15,0-2-10-15,0 0-12 0,0 0-1 16,0 11-40-16,0-3-17 0,-6 10-203 31,-3 1 122-31</inkml:trace>
  <inkml:trace contextRef="#ctx0" brushRef="#br0" timeOffset="109764.0053">21906 10776 228 0,'3'6'88'0,"-3"2"-48"0,3 10-31 16,3-7 19-16,-6 2 8 16,0 3 5-16,-9 8-9 15,0 5-2-15,-5 0-17 16,-4-5-12-16,-3 0-4 0,-6-3-72 16,-15 3-29-16</inkml:trace>
  <inkml:trace contextRef="#ctx0" brushRef="#br0" timeOffset="110693.8884">18873 11187 160 0,'-3'-16'60'0,"3"13"-32"0,0 6-20 0,3 2 18 16,-3 3-6 0,3 5 0-16,0 6 6 0,0 7 6 15,0 19-17-15,-3 5-2 0,0-2-1 16,0 2-7-16,0-2-3 16,0-8-1-16,0-6 1 15,0-5-10-15,0-5-4 16,-3-8-41-16,3-6-15 15,0-4-29 1</inkml:trace>
  <inkml:trace contextRef="#ctx0" brushRef="#br0" timeOffset="110853.8855">18829 11433 272 0,'0'-3'101'0,"3"6"-54"0,0-6-55 16,5 3 13-1,1-5-6-15,3 2-1 16,6 0 0-16,6 1 2 16,0-1-44-16,0-7-20 0,-1 2-37 15</inkml:trace>
  <inkml:trace contextRef="#ctx0" brushRef="#br0" timeOffset="111006.2166">19091 11517 220 0,'-6'21'85'0,"3"-7"-46"0,3 12-39 16,0-13 16-16,0 1-9 0,0-4 1 16,0 1-14-16,0-3-5 15,0-3-55-15,0-5-21 16,6-5 6-16,-3-14 8 16</inkml:trace>
  <inkml:trace contextRef="#ctx0" brushRef="#br0" timeOffset="111278.96">19132 11242 244 0,'-3'-5'90'0,"6"2"-48"0,0 1-49 0,9-1-24 16,3 0 1-16,0 1 3 16,0-1 6-16,0 0 13 15,0 3-2-15,-4 0 2 0,-2 6 6 16,0 7 3-16,0 5 20 15,0 11 11-15,-3 11-7 16,0 3-3-16,-3 1-10 16,0-9-5-16,-3 2-4 15,3-8 0-15,0 0-9 16,0-5-1-16,3-11-100 31</inkml:trace>
  <inkml:trace contextRef="#ctx0" brushRef="#br0" timeOffset="111618.6375">19406 11475 156 0,'15'5'57'0,"-12"1"-30"0,6-1-21 0,-3-2 15 16,0-1-2-16,3 1 3 15,0-1-8-15,3-2-3 16,-1-2-6-16,1-1-2 0,-3-2 1 15,0 0-9-15,-3-1-4 16,-3-2 2-16,-6-5 2 16,-3 3 0-16,-3 2 1 15,0 0 7-15,-3 10 3 16,1 6 1-16,-4 0 1 16,0 3-2-16,6-1-1 15,0 4 8-15,9-1 3 0,0 0-3 16,3 6-3-1,3-4-8-15,3 7-1 0,6-7-3 16,0-1-2-16,2-9-30 16,4-2-13-16,3-9-49 15,6-2-23 1,0-5 60-16</inkml:trace>
  <inkml:trace contextRef="#ctx0" brushRef="#br0" timeOffset="111874.6388">19733 11374 212 0,'-5'-18'79'0,"-1"18"-42"0,0 0-28 0,3 3 19 16,0 5-12-16,-3-1-4 16,3 9-5-1,0-2 0-15,3 1-4 0,3 1-6 0,3 3-1 16,3 2 6-16,0 0 4 16,-1-2 10-16,-2 4 5 15,-3 1-3-15,-3-3 2 16,-3-2-2-16,-3-3-2 15,-2-6-8-15,-10-2-3 0,-3-2-10 16,3-4-2-16,0-7-25 16,3 0-11-16,6-11-33 15,9 3-13-15,0-6-12 16</inkml:trace>
  <inkml:trace contextRef="#ctx0" brushRef="#br0" timeOffset="112194.6375">19924 11226 220 0,'-3'3'82'0,"6"2"-44"0,0 11-40 15,0-3 14-15,-3 8 3 0,0 19 2 16,0 3-4-1,-3 1 0-15,3 7-8 16,0-6-3-16,0-6-1 0,0-4-1 0,3-3 0 16,3-6 0-1,3-5 2-15,0-2 3 0,6-6 2 16,0-2-1-16,-1-4-1 16,13-1-19-16,-3-4-7 15,-3-2-1-15,-6-2 2 16,0-4-26-16,-3-1-9 15,-4-9-32 1</inkml:trace>
  <inkml:trace contextRef="#ctx0" brushRef="#br0" timeOffset="112391.5824">19921 11282 300 0,'-6'0'112'0,"6"0"-60"0,3 0-54 16,0 0 20-16,6-3-11 16,6 1-2-16,3-4-9 15,8 1-5-15,7 0 5 16,-3 2-56-16,-3 0-22 0,-3 6-31 16</inkml:trace>
  <inkml:trace contextRef="#ctx0" brushRef="#br0" timeOffset="112744.3454">20189 11335 236 0,'-9'2'90'0,"12"-2"-48"0,-3 0-29 0,0 0 24 15,3 0-12-15,3 0-5 16,3 0-11-16,3 0-6 15,-3 0-2-15,0 3-4 0,5 2 2 16,-8 9-10-16,-3 9-3 0,-6 6-2 16,-3-2 0-16,-2 2 9 15,-4 3 6-15,0-8 3 16,0-1 2 0,3-1 13-16,3-12 6 15,3 3-3-15,3-2-1 16,3-3-5-16,6-5-1 0,3-3-7 15,9 0-2-15,2-8-9 16,1 2-4-16,-3 1-22 16,-3 0-7-16,0-1-27 15,-3 1-12 1,0-3-27-16</inkml:trace>
  <inkml:trace contextRef="#ctx0" brushRef="#br0" timeOffset="113152.498">20439 11245 276 0,'-12'-5'104'0,"12"5"-56"0,3-3-47 0,-3 3 19 16,0 0-7-16,6 0 2 15,3 0-10-15,3-3-6 16,0 3 1-16,-3 0-12 0,6-2-4 15,-4 2-1-15,4 2-4 16,-3 4 9 0,-6 4 4-16,-3 6 6 15,-3 2-1-15,0 17 1 16,0-3 4-16,6-1 1 16,-6 4 3-16,9-3 3 15,0 2-2-15,0-5-2 0,-3-3-2 16,3-2 0-16,-3-5 0 15,-3-1 3-15,-3-4-1 16,-3-4 0-16,-12-2 1 16,-3 0 3-16,0-3-4 15,0-2-1-15,0 0-7 16,1-3-2-16,2 0-31 16,3 0-14-16</inkml:trace>
  <inkml:trace contextRef="#ctx0" brushRef="#br0" timeOffset="113429.1606">20915 11314 336 0,'-6'-3'126'0,"9"3"-68"0,6 0-70 0,-3 0 20 15,9 0-2-15,6 0 4 16,0-3-10-16,2 3-4 16,-2-2 2-16,0-1-42 0,-3 3-17 15,0-3-66 1,-3 1-34-16,-6 2 81 15</inkml:trace>
  <inkml:trace contextRef="#ctx0" brushRef="#br0" timeOffset="113589.6164">20948 11454 312 0,'-6'2'118'0,"9"-9"-64"0,3 12-59 15,3-5 23-15,6 0-12 16,3 0-1-16,2-3-18 15,4 1-6-15,3-1 9 16,-3-5-41-16,6 0-16 0,2-8-47 16</inkml:trace>
  <inkml:trace contextRef="#ctx0" brushRef="#br0" timeOffset="113996.0086">21377 11205 272 0,'-3'-5'101'0,"6"5"-54"0,3-13-48 0,-1 15 18 16,1-4-12-16,9-1-3 15,6 0-1-15,0 6 1 16,-3 0-1-16,0 2-3 0,-3 5 1 15,-7 6-6-15,-8 8 0 16,-11 8-8-16,-10 10-3 0,-3 1 10 16,-3-1 6-16,0-5 2 15,7 0 0-15,2-3 12 16,3-5 4-16,6-5 9 16,6-5 5-16,6-6-3 15,6-2-2-15,6-3-11 16,11-3-4-16,4-2-6 15,3-3-1-15,0-3-3 16,-1 0-1-16,1-5-21 16,3 0-10-16,-3 0-42 15,-4 0-17-15,-2-2-25 16</inkml:trace>
  <inkml:trace contextRef="#ctx0" brushRef="#br0" timeOffset="114179.6016">21868 11401 364 0,'0'-3'137'0,"3"3"-74"0,0 0-65 0,-3 0 27 16,0 0-33-16,0 0-70 15,0 0-18 1,6 0-43-16,-3 8-13 15</inkml:trace>
  <inkml:trace contextRef="#ctx0" brushRef="#br0" timeOffset="114294.551">21856 11570 244 0,'0'0'90'0,"3"16"-48"0,0-24-51 16,-3 8 12-16,0 0-44 15,3-2-15-15</inkml:trace>
  <inkml:trace contextRef="#ctx0" brushRef="#br0" timeOffset="114582.24">21847 11613 228 0,'0'-3'85'0,"6"3"-46"0,-3 0-17 0,-3 0 28 15</inkml:trace>
  <inkml:trace contextRef="#ctx0" brushRef="#br0" timeOffset="114715.7337">21859 11618 505 0,'3'8'51'0,"-3"2"-26"16,0-2 2-16,0 11 0 0,-6 5-3 15,-3-1-2-15,-3-1-10 16,-6 4-5-16,-3 3-20 15,-11-5-8-15,-4-3-72 16,0 0-31-16,0-7-33 16</inkml:trace>
  <inkml:trace contextRef="#ctx0" brushRef="#br0" timeOffset="115940.2068">20543 12126 144 0,'0'-5'55'0,"12"2"-30"0,-6 0-21 0,-3 3 13 15,0 0 5-15,3 0 4 16,0 0 3-16,0 3 2 16,0 2-16-16,0 1 11 0,0 1 6 15,-3 1-1-15,-3 3 2 16,-3 0-8-16,-9-4-1 16,-3 1-9-16,0-2-2 15,0-4-3-15,0-2-1 16,0-2-5-16,3-4-1 15,1-2-3-15,2-2-1 16,6-1-6-16,3 1 0 16,3 2-6-16,3 0 1 15,2 3 6-15,4 2 5 16,3 3-3-16,-3 3-1 16,-9 2 6-16,0 0 6 0,-3 0 6 15,-6 1 4-15,0-1-7 16,0-2-1-16,0-3-5 15,0-3-3-15,0-2-7 16,3-1-1-16,3-1-6 16,3 1 1-16,3 1 4 15,0 0 2-15,0 2 1 16,0 3 1-16,-6 0 5 16,0 0 1-16,-3 3-3 15,0-1-1-15,0 1-32 0,9-3-127 31</inkml:trace>
  <inkml:trace contextRef="#ctx0" brushRef="#br0" timeOffset="116980.8156">20504 12404 204 0,'-3'10'77'0,"3"-2"-42"0,0 0-19 0,0-3 24 0,-3 1-6 16,0 4 3-16,1-2-10 15,-4 0-2-15,0-3-14 16,0-7-2-16,3 4 1 15,0-4-2-15,0-1 1 0,3-2-8 16,0 0 0-16,3-3-10 16,3 2-2-16,0 1 1 15,3 2 1-15,2 3 3 16,-2 3 4-16,0 0 3 0,-3-1 4 16,-3 1 7-16,0 2 2 15,-6 3-1 1,-3-8 0-16,0 6-7 0,-3-9-2 15,0 0 0 1,1 3 0-16,2-2-7 0,0-4-2 16,3 1-7-16,3 0-3 15,3-3-2-15,3 2-3 16,3 4 7-16,2-1 5 16,4 6 0-16,0-3 1 15,-3 2 8-15,-3 4 6 16,-3-1 6-16,-3 0 4 15,-6-2 0-15,-3 5-1 16,-3-5-8-16,0-3-5 16,0 0-2-16,0-3 1 15,0 0-6-15,3 1 1 16,0-4-8-16,3 1-3 0,3 2-3 16,3 1 0-16,3-1 7 15,3 3 5 1,-3 3-1-16,0 2 2 0,-6 0 4 15,3 1 2-15,-6-4-3 16,0 9-1-16,0-3-39 16,6-11-103-1</inkml:trace>
  <inkml:trace contextRef="#ctx0" brushRef="#br0" timeOffset="117704.2215">20498 12819 196 0,'3'5'74'0,"0"1"-40"0,-3 2-13 16,0-3 25-16,0 3-2 15,-3 0 4-15,0-3-14 16,-2 0-5-16,-1 1-17 16,0-4 1-16,-3 1 1 0,3-3-3 15,0 0-1-15,0-3-4 16,3 1-1-16,0-4-10 15,3 1-4-15,3-3-9 0,0 0-1 16,3 3 3-16,3 0 2 16,0 2 6-16,0 3 3 15,2 3 5-15,-2 5 2 16,-3-1 8-16,0 1 6 16,-6 0 5-16,-3-2 2 15,0-1-8-15,-3 0-2 16,0 1-5-16,-2-6-3 15,-1 0-5-15,0 0 0 16,3-3-2-16,0 0-2 16,3-5-8-16,3 0-5 15,3 3-2-15,3 0 1 16,0-1 8-16,0 4 3 16,0 2 2-16,-3 2 1 0,-3 1 7 15,-3 2 5 1,-3 1-2-16,0-1-1 15,-3-2-9-15,0-1-5 0,0-2-42 16,0-2-16-16</inkml:trace>
  <inkml:trace contextRef="#ctx0" brushRef="#br0" timeOffset="121216.85">18412 14084 104 0,'0'-24'38'0,"0"24"-20"0,3-3 3 0,-3 3 19 15,-6 0 1-15,0-2 2 16,-3 4-14-16,-6 6-6 16,0 0-13-16,-3 3-2 0,1-1-1 15,5 1-6-15,3 0 0 16,3-1-3-16,12 6-2 15,3 0 0-15,6 0 3 0,2 2 0 16,1 3 1-16,-3-2 0 16,-3-1 0-16,-3-2 2 15,-6 0 1 1,-6 0 3-16,-3-3 1 16,-6-2-3-16,-3-3-1 0,-6-3-1 15,-2-2 1-15,2-3-4 16,3-3-2-16,3 0-25 15,6-2-11-15,9-11-44 16,9 0-37 0,6 1 45-16</inkml:trace>
  <inkml:trace contextRef="#ctx0" brushRef="#br0" timeOffset="121513.9385">18540 14134 172 0,'-6'19'66'0,"6"-6"-36"0,-3 11-26 0,3-6 15 16,0 3-2-16,0-2-1 16,3-1-2-16,3 1 1 15,6-3-8-15,3 0 5 0,3-6 1 16,2-2 2-16,-2-5 1 16,0-3-2-16,-3-3 1 15,-6-2-2-15,-3-3 0 16,-3-5-5-16,-9-3-3 15,-3-3-2-15,-6 1-3 16,-3-1 1-16,0 3 1 16,3 6-6-16,4-1-1 0,2 3-27 15,6 6-11-15,6 2-22 16,9 2-10-16,5 4-17 16</inkml:trace>
  <inkml:trace contextRef="#ctx0" brushRef="#br0" timeOffset="126310.3101">19409 14179 116 0,'12'-11'44'0,"-12"4"-24"0,-3-1 3 15,0 5 21-15,0 0-4 16,-3-2-1-16,-6 0-14 15,0 5-2-15,-3 5-14 16,-2 3-8-16,-4 8-1 0,0 5 0 16,3 3 0-16,3-3-5 15,6 3 1-15,6 2 0 0,6 1 2 16,6-1 3-16,6-2 2 16,6-6-12-1,3-2-7-15,2-5-35 0,1-8-15 16,6-6-15-1</inkml:trace>
  <inkml:trace contextRef="#ctx0" brushRef="#br0" timeOffset="126665.8958">19516 14219 204 0,'-27'2'77'0,"16"4"-42"0,-4-1-41 0,9 6 14 0,0 4-12 16,0-1 1-16,0 2 7 15,0-1 7-15,3-1-5 16,3-1-1-16,6 0 1 0,3-2-3 16,6-3 0-16,0-6-6 15,2-4 0-15,-2-1-4 16,0-2 0-16,-3-3-1 16,-6 0 0-16,-3-3 7 15,-3 1 2-15,-3-6 12 16,0 5 3-16,-3 3 6 15,0 6 3-15,3 2-11 16,0 5-5-16,3 3-13 16,3 2-3-16,0 4 4 15,3 1 3-15,3 1 3 0,0 0 1 16,0 0-7-16,3-3-2 16,6-2-45-16,-1-6-18 15,-2-5-28 1</inkml:trace>
  <inkml:trace contextRef="#ctx0" brushRef="#br0" timeOffset="126965.0146">19677 14229 176 0,'-3'8'66'0,"3"-2"-36"0,6 12-37 0,0-10 8 15,-3 3 13-15,0-1 8 16,0 1 4-16,-3-1 4 0,0 1-16 15,0-3-4-15,3-3-2 16,-3 0-2-16,0-5 1 0,3-2 2 16,0-4 5-1,3-4-8-15,3-9-1 0,3 1-5 16,2-1-1-16,7 6-1 16,0 3-2-16,0 7 3 15,-3 6 0-15,0 10 1 16,-3 0 0-16,-1 0 0 15,1 0 0-15,3 1-40 0,3-1-15 16,-3-3-52 0</inkml:trace>
  <inkml:trace contextRef="#ctx0" brushRef="#br0" timeOffset="127446.386">20490 14108 168 0,'-15'-6'66'0,"9"6"-36"0,-6 6-26 16,6 2 15-16,-3 2 0 15,-3 9 3-15,3 2-8 16,0 8-1-16,3-3-7 16,3 1-2-16,6-1 0 0,6 1-2 0,6-3-2 15,3-6-8-15,9-5-5 16,-1-5-24-16,4-5-11 15,-3-6-37 1</inkml:trace>
  <inkml:trace contextRef="#ctx0" brushRef="#br0" timeOffset="127716.3971">20653 14211 208 0,'-15'0'79'0,"9"5"-42"0,-5 6-32 0,8-6 17 16,0 6-10-16,0 2-2 0,3 0 1 15,0 0 3 1,6 3-8-16,2 0-1 0,7-3 1 16,3-5 3-16,6-3 5 15,0-5-6-15,-3-2 0 0,-6-4 2 16,-4 1 4-16,-2-5-4 16,-3-6 0-16,-6 0-4 15,-12 3-1-15,-2-1-6 16,-1-1 1-16,0 4-20 15,0 0-9-15,3 3-21 16,0 0-6-16</inkml:trace>
  <inkml:trace contextRef="#ctx0" brushRef="#br0" timeOffset="128016.3967">20811 14168 160 0,'9'14'63'0,"-3"-1"-34"0,3 3-16 0,-6-8 19 15,0 5-7 1,0 0 0-16,-3 0-1 0,0-2 2 16,0 0-14-16,0-3-2 0,0-3-3 15,0-3 3-15,0-2 1 16,3-2-1-16,3-9 1 16,3-2-4-16,3-3-2 15,-1 0-7-15,4 3-1 16,0 2 1-16,0 6 1 15,0 5 1-15,3 5 0 0,-3 3 0 16,0 3 0-16,-1 2-3 16,-2-2 0-1,3-1-20-15,0 1-8 16,3-6-37-16,0-2-14 0,0-8-12 16</inkml:trace>
  <inkml:trace contextRef="#ctx0" brushRef="#br0" timeOffset="128405.8814">21240 14171 160 0,'-21'-13'60'0,"3"10"-32"0,3-5-13 16,12 11 18-16,-3 0-7 0,-3 2-1 15,0 3-5-15,-6 5-3 16,3 8-9-16,1 0-5 0,2 3 0 16,3 0 0-1,6 2 3-15,3-2-3 16,6-5 0-16,2-3 5 0,7-8 3 15,6-6-2-15,-6-7 0 16,0-3-8-16,0-8-2 16,-3-8-5-16,-3-5 1 15,-4-5-4-15,-5-16 1 16,-3-1 4-16,0-2 2 16,-3 8 2-16,-5 0 0 15,2 16 6-15,0 5 6 16,3 9-4-16,0 4 0 0,3 11-6 15,3 13-4-15,0 8-2 16,3 16 0-16,3 1 3 16,-1-1 2-16,4 0-2 15,0 0 0-15,0-8-12 16,0 0-7-16,3-5-44 16,-3-11-21-16,3-3-9 15</inkml:trace>
  <inkml:trace contextRef="#ctx0" brushRef="#br0" timeOffset="128753.7702">21409 14208 236 0,'0'0'90'0,"3"3"-48"0,6 5-47 16,0-3 17-16,6 3-3 16,-3-3 5-16,3 1 3 0,3-1 2 15,0-5-10-15,2 0-1 0,-2-5-1 16,0-1 1-16,-3-2 0 15,-3 0-4-15,-6-2-1 16,-3-3 1 0,-6-1 0-16,-3 1-5 0,-6 5 1 15,-3 0-5-15,-6 8 1 16,-3 6 2-16,4 1 1 16,2 4-4-16,3 0 1 15,6 7 2-15,3 3 1 16,3-2 1-16,9-3 2 15,6 0-1-15,3-1-1 16,0-1-8-16,-1-4-3 16,4-2-29-16,-3-3-12 0,0-5-33 15,0 0-40 1,6 0 41-16</inkml:trace>
  <inkml:trace contextRef="#ctx0" brushRef="#br0" timeOffset="129082.1247">21647 14211 156 0,'-11'2'57'0,"11"4"-30"0,0 4-25 16,5 1 12-16,-5-1 10 16,0 1 10-16,0 0-7 15,-3-1-1-15,3 1-15 16,0-3-2-16,0-3-2 0,0 0-1 16,0-2-1-16,0-3 30 15,6-3-17 1,-3-7-4-16,6-6-10 0,0-3-4 15,3 1-2-15,0-1 0 16,6 1 4-16,0 5 1 16,3 5 3-16,-1 5 3 15,1 8-4-15,-3 3-1 16,0 3 7-16,-6 2 4 16,-3 3-5-16,0 0-3 15,-3-3-9-15,0-2-1 16,0-1-30-16,3-2-13 0,0-3-34 15,5-2-73 17</inkml:trace>
  <inkml:trace contextRef="#ctx0" brushRef="#br0" timeOffset="129366.1789">22043 14158 260 0,'0'-13'96'0,"0"5"-52"0,-3 5-29 16,0 3 26-16,-3 3-7 15,-3 5 1 1,-2-3-16-16,-1 3-6 0,-3 2-8 16,3 1-8-16,3 0-3 0,6 2-2 15,6 3 2-15,6-3 2 16,3 3-1-16,0 0 1 0,3-3 3 16,-4 0 0-1,-2-2 3-15,-3-1 1 0,-3 1 1 16,-6-1-2-16,-3-2-2 15,0-2-13 1,-2-6-6-16,-4-3-19 0,-3 0-6 16,0-2-26-16,3-3-8 15,12-5-18 1</inkml:trace>
  <inkml:trace contextRef="#ctx0" brushRef="#br0" timeOffset="129636.7639">22118 14224 212 0,'38'0'82'0,"-29"3"-44"0,6 2-20 0,-6-2 23 16,3-3-19-16,3 0-7 16,0-3-7-16,0 0-1 15,0-5-4-15,-4 0-2 0,-2-2 0 16,-6-1 1-16,-3 1 3 0,-6 2-2 16,-5 0-2-16,-7 5-3 15,0 3 1-15,-6 5 1 16,-3 6 2-16,6 8 3 15,4-1 2-15,5 1 10 16,9 2 4-16,9 0-9 16,6-3-2-16,8 1-6 15,10-6-1-15,6-5-25 16,5-5-13-16,7-3-106 16</inkml:trace>
  <inkml:trace contextRef="#ctx0" brushRef="#br0" timeOffset="130102.1534">22746 14161 268 0,'-6'18'101'0,"6"3"-54"0,-3 16-55 15,3-21 18-15,0 0-9 0,0 3-1 16,0-4 3-16,0 1 2 15,0-3-2 1,3 1-11-16,0-4-4 0,3-2-43 16,0-5-18-16,0-3-25 15</inkml:trace>
  <inkml:trace contextRef="#ctx0" brushRef="#br0" timeOffset="130431.9651">22862 14163 196 0,'6'11'74'0,"-3"2"-40"0,6 8-40 0,-3-10 12 16,-3 5 2-16,0-1 5 15,-3 1 7-15,0 0 4 16,0-5-12-16,0-1-5 0,0-2 0 16,0-2 2-16,0-6 5 0,6 0-8 15,-3-6-1-15,8-7-5 16,1-3-3-16,3-2-1 15,3 4 3-15,-3 1 4 16,3 5 6-16,-6 8-5 16,6 6 0-16,-6 9 2 15,-4 1 3-15,-2 3-2 16,-3-1-2-16,0-2 0 16,-3-3-1-16,0-2-20 0,6-3-9 15,-3-3-34 1,3-5-12-16,0-5-31 15</inkml:trace>
  <inkml:trace contextRef="#ctx0" brushRef="#br0" timeOffset="130627.9824">23151 13827 280 0,'0'0'107'0,"3"13"-58"0,3 1-62 0,-4-4 15 16,1 14-3-16,0 8 5 15,-3 18 4-15,0 3 3 16,0 0-5-16,-3-3-2 0,3-2 2 16,-3-9-5-16,3-4-3 15,0-6-72-15,0-5-30 0,0-6-3 16</inkml:trace>
  <inkml:trace contextRef="#ctx0" brushRef="#br0" timeOffset="131033.856">22960 14145 348 0,'0'-11'132'0,"0"8"-72"0,6 1-72 16,0 2 20-16,12 0-6 16,3-3 3-16,5-5 2 15,10 0 1-15,3 0-4 16,3 3-5-16,2 0 0 0,-8-1-17 0,3 4-8 15,-10 4-17-15,-5-4-8 16,-3 4 18 0,-6 1 9-16,-9 5 21 15,-6 5 16-15,-3 6 7 16,-6 7-1-16,6 1-1 16,0-1 3-16,3-2 3 15,3 0-3-15,0-3-3 16,12-3-4-16,0-4-1 15,6-4-3-15,-1-4-1 16,7-6-3-16,-6-3 1 16,-3-5-6-16,-3-8-3 15,-3-5-4-15,-6-3 1 16,-12-2-13-16,-12-6-5 16,0-5-21-16,-9 0-8 0,-3 8-78 15</inkml:trace>
  <inkml:trace contextRef="#ctx0" brushRef="#br0" timeOffset="131169.8552">22615 13888 356 0,'-3'0'134'0,"9"3"-72"0,9 2-96 15,-6 0 8-15,8 1-119 16,10 1-47-16</inkml:trace>
  <inkml:trace contextRef="#ctx0" brushRef="#br0" timeOffset="132327.2853">19213 14772 84 0,'23'-11'33'0,"-17"-2"-18"0,3 0-2 0,-3 2 11 15,0-2 10-15,-3 0 3 16,-3-3 3-16,-3 0 2 0,-6 0-12 15,-3 3-3 1,-6 5-16-16,-2 5 4 0,-1 8 3 16,0 9-10-16,0 12-2 0,3 9-4 15,3 10 1-15,6 13-2 16,7 0 2-16,2-5 0 16,2-8 1-16,4-3-2 15,0-2 1-15,0-6-15 16,-3-7-5-16,0-11-101 15,-3-11 4 1</inkml:trace>
  <inkml:trace contextRef="#ctx0" brushRef="#br0" timeOffset="132715.0605">18933 14880 272 0,'-3'-5'101'0,"9"5"-54"0,12-5-57 0,-9 2 14 15,5 0-10-15,7 1 1 16,3-1 3-16,3 3 1 16,3 0 1-16,2 3 0 0,-2 2 0 15,-3 3-5-15,-6 2 1 16,-3 6-7-16,-6 6-3 16,-4 1 10-16,-2 1 4 15,-3 0 1-15,-3 0 2 16,0 0-2-16,3-1 2 15,3-1-2-15,3-7 2 16,6-4 9-16,3-3 7 16,6-8 1-16,0-3 0 0,-1-5-6 15,-5 0-1-15,-3 0-4 16,-3-2 0-16,-3 2-1 16,-6 0 0-16,-9-5-2 15,-6-3 1-15,-3 3-6 16,0-1-3-16,-2-4-21 15,-1 5-8-15,6-1-24 0,0 4-8 16,3-1-48 0</inkml:trace>
  <inkml:trace contextRef="#ctx0" brushRef="#br0" timeOffset="132955.8876">19472 14997 176 0,'17'37'66'0,"-8"-27"-36"0,0 11-26 0,-6-13 15 15,0 0 4-15,0 0 6 16,-3 0 1-16,0-3 4 16,-3 1-18-16,3-4 2 0,-3-2 0 15,0-2-2-15,0-4 3 16,3-4-6-16,6-3 0 16,3-11-13-16,3 0-2 15,3 0 1-15,6 6 0 16,6 2-15-16,-4 3-6 15,1 5-73-15,3 8-30 16,-3 0 20-16</inkml:trace>
  <inkml:trace contextRef="#ctx0" brushRef="#br0" timeOffset="133587.088">19826 14986 264 0,'-27'-19'101'0,"27"35"-54"0,0-24-42 0,3 14 22 16,6-9-13 0,6 0-1-16,6-7-9 0,5 2-3 15,7 0-1 1,0 0 0-16,3 3 0 0,2-1-33 15,-2 1-15-15,-3 0-58 16,-6 0-40-16,-4-3 62 16</inkml:trace>
  <inkml:trace contextRef="#ctx0" brushRef="#br0">20237 14692 256 0,'-3'3'96'0,"3"-3"-52"0,3 13-51 0,0-2 16 16,-1 5 3-16,-2 7 7 0,0 9-1 15,0 0-1-15,3 10-9 16,0-2-5-16,3-3 0 0,0-5-2 16,3-3-1-16,6-8-30 15,0-5-13-15,0-5-18 16,0-1-5-16,0-5-15 15,-3-5-19 1,-1-5 42-16</inkml:trace>
  <inkml:trace contextRef="#ctx0" brushRef="#br0" timeOffset="134095.3239">20424 14941 176 0,'-3'-18'66'0,"3"20"-36"0,-3 19-24 16,3-15 21-16,0 12-9 15,0 1-3-15,6 2-2 16,3-5-7-16,3 0 5 0,3-3 4 15,0-3 6-15,5-4 4 16,-2-6-7-16,0-3 0 16,-3 0-7-16,-3-7-1 15,0 2 0-15,-6-5 1 16,-3-1-5-16,-3-7-2 16,-6 0-2-16,-3 0 1 15,-3 2-9-15,-3 4-1 16,0 1-7-16,0 4-4 15,3 2-23-15,1 0-11 16,5 3-53 0,3 2-37-16,6 3 61 15</inkml:trace>
  <inkml:trace contextRef="#ctx0" brushRef="#br0" timeOffset="134380.6146">20632 14901 160 0,'0'16'60'0,"0"8"-32"0,0 18-22 15,0-26 17-15,3 3-1 16,0 5 2-16,3-3 9 16,3-3 6-16,3-5-21 15,0-5 4-15,12-5 1 0,0-3-8 16,-1-5-1-16,-2-3-4 0,-3-3 1 16,-3-2-4-16,-3-11 1 15,-6-2-5 1,-6 2 0-16,-3 0-1 0,-9 0 1 15,-6 3-7-15,0 3 1 16,-3 2-17-16,4 5-4 16,-1 3-30-16,6 3-13 15,0 0-127 1,9-1 98 0</inkml:trace>
  <inkml:trace contextRef="#ctx0" brushRef="#br0" timeOffset="134770.8209">20853 14891 192 0,'21'34'71'0,"-10"14"-38"0,4 2-32 0,-9-29 14 0,3 14 3 16,-3-4 3-16,0 4-6 15,0-1-2-15,0 1-7 16,-3-6-2-16,0-6 0 0,-3-4 2 16,0-3 1-16,0-6 8 15,-3-4 2-15,0-6 0 16,-3-8 2-16,0-8-6 15,-3-3-3-15,3-10-5 16,0-5-4-16,6-3 0 16,3-13-1-16,6 5 0 0,3 2 2 15,6 12-1-15,3 4-1 16,3 11 1 0,-1 6-1-16,-2 4 8 15,-3 6 5-15,-3 14 2 16,-6-1 4-16,-6 0-2 15,-6 3 1-15,-3 0-7 0,-6-3-4 16,-6-2-4-16,0-1-3 16,-3 1-13-16,1-6-4 15,2-5-20-15,3 0-9 16,3-3-33-16,6 1-12 16,3-1-25-1</inkml:trace>
  <inkml:trace contextRef="#ctx0" brushRef="#br0" timeOffset="134948.9612">21335 14835 336 0,'3'-5'126'16,"0"8"-68"-16,-3-3-68 0,0 0 20 0,0 0-6 15,0 0 2-15,0 0-7 16,0 0-4-16,0 5 3 15,-3 3-64-15,-3 5-27 0,3 8-33 16</inkml:trace>
  <inkml:trace contextRef="#ctx0" brushRef="#br0" timeOffset="135088.9686">21344 15150 320 0,'-3'16'121'0,"3"-16"-66"0,3 0-64 0,-3 0 18 16,3-5-16-16,3-3 0 15,0 2-37-15,0 1-13 16,0-3-64-16,0 0-25 16</inkml:trace>
  <inkml:trace contextRef="#ctx0" brushRef="#br0" timeOffset="137110.5953">18317 16063 100 0,'6'-29'38'0,"-3"23"-20"0,3-15-8 0,-3 11 14 16,-1-4 2-16,1-4 2 15,-3-6 9 1,-3-2 4-16,-2 2-22 16,-13 3 9-16,-3 2 3 0,0 6-1 15,0 10 0-15,-3 6-17 16,4 18-6-16,2 3-9 0,6 2-3 16,6 19 2-16,3 6 3 15,3 2 1-15,6 7 2 16,3-1-2-16,0-9 2 15,0-5-7-15,-1-5 1 16,-2-11-26-16,-3 0-8 16,-3-3-27-16,-3-10-13 15,-5-5-16 1</inkml:trace>
  <inkml:trace contextRef="#ctx0" brushRef="#br0" timeOffset="137278.3007">18043 16216 252 0,'12'-13'93'0,"-6"10"-50"0,12-7-48 16,-7 5 17-16,7-1-7 16,6 1 2-16,6 0-2 15,6 2 0-15,-4 3-3 16,1 3-21-16,-3 2-8 0,-3 0-26 16,-7 1-11-16,-2-1-24 15</inkml:trace>
  <inkml:trace contextRef="#ctx0" brushRef="#br0" timeOffset="137534.3052">18382 16243 184 0,'-15'8'68'0,"6"-3"-36"0,0 32-26 0,9-24 17 15,-3 6-5-15,3 2 1 16,3 0-1-16,3-2 0 16,6 4-9-16,3-7 1 15,6-2 1-15,6-14-2 0,0 0 2 16,-4-8-4-16,-2-3 1 15,-3-2-5-15,-3-8 0 16,-6-3-1-16,-6 0 1 16,-6 0-4-16,0 3 0 15,-9 0-15-15,-6 2-6 16,0 3-16-16,3 3-4 16,3 3-19-16,4-1-7 0</inkml:trace>
  <inkml:trace contextRef="#ctx0" brushRef="#br0" timeOffset="137772.3179">18558 16285 168 0,'18'50'66'0,"-12"-34"-36"0,2 5-18 15,-5-7 19-15,0-1-3 16,0-3 3-16,-3 1 3 16,0-6 3-16,0 9-20 15,-3-9-1-15,0-5-1 0,0-5-2 16,1 2 2-16,2-10-8 15,0-1-2-15,2-9-5 16,4-9-1-16,6 5 1 16,3 1 2-16,3 2-8 15,9 3-3-15,0 8-37 16,-1 5-17-16,4 0-12 0,-3 3-2 16,0-1-11-1</inkml:trace>
  <inkml:trace contextRef="#ctx0" brushRef="#br0" timeOffset="138001.3321">18983 15954 192 0,'-32'-10'71'0,"8"7"-38"0,6 3-28 0,9 3 19 15,0 2 0-15,-3 14 3 0,-3 7 3 16,0 1 1-16,1 15-16 15,5 0-5-15,6 16-2 0,9-5-7 16,8 0 0-16,13-10-21 16,6-1-7-16,3-2-21 15,5-17-10-15,13-15-44 16</inkml:trace>
  <inkml:trace contextRef="#ctx0" brushRef="#br0" timeOffset="138511.3091">19156 16208 160 0,'-18'-5'60'0,"18"5"-32"0,0 8-26 16,0-8 14-16,0 5 10 15,3 3 5-15,6 8 4 16,-3 5 1-16,0 3-19 15,6 0-1-15,-3 2-2 0,0-2-10 16,-3 0-1-16,0-8-12 16,0 2-2-16,-6-4-18 15,3-6-7-15,-3 2-16 0,3-15-65 32</inkml:trace>
  <inkml:trace contextRef="#ctx0" brushRef="#br0" timeOffset="138974.9838">19132 16174 208 0,'-3'-8'79'0,"6"8"-42"0,-3-3-43 16,0 3 3-16,9 0-10 16,0 0-13-16,0 3-39 15,6 0-1 1,0-1 19-16,-3 4 10 15,0-1 49-15,-1 3 21 16,-2 2 22-16,0 4 9 16,0 2-12-16,-3 7-7 0,0 1-14 15,0-3-7-15,-3-5-14 16,0 3 2-16,0-6 4 0,0-5-6 16,-3 5-1-16,3-8-5 15,-3 1-1-15,0-6 3 16,0 0 1-16,6-14-8 15,3-9-6 1,0 7-3-16,0-3 5 16,6 1 2-16,3 7 0 0,-4 3 0 15,1 6 6-15,0 10 3 16,0 10 1 0,-3 3 1-16,-3 0-2 0,0-2 1 15,-3 2-6 1,0-5-1-16,0-3-18 0,-3-5-5 15,3 3-24-15,0-9-10 16,0-4-19 0,-1-9-31-16,1-2 31 15</inkml:trace>
  <inkml:trace contextRef="#ctx0" brushRef="#br0" timeOffset="139144.167">19495 15994 260 0,'-6'-3'96'0,"6"3"-52"0,3 6-56 0,0-1 13 16,3 14 2-16,0 2 7 0,0 5 0 16,0 9 2-16,0-1-7 15,0 11-3-15,0-3 1 0,0-5-9 16,0-5-3-16,-3-3-39 16,0-5-19-16</inkml:trace>
  <inkml:trace contextRef="#ctx0" brushRef="#br0" timeOffset="139348.1994">19397 16208 288 0,'15'-5'107'0,"-6"2"-58"0,6-4-51 0,0 1 20 16,9-2-9-16,2 0 2 15,10 0-15-15,0 3-7 16,2 0 6-16,-5 2-51 0,-6 3-20 16,-3 0-34-1</inkml:trace>
  <inkml:trace contextRef="#ctx0" brushRef="#br0" timeOffset="139637.3571">19888 16193 220 0,'-3'2'82'0,"6"3"-44"0,-3 9-44 16,3-6 14-16,-3 10-5 15,0 9 3-15,0-6 6 16,0 5 2-16,0-5-7 16,0-2-4-16,0-3-2 0,0-6-34 15,0 1-13-15,3-3-50 16,0-3-21 0,-3-5 59-16</inkml:trace>
  <inkml:trace contextRef="#ctx0" brushRef="#br0" timeOffset="139859.3374">19802 16095 212 0,'6'-11'79'0,"15"3"-42"0,3 0-26 0,-18 8 41 15,-1 0-13 1,-8 0-8-16,1 0-5 15,-7 3-17-15,0 2-8 16,3 0-19-16,0-2-8 16,3 0-34-16,18 2-86 31</inkml:trace>
  <inkml:trace contextRef="#ctx0" brushRef="#br0" timeOffset="140131.0642">20046 16158 304 0,'-9'-5'115'0,"9"7"-62"0,0-2-51 16,0 0 25-16,3 0-18 15,3 0-2-15,6-2-5 0,3-1 1 16,3-2-2-16,0 5-12 0,-1 0-2 16,1 0-21-16,0 0-5 15,-3 0-29-15,-3 0-9 16,-3 5-21 0</inkml:trace>
  <inkml:trace contextRef="#ctx0" brushRef="#br0" timeOffset="140311.4638">20034 16296 272 0,'-3'0'104'0,"6"2"-56"0,6 1-58 0,0-3 16 16,9 0-6-16,0 0 2 0,3 0-1 16,-1 0-1-16,1 0 1 15,-3-8-28-15,3 3-11 0,-3-1-47 16,6-1-45-1,2-4 46-15</inkml:trace>
  <inkml:trace contextRef="#ctx0" brushRef="#br0" timeOffset="140641.5631">20409 16034 236 0,'-9'-13'88'0,"6"10"-48"0,0 19-45 16,0-11 17-16,0 8-5 15,-3 1 3-15,0 4 6 16,-3 3 4-16,4 11-10 0,2 2-1 0,3 6-2 16,6-3-3-16,5-5-3 15,4-11 0-15,6 0 1 16,3-8 1-16,6-10 3 16,2-14 3-16,-2-2 2 15,0-13 1-15,-3 2 0 16,-9-5 2-16,-6-3 4 0,-9-2-6 15,-9-3 1-15,-15 5-4 16,-3 0 2-16,-6 6-6 16,0 2-3-1,4 8-39-15,5 5-17 0,3 6-48 16,6 5-18-16,6 0 10 16</inkml:trace>
  <inkml:trace contextRef="#ctx0" brushRef="#br0" timeOffset="141017.5196">20802 16166 168 0,'3'-8'63'0,"0"8"-34"16,0-3-1-16,-3 3 27 15,3 0-6-15,-3 0 1 16,0 0-15-16,0 0-6 16,3 0-17-16,-3 0-5 0,0 0-3 15,0 0-18-15,0 0-7 0,0 0-34 16,6 0-13-16,0 3-52 16</inkml:trace>
  <inkml:trace contextRef="#ctx0" brushRef="#br0" timeOffset="141358.6392">20775 16364 168 0,'-15'0'63'0,"27"0"-34"0,-18-2-45 0,6 2 7 16,0 0 2-1,0 0 3-15,0 0 19 0,0 0 10 16,6 2-13-16,0 1 5 0,0 2 3 16,0 3 17-16,0 3 10 15,0 2-6-15,0 8 1 16,-3 6-13-16,-3-3-3 15,0 2-9-15,-3 1-2 0,-3-6-18 16,-12 5-5-16,-3-7-59 16,1-6-23-16,-7-5-44 15</inkml:trace>
  <inkml:trace contextRef="#ctx0" brushRef="#br0" timeOffset="142639.7485">21234 16145 108 0,'-15'-5'41'0,"15"5"-22"0,0-3-22 15</inkml:trace>
  <inkml:trace contextRef="#ctx0" brushRef="#br0" timeOffset="142787.6546">21228 16140 269 0,'3'5'55'0,"0"8"-24"16,0 3-15-16,0 3-9 0,0 4-3 16,0 4-1-16,0 2-1 0,0-8-2 15,0-2-2-15,-1-4 1 16,4-1-19-16,-3-4-9 16,0-7-47-1,0 2-43-15,0-5 38 16</inkml:trace>
  <inkml:trace contextRef="#ctx0" brushRef="#br0" timeOffset="143059.6521">21231 16034 216 0,'12'-21'82'0,"-9"13"-44"0,3 0-42 0,-3 8 15 0,-3 0-6 16,0 0 2-16,0 0 16 15,0 0 7-15,-3 2-15 16,-3 6-4-16,-6 0-3 0,-3-2-4 16,0-1-1-16,0-3-1 15,0 1 1-15,6-3-4 16,-3-3-2-16,9 1-1 16,3-3 3-16,9 5-9 15,3 0-1-15,6 0-40 16,3 0-19-16,6 7-33 15</inkml:trace>
  <inkml:trace contextRef="#ctx0" brushRef="#br0" timeOffset="143447.9717">21722 15923 172 0,'0'0'66'0,"0"0"-36"0,0 5-24 0,0 0 15 16,0 3 0-16,-3 0 4 0,-3 5 2 16,-3 3 3-1,-9 3-16-15,0 2 1 0,0-5-1 0,1 2-7 16,2-2-2-16,3-3-1 15,0-2 0-15,3 0 4 16,3-4 3-16,0 1-6 16,6 0-3-16,3-2 1 15,6 7 0-15,3-5-1 16,6-3-2-16,0 6 3 16,2-1 0-16,1 1-6 15,3-1 0-15,0-2-21 16,-3 0-7-16,0 0-30 15,-4-2-12-15,-2 7-29 16</inkml:trace>
  <inkml:trace contextRef="#ctx0" brushRef="#br0" timeOffset="143865.3629">22005 15931 208 0,'0'-8'77'0,"3"16"-42"0,0-6-30 15,-3 1 17-15,3 5-3 16,0 5 3-16,-1 11-1 16,1 2-1-16,0 1-10 15,0 7-4-15,-3-2 0 0,3 0-3 16,-3-6-2-16,3 6 0 15,0 0 1-15,0-11-1 16,0 3-1-16,0-6-26 16,-3-5-10-16,0-2-24 15,3 0-8-15,-3-6-23 16</inkml:trace>
  <inkml:trace contextRef="#ctx0" brushRef="#br0" timeOffset="144318.3495">22287 15954 184 0,'0'-10'68'0,"0"10"-36"0,0-3-24 0,0 3 16 16,0 0 1-16,0 3 4 0,-3-1 2 15,-3 1 3-15,-2 8-18 16,-1-1-5-16,-3 17-3 0,0-3-7 16,0 2 0-16,3 6 1 15,3-1 1-15,3 1-4 16,3 3 1-16,6 4 2 16,6-7 3-16,6-5 2 15,3-9 1-15,2-5-2 16,7-5 1-16,0-10-4 15,-3-9 0-15,-1-2 1 16,-5 0 2-16,-6-6-1 16,-6 3 0-16,-6-2-6 15,-6-1 1-15,-12 1 4 16,-6 2 5-16,-2 2-3 0,-4 4 2 16,-3 7-12-16,3 1-4 15,6 2-21-15,4 0-6 16,5 5-42-16,6 0-15 15,9 0-20 1</inkml:trace>
  <inkml:trace contextRef="#ctx0" brushRef="#br0" timeOffset="144651.4125">22645 16097 180 0,'0'0'68'0,"0"0"-36"0,0 0-29 16,0 0 17-16,0 3 16 15,-3 0 10-15,0-1 0 16,0-2-1-16,0 0-24 16,-3 0-8-16,6 0-2 0,0 0-12 15,0 0-1-15,0 0-26 0,0 0-11 16,0 0-44-16,6 5-20 16,0 3 4-1</inkml:trace>
  <inkml:trace contextRef="#ctx0" brushRef="#br0" timeOffset="144933.7928">22597 16251 204 0,'12'0'77'0,"-12"2"-42"0,3 1-41 32,0 16 47-32,3-1-8 0,-3 3 3 15,0 3-1-15,-3-3-19 16,-3 0 6-16,0 3 5 0,-6 3-13 16,-9-6-5-16,0 0-21 15,0-5-9-15,-3-3-65 16,4-5-29-16,5-3 0 15</inkml:trace>
  <inkml:trace contextRef="#ctx0" brushRef="#br0" timeOffset="145540.2605">22957 16126 204 0,'-6'-2'77'0,"6"2"-42"0,0 2-34 0,0-2 14 16,0 6-2-16,6 7 3 16,-3 0 6-16,0 11 6 15,0 2-15-15,0 6-3 0,0-3-2 16,0-2-4-16,3-1-3 16,3-7 0-16,-6-1-1 15,6-2-31-15,-9-5-14 16,0-3-61-16</inkml:trace>
  <inkml:trace contextRef="#ctx0" brushRef="#br0" timeOffset="145778.5748">22912 16002 288 0,'-3'-5'110'0,"3"2"-60"0,3-2-39 16,-3 5 26-16,0 0-22 16,6 0-6-16,-3-3-6 15,3 0-3-15,-3 3 1 16,-3-2-8-16,9 2 0 0,-3-3-41 16,0-2-18-16,0 5-61 15</inkml:trace>
  <inkml:trace contextRef="#ctx0" brushRef="#br0" timeOffset="146606.3971">23100 16129 260 0,'-6'0'96'0,"9"0"-52"0,0 3-40 0,0-3 21 16,9 0-7-1,0 0-1-15,6 0-5 16,2 0 0-16,4 0-7 15,3-3-3-15,0 0-1 0,0 1-32 0,-7-4-14 16,-5 6-52 0,3 6-54-16,-15 2 51 15</inkml:trace>
  <inkml:trace contextRef="#ctx0" brushRef="#br0" timeOffset="146766.4008">23100 16296 264 0,'-9'0'101'0,"12"0"-54"0,0 2-53 0,0 1 19 0,6-3-8 16,3 0 0-16,0-5-3 16,9-3 1-1,-1 5-2-15,7 0-12 0,-3-2-4 16,6 0-44-16,-9 2-19 16,5 1-17-16</inkml:trace>
  <inkml:trace contextRef="#ctx0" brushRef="#br0" timeOffset="147007.1282">23433 16177 220 0,'0'-8'85'0,"0"5"-46"0,3 0-48 16,-3 3 14-16,0 0 4 15,9 6 5-15,0 2 5 16,-6 2 3-16,6 3-12 15,-3 3 1-15,-3 11 2 0,0-3-7 0,-3-3-3 16,6 5 0-16,-6-7 0 16,0-3-15-16,0-3-4 15,-6-3-41-15,6-2-17 16,-3-2-26 0</inkml:trace>
  <inkml:trace contextRef="#ctx0" brushRef="#br0" timeOffset="147290.8176">23362 16047 208 0,'3'-16'77'0,"0"11"-42"0,6 0-28 16,0 5 18-16,0 0 9 15,0 0 6-15,0-3-6 16,-4 3-1-16,1 0-18 15,-6 0 2-15,0 0 1 0,-3 0-4 16,-3 0 2-16,-2 3-11 16,2-3-3-16,-3-3-2 15,0 3 0-15,3-3-7 16,0 1 0-16,3 2-21 16,3 0-7-16,3 0-35 15,3 0-15-15,3 2-32 16</inkml:trace>
  <inkml:trace contextRef="#ctx0" brushRef="#br0" timeOffset="147515.0269">23660 16087 232 0,'0'0'88'0,"0"2"-48"0,0 9-49 0,0-6 14 16,0 8-5-16,0 1 0 16,0 7 6-16,0 0 6 0,6 5-6 15,-3 4-3-15,-1 1-2 16,1-7-30-16,-3-3-10 0,3-5-58 16</inkml:trace>
  <inkml:trace contextRef="#ctx0" brushRef="#br0" timeOffset="147727.73">23538 16182 308 0,'-9'-5'115'0,"9"5"-62"0,9-3-66 16,-4 3 17-16,4 0-6 15,3 0 3-15,3 0 6 16,9-3 4-16,0 1-6 0,6 2-3 0,-1 0-1 15,1-3-23-15,-6 0-10 16,3-2-59 0,-3 5-63-1,-4 0 43-15</inkml:trace>
  <inkml:trace contextRef="#ctx0" brushRef="#br0" timeOffset="147967.73">23978 16007 160 0,'-3'-2'63'0,"6"4"-34"0,-3-2-34 16,0 21 58-16,0-5-7 16,0 6-8-16,0 4-6 0,0 6-19 15,0-1-6-15,0 14-2 0,3-8-3 16,0 1 1-16,6-7-4 15,-3-4 0-15,0-6-30 16,3-3-12-16</inkml:trace>
  <inkml:trace contextRef="#ctx0" brushRef="#br0" timeOffset="148459.7333">24145 15838 260 0,'-3'-21'96'0,"6"37"-52"0,3-11-51 16,0 0 14-16,9 3-3 15,-1 8 2-15,7 5 4 16,0 8 1-16,6 11-5 16,-6 8 0-16,-9 5 4 0,5 7-6 15,-14 1 0-15,-6-3 0 16,-8-7 0-16,-4-1-2 15,3-8 1-15,-6-10-35 16,-3 3-16-16,0-12-72 16</inkml:trace>
  <inkml:trace contextRef="#ctx0" brushRef="#br0" timeOffset="158327.9516">24829 15894 16 0,'24'2'8'0,"-3"3"-4"0,-3-2-12 16,-9-3-1-16</inkml:trace>
  <inkml:trace contextRef="#ctx0" brushRef="#br0" timeOffset="158848.441">24966 15872 144 0,'6'-21'55'0,"-6"21"-30"0,0-2-12 16,0 2 37-1,0-11-11-15,-6 6-4 16,6-3-2-16,-9 2-19 0,3-1 5 15,-8 7 4-15,-7 0-8 0,-9 7-1 16,9 7-2-16,-9 2 2 16,9-1-7-16,1-1-2 15,5-1-5-15,0 0-1 16,12-2-1-16,-3 2-2 16,12 3 0-16,3-3 3 15,6 0-2-15,6 16 1 16,2-7 2-16,-2 1 2 15,-6 1-1-15,3-3-1 16,-6 0 5-16,-6-2 1 16,-3-3 2-16,-3-3 2 0,-9-2 4 15,0-1 3-15,-12-2-3 16,9-2 2-16,-6-4-7 16,6-2-1-16,3 0-4 15,1 0-1-15,5-2-3 16,0 2-3-16,3 0-3 15,0 0 1-15,0 0 3 16,6 2 1-16,2 3-2 16,1 3 2-16,-3 0 1 15,-12 13 0-15,15 6 0 16,-12-3 0-16,9 2 4 16,0 6 2-16,-3-3-2 0,9 5-3 15,-3-4 0-15,0 1-1 16,12-7 0-1,0-3 0-15,0-5-40 16,8-5-18-16,10-6-76 16,0-8-56-16,-7-12 78 15</inkml:trace>
  <inkml:trace contextRef="#ctx0" brushRef="#br0" timeOffset="161614.6839">19222 16825 104 0,'0'-11'41'0,"2"6"-22"0,1 0 2 16,-3 5 17-16,0 0-3 16,3 5 0-16,-3 3-7 0,3 5-3 15,0 14-13-15,0 4 3 0,0 17 3 16,0-3-8-16,0 0-3 16,0 8 0-16,0-8 2 15,0-5-4-15,0-1-1 16,0-10 0-16,0-8 0 15,-3-2-7-15,0-6 0 16,-3-5-28-16,3-3-11 16,-3-5-48-1,0-5-41-15,0-8 49 16</inkml:trace>
  <inkml:trace contextRef="#ctx0" brushRef="#br0" timeOffset="161838.8041">19138 17044 200 0,'-6'-7'77'0,"3"7"-42"0,3-3-23 16,0 3 19-16,0 0-5 16,3 0 2-16,0-3-10 15,3-2 0-15,6 5-11 16,6 0 0-16,3-3 3 0,3 3-6 16,2-2-2-16,4-1-1 15,0 3-1-15,-3 0 0 16,-4 0 0-16,-2 0-25 15,-3 0-8-15,-3 3-56 16,-3-1-60 0,0 1 45-16</inkml:trace>
  <inkml:trace contextRef="#ctx0" brushRef="#br0" timeOffset="162049.1951">19445 17044 184 0,'0'3'68'0,"3"2"-36"0,0 6-29 0,0-3 15 16,0 5 4-16,0 0 4 16,0 11-6-16,0 3-1 15,0-6-11-15,0 0-5 0,0-2-2 16,0-6-4-16,-3 0 2 16,0-2-26-16,0-4-9 15,0-1-31-15,0-4-47 16,0-2 25-1</inkml:trace>
  <inkml:trace contextRef="#ctx0" brushRef="#br0" timeOffset="162323.0757">19427 16968 104 0,'0'-21'41'0,"3"-1"-22"0,3 7 2 16,-3 12 17-16,0-2-5 15,0 2-2-15,0 0-9 16,0 3-3-16,-3 0-11 16,0 0-3-16,0 3 1 0,-3 0 6 15,0 2 4-15,0 3-6 0,-3 0-1 16,-3-3-5-16,3 0-3 16,0-2 0-1,3-6-1-15,6-2-14 16,0 0-5-16,3 2-76 15,3 3-44-15,3 0 61 16</inkml:trace>
  <inkml:trace contextRef="#ctx0" brushRef="#br0" timeOffset="162604.1522">19531 16812 200 0,'-9'-8'74'0,"6"5"-40"0,0 3-35 0,3 0 15 0,3 3-1 15,0 10 2-15,0 5 7 16,3 9 4-16,-3 7-14 16,0 3 2-16,3 3 0 0,0 0-7 15,0-1-4-15,0 4-2 16,0-6-1-16,0-5 0 15,-3-6 2-15,0-7-28 16,-3 2-9-16,0-11-34 16,0 3-11-16,0 1-7 15</inkml:trace>
  <inkml:trace contextRef="#ctx0" brushRef="#br0" timeOffset="162996.1924">19671 17079 208 0,'-3'-3'79'0,"9"6"-42"0,-6 2-45 0,3 0 10 15,3 3-3-15,0 0 2 16,6-2 17-16,0 2 9 16,3-3-14-16,2-5-5 0,4-3-1 15,3-2-4-15,-3-3 0 16,-3-3 1-16,-3 3 2 15,-3-2-3-15,-4 2 0 0,-2 0-1 16,-12-3 1-16,-5 6-4 16,-4-3 0-16,0 8 1 15,-3 0 0-15,0 0 2 16,-3 11 3-16,3-3 0 16,3 10 2-16,4-2-2 15,2 3 0-15,3 7-1 16,6 1 2-16,3 2-1 15,6-6 0-15,3-4-6 16,2-1 1-16,7-4-13 16,3-4-7-16,0-7-47 15,0-3-21-15,-1 0-12 16</inkml:trace>
  <inkml:trace contextRef="#ctx0" brushRef="#br0" timeOffset="163294.2326">20046 17039 208 0,'-6'-5'77'0,"3"2"-42"0,0-2-28 0,0 5 20 16,0 0 8-16,-3 5 6 16,-3-2-11-16,-3 2-6 15,3 0-13-15,1 1-7 0,2 2-3 16,6 0-1-16,6 8 0 0,2-1-3 15,4 7 2-15,3 4-1 16,-3-2 0-16,-3 0 8 16,-3-3 4-16,-3-3-3 15,-3-2 1 1,-3-3-1-16,-6-2 1 16,0-3-4-16,-3-3-1 0,-3-5-23 15,3-5-9-15,1 2-52 16,5-7-23-16</inkml:trace>
  <inkml:trace contextRef="#ctx0" brushRef="#br0" timeOffset="163538.9415">20219 16923 208 0,'0'0'79'0,"6"-3"-42"0,-6-2-39 0,0 5 17 15</inkml:trace>
  <inkml:trace contextRef="#ctx0" brushRef="#br0" timeOffset="163762.2974">20234 16928 383 0,'6'13'41'0,"-1"6"-20"16,-2 13-8-16,0 2-5 0,3 16 0 15,-3-2 2-15,0-3-5 16,3-5-1-16,0-9 0 16,0 1 2-16,6-11 1 15,0 6 1-15,0-9-2 16,0 3 1-16,0-15-4 15,0 7-2-15,0-8-5 16,-1 3 0-16,-2-8-20 16,0 0-7-16,-3 0-22 15,0 0-8-15,-3-8-107 32,0-2 61-32</inkml:trace>
  <inkml:trace contextRef="#ctx0" brushRef="#br0" timeOffset="163972.3052">20189 16915 184 0,'-18'-8'71'0,"21"3"-38"0,-3 2-14 0,0 3 23 16,3 0 1-16,3-3 4 15,3-5-6-15,6 8-1 16,12-5-22-16,2 2-2 0,4-2-1 15,6 5-11-15,2-3-1 0,-5-2-30 16,0 0-11-16,-3 5-113 31</inkml:trace>
  <inkml:trace contextRef="#ctx0" brushRef="#br0" timeOffset="164467.3424">20600 17156 152 0,'3'-19'57'0,"0"14"-30"0,0 2-10 0,-3 3 20 16,0 0-2-16,0 0 2 15,0 0-12-15,3 5-5 0,0 9-11 16,-3 7 0-16,3 5 2 0,0 1-4 16,-3-1-2-16,2-7-5 15,1 2 0-15,0-5-2 16,0-3 0-16,0-2-18 15,-3-6-9-15,3 0-36 16,-3 0-16-16,-3-5-8 16</inkml:trace>
  <inkml:trace contextRef="#ctx0" brushRef="#br0" timeOffset="164918.0381">20555 17013 76 0,'12'-6'30'0,"-9"6"-16"0,3-2 19 0,-6 2 22 16,3 0-11-16,0 0-2 16,0 0-10-16,0 0-2 15,0-6-17-15,-3 6 5 0,0 0 3 16,0 0-9-16,0 0-2 0,-3 0-6 16,3 0-3-16,0-2-3 15,3 2 1-15,0 0 1 16,0 0 0-16,0 0-5 15,0 0 1-15,-3 0 4 16,0 0 4-16,0 0 10 16,0 0 5-16,-3 0-5 15,0 0-3-15,0 0-6 16,0 0-4-16,0 0-16 16,3 0-7-16,0 0-66 15,6 0-72 1,3 2 42-16</inkml:trace>
  <inkml:trace contextRef="#ctx0" brushRef="#br0" timeOffset="165545.6529">20674 16883 112 0,'0'0'44'0,"-3"3"-24"16,6-6-17-16,-3 3 12 0,0 0 17 15,0 0 10 1,-3 0-3-16,3 0 0 0,-3 3-22 15,3-3-6-15,0 2 0 0,-3-2-3 16,3 0 1-16,0 0 1 16,0 0 4-16,0 0-6 15,6 0-2-15,0 0-1 16,3-2 1-16,6-1-1 16,3-5 2-16,0 5-4 15,-1 1-2-15,-2-1 0 0,0-2 1 16,-3 5-1-16,0 0-1 15,-3 0 1-15,-3 5-1 16,-3 0 0 0,0 3 0-16,-3 11 0 0,0 2 0 15,0 0 0-15,0 11 0 16,3 5 0-16,3 5 0 16,0 3 0-16,3 6 2 15,0-6-1-15,3-3-1 16,-1-2 1-16,1-9 1 15,-3-4 5-15,-3-1 4 16,0-7 2-16,-3-1 3 16,-6-4 2-16,-3-6 1 15,-3 2-8-15,0-2-4 0,-3-3-4 16,1-2-3-16,-1 2-21 16,3 1-9-16,0-4-67 15</inkml:trace>
  <inkml:trace contextRef="#ctx0" brushRef="#br0" timeOffset="166526.8377">21138 16994 204 0,'-6'-8'77'0,"3"8"-42"0,3 0-26 16,0 0 22-16,0 0 3 16,0 0 4-16,0 0-1 15,0 0 0-15,6 0-20 16,0 0-1-16,12 0 0 0,0 0-8 15,3 0-2-15,0 0-2 16,0 0 0-16,2-2-2 16,-2 2 1-16,-3 0-9 0,0 0-3 15,-3 0-22-15,-3 0-10 16,-3 0-36-16,-3 2-13 16,-3 4-24-1</inkml:trace>
  <inkml:trace contextRef="#ctx0" brushRef="#br0" timeOffset="166734.8451">21159 17116 260 0,'-15'3'96'0,"9"-3"-52"0,3 0-51 0,3 0 16 0,0 0 3 16,0 0 18-1,15-3-3-15,6-2-13 16,0 2-4-16,0-2-3 0,3-1-3 15,2 6-1-15,-2-2-10 16,0 2-3-16,-3 0-46 16,-3 0-20-16,-3 0-43 15</inkml:trace>
  <inkml:trace contextRef="#ctx0" brushRef="#br0" timeOffset="167380.1165">21647 16955 64 0,'-14'0'27'0,"14"0"-14"0,14 0-11 0,-11 0 9 15,-6 0-5 1,3 0-3-16,-3 0 1 16,3 0-3-16,0 0-1 15</inkml:trace>
  <inkml:trace contextRef="#ctx0" brushRef="#br0" timeOffset="167726.018">21641 16955 127 0,'0'0'0'0,"-3"0"9"15,3 0 6-15,0 0 8 16,0 0 3-16,0 0-5 16,0 0-2-16,0 0 0 15,0 0 0-15,0 0-10 16,-2 0 6-16,2 0 4 0,0 0 5 16,0 0 5-16,0 0-9 15,0 0-4-15,5 0-7 16,1 0-4-16,0 0-5 15,0 0 0-15,3 0-2 16,-3 10 3 0,-6 3 1-1,0 6 2-15,0 2 2 16,0 0 1-16,6-2-1 0,0 2-1 16,0-3 1-16,3 4 1 15,0 1-1-15,0-9-1 16,3-6-3-16,-3 2-2 15,0-5-13-15,-3-2-4 16,0-3-57-16,-6 0-26 16,0 0-2-1</inkml:trace>
  <inkml:trace contextRef="#ctx0" brushRef="#br0" timeOffset="168250.114">21665 16830 140 0,'0'-2'52'0,"0"4"-28"0,0-2 5 15,0 0 23-15,0 0-11 16,0 0-1-16,0 0-10 0,0 0-2 31,-6 0-9-31,-3 5-1 0,0-2-2 0,1-3 2 16,2 0-10-16,0 0-2 15,3 0-6-15,3 0-3 16,3-3 2-16,6-2 0 16,2 0 1-16,1-3 2 15,0 8-1-15,-3-3-1 16,0 1 1-16,-3-1 1 16,0 3 5-16,-3-5 6 15,-3 5 2-15,0 0 0 0,0-3-5 16,-6 0-2-1,3 1-2-15,0-4-15 16,0 6-6-16,3 0-39 16,6 0-96-1,3 11-28 1,0-3 64-16</inkml:trace>
  <inkml:trace contextRef="#ctx0" brushRef="#br0" timeOffset="168802.1038">21627 17018 128 0,'-3'-5'49'0,"6"2"-26"0,-3 3-1 16,0 0 20-16,0 0-9 16,0 0-4-16,0 0-15 15,0 0-6-15,0 3-5 16,3 5 6-16,3 2 4 0,-1 3 2 15,1 1 4-15,0 7-9 16,3-5-1-16,-3 5-3 16,0 0 1-16,0 3-4 15,0-6-2-15,-3-2 2 16,0-2 2-16,0-4-4 16,0-2-3-16,-3 0-8 15,0-3-4-15,-3 1-58 16,0-4-43-1</inkml:trace>
  <inkml:trace contextRef="#ctx0" brushRef="#br0" timeOffset="170257.3715">22019 16981 116 0,'6'-13'44'0,"-3"18"-24"0,3 3 5 0,-6-8 22 0,3 3-5 16,-3-3-3-16,0 0-10 15,0 0-4-15,0 0-14 16,0 0 11-16,0 2 5 0,-3-2-12 16,-3 6-3-16,0-6-4 15,1 0 2-15,-4 0-1 16,3 0 0-16,0-6-8 16,3 4-2-1,3-4 2-15,0 1-5 16,3 5 0-16,3-5 0 0,3 5 2 15,-1 5-1-15,1-5-1 16,0 8 5-16,-3-3 1 16,-3 1 2-16,0-4 2 15,-3 3 3-15,-3-5 2 16,0 6-5-16,0-4-2 16,0 1-2-16,0-3-2 15,0 0 1-15,0-3 1 16,3 1-6-16,3-6 1 15,0 3 1-15,3-1 1 16,0 1 1-16,0 2 0 16,0 6-5-1,0 0 3-15,-3-1 3 0,-3 4 9 16,-3-1 5 0,-3-3 2-16,0 4-1 0,0-4-6 15,0-2-4-15,-3 0-3 16,3-2-3-16,0-4 1 15,4 6-1-15,-1-2-7 16,3-9-3-16,0 9-10 16,3-4-5-16,-1 1-30 15,4 5-15-15,-3 8-62 16</inkml:trace>
  <inkml:trace contextRef="#ctx0" brushRef="#br0" timeOffset="170562.4045">22002 17193 84 0,'-3'0'33'0,"3"13"-18"0,-3-3-53 0,3-10-11 0,0 0 24 15,0 0 12-15</inkml:trace>
  <inkml:trace contextRef="#ctx0" brushRef="#br0" timeOffset="170874.7897">22028 17145 144 0,'3'-8'55'0,"0"8"-30"0,0 0-3 0,-3 0 23 16,6 5-8-16,-3 1-1 15,3 2-5-15,-3 13-2 16,0-3-16-16,-3 3 14 0,-6-2 7 15,-3-1-10-15,-3 6-3 16,0-8-10-16,-8-3-5 16,2 1-21-16,-3-6-8 15,0-3-56-15,3 8-26 0,0-13-17 16</inkml:trace>
  <inkml:trace contextRef="#ctx0" brushRef="#br0" timeOffset="172966.2753">18183 17486 120 0,'-3'-2'46'0,"3"-1"-24"0,-3-2-2 0,3 5 19 16,0 0-4-16,0 0 0 16,0-6-12-16,3 6-1 15,0-7-13-15,3 1-3 0,3 4-2 16,0-4-2-16,-1 1-2 0,7 2-2 16,3 3-1-1,-3 3 4-15,0 2 1 16,-3 3-3-16,-3 5 1 15,0 6 0-15,-3 2 0 0,-6 3 4 16,0 2 2 0,-6 9-2-16,0-3-1 0,3-6 3 15,0 3 1-15,6-2-3 16,3-6-1-16,3 5 1 16,3-5 0-16,-1-2-2 15,4-1-2-15,0-4 1 16,0-6-1-16,-3 2-16 15,6-2-74 1,-3-3-54 0,-3-2 41-16</inkml:trace>
  <inkml:trace contextRef="#ctx0" brushRef="#br0" timeOffset="173307.0896">18406 17891 160 0,'-3'0'63'0,"0"3"-34"0,-3-3-14 0,3 0 20 16,0 5-8-16,3-2 5 15,-3 2-9-15,0 6-12 16,-3 2-7-16,3 0-3 15,0 3 3-15,3 2 2 0,0 9 4 16,3 5 1-16,0-1 6 16,3 1 1-16,-3-3-5 15,-3 3-3-15,0 0-1 16,-6-6-1-16,-3 1-2 16,-3-9 1-16,-9-2-4 15,-2 0-2-15,-7-8-29 16,0 0-14-16,0 5-93 15</inkml:trace>
  <inkml:trace contextRef="#ctx0" brushRef="#br0" timeOffset="174825.7899">17564 15661 144 0,'-15'-11'55'0,"27"14"-30"0,-18 2-32 0,9 6 8 0,3 12-2 16,0 30 2-16,2 24 4 15,1 24 2-15,3 52-3 16,0 43 6-16,-3 42 3 0,-3 27-4 16,-3 12-1-16,-3-23 11 15,3-26 5-15,0-38-1 16,3-28-2-16,3-30-11 16,0-23-4-16,0-17-2 15,-3-12 0-15,0-17-16 16,0-18-6-16,-3-18-24 15,-3-20-11-15,0-7-32 16</inkml:trace>
  <inkml:trace contextRef="#ctx0" brushRef="#br0" timeOffset="175923.2049">17546 15457 88 0,'9'3'35'0,"6"2"-18"0,11 0-18 15,-11 0 7-15,6 1-7 16,6-1 1-16,6 0 0 16,8 3 0-16,4 0 4 15,0-2 2-15,5 1 2 16,1-1 0-16,-1-4 0 16,7 1 0-16,-4-3-2 15,4 0 1-15,3 0 0 16,2 0 1-16,4-3 0 0,5 1 2 15,3-1-5-15,4 0-3 16,-1 3-1-16,4-5-1 0,-1 5 2 16,6 0-3-16,-2 5 0 15,-1-5 1-15,6 0 0 16,1-5 0-16,-1 3 2 16,6-6-1-16,6 0 2 15,6-3-2-15,-2 0-1 16,-4 4 3-16,-3-7 0 15,0-7 7-15,-2 11 4 16,-4-1-7-16,0 11-2 0,0 5-3 16,1-5 1-16,2-2-2 15,0 2 2-15,0 0-2 16,-2-3-1-16,2-5 1 16,3 0-1-16,18 0 0 15,-6 3 0-15,-5 0 2 16,-4-1 3-16,3 1-2 15,0 2-2-15,-3 3 0 16,3-5-1-16,10 2 0 16,-4 3 0-16,-3-2 0 15,3-4 0-15,3 4 0 16,-6-1 2-16,0 3-3 16,7-2 0-16,-4 2 1 0,-3 0 2 15,-3 2-1-15,0-2 2 16,3 0-2-16,-3 0-1 15,4 3-2-15,-10-3 1 16,3-3 1-16,0 1 0 16,-2-4-3-16,-7 6 2 15,-3 0 1-15,0 0 2 16,-8-2-1-16,2-1-1 16,-8 3 3-16,-4 0 2 15,-3 3-2-15,4-3 0 16,8 0-1-16,-2 0-2 15,-4 0-2-15,-6 0-1 16,-5 0 4-16,-9 0 3 0,-7-3-3 16,-14 0-3-16,-12 1 3 15,-3 2 1-15,-9-3-5 32,-6 0-2-32,-3 1-3 0,0-1-22 15,0 3-10-15,0 0-39 16</inkml:trace>
  <inkml:trace contextRef="#ctx0" brushRef="#br0" timeOffset="176267.5873">25267 15330 192 0,'3'-11'71'0,"-3"17"-38"0,18-1-41 15,-9 0 10-15,0 11-6 16,-3 16 3-16,2 8 0 0,-8 12 1 16,-2 23 0-16,-10 17 0 0,-3 17 0 15,3 4 0-15,-6 20 0 16,6-6 0-16,-6 0 0 16,6 5 11-16,3-5 7 15,3-5 2-15,0-9 3 0,3 9-7 16,-2-8 1-1,5-11-10-15,-3 3-2 16,-3-11-3-16,3 3 1 16,3-18-4-16,-3-4 0 15,3-18 1-15,-6-2 2 16,6-11-41-16,-3-5-16 0,-3-9-45 16</inkml:trace>
  <inkml:trace contextRef="#ctx0" brushRef="#br0" timeOffset="177241.7645">17623 18587 128 0,'-3'-3'49'0,"3"3"-26"0,3 0-29 16,3 0 6-16,3 3 3 0,6-3 5 15,9 5 2-15,5-5 4 16,10 0-1-16,9 0 0 16,8-5-7-16,7-3-2 0,8-5 2 15,13 8-1-15,2-3 0 16,15-6-3-16,3 1-2 15,9 8 3-15,6-3 0 16,4 0 5-16,5 3 3 16,0-1-4-16,2-2 1 15,7-2-5-15,6 2-2 0,6-5-3 16,6 5 1-16,3-5 1 16,2-6 0-16,-2 6 0 15,9 0 2-15,11-1 1 16,-8 4 1-16,6-3-2 15,-1-1 1-15,10 1-2 16,5-3 2-16,7-2 0 16,8-1 3-16,7-2-3 15,-1 2-2-15,3-2 0 16,-2-3-1-16,8-10 0 16,-9 2 0-16,-8 1 4 15,-1 4 5-15,-12 1-1 16,-5 7 1-16,-12 1-1 15,20 2 2-15,-32 5-10 0,-9 3-2 16,-21 3-19-16,-21 5-9 16,-9-3-9-16,-18 3-3 15,-11-5-43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B12B9-ABE6-49D1-801D-AB4A2925FFBC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CAAAF-3049-4FED-8514-6E79B23F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x_index</a:t>
            </a:r>
            <a:r>
              <a:rPr lang="en-US" dirty="0" smtClean="0"/>
              <a:t> and </a:t>
            </a:r>
            <a:r>
              <a:rPr lang="en-US" dirty="0" err="1" smtClean="0"/>
              <a:t>y_index</a:t>
            </a:r>
            <a:r>
              <a:rPr lang="en-US" dirty="0" smtClean="0"/>
              <a:t> must be of datatype </a:t>
            </a:r>
            <a:r>
              <a:rPr lang="en-US" dirty="0" err="1" smtClean="0"/>
              <a:t>int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3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4509" y="-2231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Developing an App</a:t>
            </a:r>
          </a:p>
        </p:txBody>
      </p:sp>
    </p:spTree>
    <p:extLst>
      <p:ext uri="{BB962C8B-B14F-4D97-AF65-F5344CB8AC3E}">
        <p14:creationId xmlns:p14="http://schemas.microsoft.com/office/powerpoint/2010/main" val="39296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techcrunch.com/2017/05/07/emmanuel-macron-and-how-political-campaigns-will-never-be-the-same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Developing an App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" y="3108961"/>
            <a:ext cx="84124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Emmanuel Macron and how political campaigns will never be the same</a:t>
            </a: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has become so big that trolls started to have a significant influence on the results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elections.  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think Macron’s election proves that Facebook, Twitter, YouTube, 4chan, Reddit and other social media platforms don’t have a fake news problem anymore, you’re wrong.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a nightmare, and it’s still going to be a nightmare for future elections.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hard to fix all your security weaknesses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It’s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that all elections are going to be like this now.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Political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 will all need to take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“Encryption 101” before joining a campaign.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https://techcrunch.com/2017/05/07/emmanuel-macron-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and-how-political-campaigns-will-never-be-the-same/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Emmanuel Macron and how political campaigns will never be the sa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0" y="5272842"/>
            <a:ext cx="2743200" cy="15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represent the state of the game board?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How to implement the “slide” functionality?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How to respond to clicks?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73680" y="1796400"/>
              <a:ext cx="7550640" cy="4107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120" y="1789920"/>
                <a:ext cx="7566840" cy="41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6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Game</a:t>
            </a:r>
          </a:p>
          <a:p>
            <a:r>
              <a:rPr lang="en-US" dirty="0" smtClean="0"/>
              <a:t>Design Phase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Coding Phase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Reset Button</a:t>
            </a:r>
            <a:endParaRPr lang="en-US" dirty="0"/>
          </a:p>
        </p:txBody>
      </p:sp>
      <p:pic>
        <p:nvPicPr>
          <p:cNvPr id="4" name="Shape 136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750" y="1862137"/>
            <a:ext cx="3762375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95520" y="5015880"/>
              <a:ext cx="1609920" cy="1023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8320" y="5009760"/>
                <a:ext cx="162360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8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Tile Layout</a:t>
            </a:r>
            <a:endParaRPr lang="en-US" dirty="0"/>
          </a:p>
        </p:txBody>
      </p:sp>
      <p:pic>
        <p:nvPicPr>
          <p:cNvPr id="4" name="Shape 14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750" y="1857375"/>
            <a:ext cx="376237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10560" y="2112480"/>
              <a:ext cx="5366880" cy="2638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4080" y="2104560"/>
                <a:ext cx="5379840" cy="26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0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Numbers to Tiles</a:t>
            </a:r>
            <a:endParaRPr lang="en-US" dirty="0"/>
          </a:p>
        </p:txBody>
      </p:sp>
      <p:pic>
        <p:nvPicPr>
          <p:cNvPr id="4" name="Shape 15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750" y="1876425"/>
            <a:ext cx="37623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3040" y="1915560"/>
              <a:ext cx="8574120" cy="384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80" y="1908360"/>
                <a:ext cx="8586720" cy="38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2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 Functionality</a:t>
            </a:r>
            <a:endParaRPr lang="en-US" dirty="0"/>
          </a:p>
        </p:txBody>
      </p:sp>
      <p:pic>
        <p:nvPicPr>
          <p:cNvPr id="4" name="Shape 178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7800" y="1866900"/>
            <a:ext cx="3724275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34000" y="2286000"/>
              <a:ext cx="3481560" cy="4407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5000" y="2280240"/>
                <a:ext cx="3497040" cy="44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5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Movements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1699" y="1645920"/>
            <a:ext cx="8572125" cy="2704037"/>
            <a:chOff x="311699" y="2081831"/>
            <a:chExt cx="8572125" cy="2704037"/>
          </a:xfrm>
        </p:grpSpPr>
        <p:pic>
          <p:nvPicPr>
            <p:cNvPr id="5" name="Shape 16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1699" y="2091520"/>
              <a:ext cx="2552191" cy="2674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1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37819" y="2081831"/>
              <a:ext cx="2532808" cy="2694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4555" y="2091525"/>
              <a:ext cx="2539269" cy="26943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Shape 170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3478" r="1693" b="8240"/>
          <a:stretch/>
        </p:blipFill>
        <p:spPr>
          <a:xfrm>
            <a:off x="6516909" y="5231479"/>
            <a:ext cx="2194560" cy="1012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687280" y="5088240"/>
              <a:ext cx="912600" cy="1163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0440" y="5080320"/>
                <a:ext cx="923400" cy="11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3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Time: 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Reset button hover color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overReset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 that returns a </a:t>
            </a:r>
            <a:r>
              <a:rPr lang="en-US" dirty="0" err="1" smtClean="0">
                <a:solidFill>
                  <a:srgbClr val="E77F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endParaRPr lang="en-US" dirty="0" smtClean="0">
              <a:solidFill>
                <a:srgbClr val="E77F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r>
              <a:rPr lang="en-US" dirty="0" smtClean="0"/>
              <a:t>Randomize initial tile placements</a:t>
            </a:r>
          </a:p>
          <a:p>
            <a:pPr lvl="1"/>
            <a:r>
              <a:rPr lang="en-US" dirty="0" smtClean="0"/>
              <a:t>Tricky!  How to avoid repeats?</a:t>
            </a:r>
          </a:p>
          <a:p>
            <a:pPr lvl="2"/>
            <a:endParaRPr lang="en-US" dirty="0"/>
          </a:p>
          <a:p>
            <a:r>
              <a:rPr lang="en-US" dirty="0" smtClean="0"/>
              <a:t>Check for win condition:  tiles ordered 0-15</a:t>
            </a:r>
          </a:p>
          <a:p>
            <a:pPr lvl="1"/>
            <a:r>
              <a:rPr lang="en-US" b="1" dirty="0" smtClean="0"/>
              <a:t>Note:</a:t>
            </a:r>
            <a:r>
              <a:rPr lang="en-US" dirty="0" smtClean="0"/>
              <a:t>  This is not achievable for many randomized starting orderings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Sketched the idea on paper</a:t>
            </a:r>
          </a:p>
          <a:p>
            <a:r>
              <a:rPr lang="en-US" dirty="0" smtClean="0"/>
              <a:t>Planned out coding representations</a:t>
            </a:r>
          </a:p>
          <a:p>
            <a:r>
              <a:rPr lang="en-US" dirty="0" smtClean="0"/>
              <a:t>Started with the things we knew how to do first</a:t>
            </a:r>
          </a:p>
          <a:p>
            <a:r>
              <a:rPr lang="en-US" dirty="0" smtClean="0"/>
              <a:t>Built on previous work by adding one function or idea at a time</a:t>
            </a:r>
          </a:p>
          <a:p>
            <a:r>
              <a:rPr lang="en-US" dirty="0" smtClean="0"/>
              <a:t>Ran the program after </a:t>
            </a:r>
            <a:r>
              <a:rPr lang="en-US" i="1" dirty="0" smtClean="0"/>
              <a:t>every</a:t>
            </a:r>
            <a:r>
              <a:rPr lang="en-US" dirty="0" smtClean="0"/>
              <a:t> improvement to make sure that it worked correctly</a:t>
            </a:r>
          </a:p>
          <a:p>
            <a:pPr lvl="1"/>
            <a:r>
              <a:rPr lang="en-US" dirty="0" smtClean="0"/>
              <a:t>Unit and integration testing!!!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Word Guessing due Thursday (5/11)</a:t>
            </a:r>
          </a:p>
          <a:p>
            <a:pPr lvl="1"/>
            <a:r>
              <a:rPr lang="en-US" dirty="0" smtClean="0"/>
              <a:t>Living Computers Museum Report due Sunday (5/14)</a:t>
            </a:r>
          </a:p>
          <a:p>
            <a:pPr lvl="1"/>
            <a:r>
              <a:rPr lang="en-US" dirty="0" smtClean="0"/>
              <a:t>Birthday Visualization due Monday (5/15)</a:t>
            </a:r>
          </a:p>
          <a:p>
            <a:pPr lvl="1"/>
            <a:r>
              <a:rPr lang="en-US" dirty="0" smtClean="0"/>
              <a:t>Innovation Exploration post (5/21)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Guest lecture on Friday:  Security</a:t>
            </a:r>
          </a:p>
          <a:p>
            <a:pPr lvl="1"/>
            <a:r>
              <a:rPr lang="en-US" dirty="0" smtClean="0"/>
              <a:t>Reading Check (5/11) before lab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visualization for birthday frequencies</a:t>
            </a:r>
          </a:p>
          <a:p>
            <a:pPr lvl="1"/>
            <a:r>
              <a:rPr lang="en-US" dirty="0" smtClean="0"/>
              <a:t>Learn how to read file data into Processing</a:t>
            </a:r>
          </a:p>
          <a:p>
            <a:pPr lvl="1"/>
            <a:r>
              <a:rPr lang="en-US" dirty="0" smtClean="0"/>
              <a:t>Use color to visualize numbers</a:t>
            </a:r>
          </a:p>
          <a:p>
            <a:pPr lvl="1"/>
            <a:r>
              <a:rPr lang="en-US" dirty="0" smtClean="0"/>
              <a:t>Detection of mouse location within a </a:t>
            </a:r>
            <a:r>
              <a:rPr lang="en-US" i="1" dirty="0" smtClean="0"/>
              <a:t>grid</a:t>
            </a:r>
          </a:p>
          <a:p>
            <a:pPr lvl="2"/>
            <a:endParaRPr lang="en-US" i="1" dirty="0"/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114799"/>
            <a:ext cx="4389120" cy="2286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dirty="0" err="1">
                <a:solidFill>
                  <a:srgbClr val="E77F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solidFill>
                  <a:srgbClr val="E77F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x_index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y_index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x)     &amp;&amp;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x + w) &amp;&amp;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y)     &amp;&amp;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 y + h) ) {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x_index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-x)/(w/2);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y_index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-y)/(h/2);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14400" y="4114800"/>
            <a:ext cx="2926080" cy="1828800"/>
          </a:xfrm>
          <a:prstGeom prst="rect">
            <a:avLst/>
          </a:prstGeom>
          <a:noFill/>
          <a:ln w="19050" cap="flat" cmpd="sng" algn="ctr">
            <a:solidFill>
              <a:srgbClr val="327B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74520" y="4551818"/>
            <a:ext cx="1463040" cy="916293"/>
            <a:chOff x="1874520" y="4551818"/>
            <a:chExt cx="1463040" cy="916293"/>
          </a:xfrm>
        </p:grpSpPr>
        <p:sp>
          <p:nvSpPr>
            <p:cNvPr id="5" name="Rectangle 4"/>
            <p:cNvSpPr/>
            <p:nvPr/>
          </p:nvSpPr>
          <p:spPr bwMode="auto">
            <a:xfrm>
              <a:off x="1874520" y="4551819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1874520" y="4551819"/>
              <a:ext cx="146304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1874520" y="5466219"/>
              <a:ext cx="146304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874520" y="4553711"/>
              <a:ext cx="0" cy="9144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3337560" y="4551818"/>
              <a:ext cx="0" cy="9144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1874520" y="4553711"/>
            <a:ext cx="1463040" cy="914400"/>
            <a:chOff x="1874520" y="4553711"/>
            <a:chExt cx="1463040" cy="9144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1874520" y="5010912"/>
              <a:ext cx="146304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606040" y="4553711"/>
              <a:ext cx="0" cy="9144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61920" y="3771000"/>
              <a:ext cx="7074720" cy="2746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520" y="3762360"/>
                <a:ext cx="7086600" cy="27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1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Collaborate!</a:t>
            </a:r>
          </a:p>
          <a:p>
            <a:pPr lvl="1"/>
            <a:r>
              <a:rPr lang="en-US" dirty="0" smtClean="0"/>
              <a:t>TAs will also wander around to assist and answer questions</a:t>
            </a:r>
          </a:p>
          <a:p>
            <a:pPr lvl="2"/>
            <a:endParaRPr lang="en-US" dirty="0"/>
          </a:p>
          <a:p>
            <a:r>
              <a:rPr lang="en-US" dirty="0" smtClean="0"/>
              <a:t>Practice testing, debugging, and refactoring</a:t>
            </a:r>
          </a:p>
          <a:p>
            <a:pPr lvl="2"/>
            <a:endParaRPr lang="en-US" dirty="0"/>
          </a:p>
          <a:p>
            <a:r>
              <a:rPr lang="en-US" dirty="0" smtClean="0"/>
              <a:t>Don’t just wait for solution!</a:t>
            </a:r>
          </a:p>
          <a:p>
            <a:pPr lvl="1"/>
            <a:r>
              <a:rPr lang="en-US" dirty="0" smtClean="0"/>
              <a:t>The real learning comes from exploring, creating, and making mistakes</a:t>
            </a:r>
          </a:p>
          <a:p>
            <a:pPr lvl="1"/>
            <a:r>
              <a:rPr lang="en-US" dirty="0" smtClean="0"/>
              <a:t>Any real-world problem requires </a:t>
            </a:r>
            <a:r>
              <a:rPr lang="en-US" i="1" dirty="0" smtClean="0"/>
              <a:t>you</a:t>
            </a:r>
            <a:r>
              <a:rPr lang="en-US" dirty="0" smtClean="0"/>
              <a:t> to come up with a solution, not just follow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The Game</a:t>
            </a:r>
          </a:p>
          <a:p>
            <a:r>
              <a:rPr lang="en-US" dirty="0" smtClean="0"/>
              <a:t>Design Phase</a:t>
            </a:r>
          </a:p>
          <a:p>
            <a:r>
              <a:rPr lang="en-US" dirty="0" smtClean="0"/>
              <a:t>Coding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Sliding puzzle that consists of numbered square tiles in random order with one tile missing</a:t>
            </a:r>
          </a:p>
          <a:p>
            <a:pPr lvl="1"/>
            <a:r>
              <a:rPr lang="en-US" dirty="0" smtClean="0"/>
              <a:t>Also known as “Mystic Square”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 will program just the game mechanics</a:t>
            </a:r>
          </a:p>
          <a:p>
            <a:pPr lvl="1"/>
            <a:r>
              <a:rPr lang="en-US" dirty="0" smtClean="0"/>
              <a:t>Won’t do winning condition, since not all game states are solvable</a:t>
            </a:r>
            <a:endParaRPr lang="en-US" dirty="0"/>
          </a:p>
        </p:txBody>
      </p:sp>
      <p:pic>
        <p:nvPicPr>
          <p:cNvPr id="1026" name="Picture 2" descr="https://upload.wikimedia.org/wikipedia/commons/thumb/f/ff/15-puzzle_magical.svg/220px-15-puzzle_magic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788920"/>
            <a:ext cx="2560320" cy="25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32280" y="4259520"/>
              <a:ext cx="3325320" cy="826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600" y="4253760"/>
                <a:ext cx="3335760" cy="8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Tiles numbered 1-15 are shown on game board</a:t>
            </a:r>
          </a:p>
          <a:p>
            <a:pPr lvl="1"/>
            <a:r>
              <a:rPr lang="en-US" dirty="0" smtClean="0"/>
              <a:t>One “open” or “empty” square</a:t>
            </a:r>
          </a:p>
          <a:p>
            <a:pPr lvl="2"/>
            <a:endParaRPr lang="en-US" dirty="0"/>
          </a:p>
          <a:p>
            <a:r>
              <a:rPr lang="en-US" dirty="0" smtClean="0"/>
              <a:t>Clicking a tile next to the empty square will “slide” that tile into the empty space</a:t>
            </a:r>
          </a:p>
          <a:p>
            <a:pPr lvl="1"/>
            <a:r>
              <a:rPr lang="en-US" dirty="0" smtClean="0"/>
              <a:t>Clicking other tiles has no effect</a:t>
            </a:r>
          </a:p>
          <a:p>
            <a:pPr lvl="1"/>
            <a:r>
              <a:rPr lang="en-US" dirty="0" smtClean="0"/>
              <a:t>Clicking outside of the game board has no effect</a:t>
            </a:r>
          </a:p>
          <a:p>
            <a:pPr lvl="2"/>
            <a:endParaRPr lang="en-US" dirty="0"/>
          </a:p>
          <a:p>
            <a:r>
              <a:rPr lang="en-US" dirty="0" smtClean="0"/>
              <a:t>Include a Reset button to return the game board to its initial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81240" y="3108960"/>
              <a:ext cx="5873760" cy="2220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8000" y="3102840"/>
                <a:ext cx="5884920" cy="22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7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Game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Design Phase</a:t>
            </a:r>
          </a:p>
          <a:p>
            <a:r>
              <a:rPr lang="en-US" dirty="0" smtClean="0"/>
              <a:t>Coding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Layout</a:t>
            </a:r>
            <a:endParaRPr lang="en-US" dirty="0"/>
          </a:p>
        </p:txBody>
      </p:sp>
      <p:pic>
        <p:nvPicPr>
          <p:cNvPr id="4" name="Shape 128" descr="plan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66243" y="1362075"/>
            <a:ext cx="6627389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78840" y="1060200"/>
              <a:ext cx="5853240" cy="452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200" y="1054080"/>
                <a:ext cx="5866920" cy="45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3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1409</TotalTime>
  <Words>570</Words>
  <Application>Microsoft Office PowerPoint</Application>
  <PresentationFormat>On-screen Show (4:3)</PresentationFormat>
  <Paragraphs>118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UWTheme-120-Sp17</vt:lpstr>
      <vt:lpstr>Developing an App CSE 120 Spring 2017</vt:lpstr>
      <vt:lpstr>Administrivia</vt:lpstr>
      <vt:lpstr>Birthday Visualization</vt:lpstr>
      <vt:lpstr>Goals for Today</vt:lpstr>
      <vt:lpstr>Outline</vt:lpstr>
      <vt:lpstr>15 Puzzle</vt:lpstr>
      <vt:lpstr>App Mechanics</vt:lpstr>
      <vt:lpstr>Outline</vt:lpstr>
      <vt:lpstr>Design the Layout</vt:lpstr>
      <vt:lpstr>Coding Decisions</vt:lpstr>
      <vt:lpstr>Outline</vt:lpstr>
      <vt:lpstr>Create the Reset Button</vt:lpstr>
      <vt:lpstr>Create the Tile Layout</vt:lpstr>
      <vt:lpstr>Add Numbers to Tiles</vt:lpstr>
      <vt:lpstr>Reset Functionality</vt:lpstr>
      <vt:lpstr>Tile Movements</vt:lpstr>
      <vt:lpstr>If Time:  Extensions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App CSE 120 Spring 2017</dc:title>
  <dc:creator>Justin Hsia</dc:creator>
  <cp:lastModifiedBy>Justin Hsia</cp:lastModifiedBy>
  <cp:revision>22</cp:revision>
  <cp:lastPrinted>2017-05-10T21:54:22Z</cp:lastPrinted>
  <dcterms:created xsi:type="dcterms:W3CDTF">2017-05-08T23:47:31Z</dcterms:created>
  <dcterms:modified xsi:type="dcterms:W3CDTF">2017-05-10T21:54:34Z</dcterms:modified>
</cp:coreProperties>
</file>