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2" r:id="rId4"/>
    <p:sldId id="27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9" r:id="rId15"/>
    <p:sldId id="275" r:id="rId16"/>
    <p:sldId id="277" r:id="rId17"/>
    <p:sldId id="276" r:id="rId18"/>
    <p:sldId id="279" r:id="rId19"/>
    <p:sldId id="278" r:id="rId20"/>
    <p:sldId id="263" r:id="rId21"/>
    <p:sldId id="280" r:id="rId22"/>
    <p:sldId id="281" r:id="rId23"/>
    <p:sldId id="282" r:id="rId24"/>
    <p:sldId id="264" r:id="rId25"/>
    <p:sldId id="283" r:id="rId26"/>
    <p:sldId id="287" r:id="rId27"/>
    <p:sldId id="284" r:id="rId28"/>
    <p:sldId id="285" r:id="rId29"/>
    <p:sldId id="286" r:id="rId30"/>
    <p:sldId id="288" r:id="rId31"/>
    <p:sldId id="289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33997E"/>
    <a:srgbClr val="0007FF"/>
    <a:srgbClr val="46FF1C"/>
    <a:srgbClr val="B529FF"/>
    <a:srgbClr val="666666"/>
    <a:srgbClr val="006699"/>
    <a:srgbClr val="669900"/>
    <a:srgbClr val="4B2A85"/>
    <a:srgbClr val="7D4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4E4A-1C7F-4CC5-B50A-D975298DB2A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D4100-9FC8-409F-BB0B-68A72D396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7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0:55:35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4574 7633 172 0,'-6'-5'66'0,"6"2"-36"0,0 1-24 16,0 2 17-16,0 0-3 15,3 0 0-15,0 0-4 16,3 0-2-16,0 0-8 15,0 2 0-15,3 1 4 0,3 2 0 16,-4 3 2-16,4 5-4 16,3 3 0-16,-3 3-3 15,0-1 2-15,0 1-4 16,-3-3 0-16,0-3-1 16,0-2-2-16,0-4 3 15,0-1 0-15,0-4-32 16,-1-2-15-16,1 0-73 15</inkml:trace>
  <inkml:trace contextRef="#ctx0" brushRef="#br0" timeOffset="699.0781">5291 7816 124 0,'9'-16'49'0,"-15"19"-26"0,9-6-5 0,-3 3 18 16,0 0 2-16,3 0 4 15,-3 0-6-15,-3 0 1 16,0 0-21-16,-9 0 6 0,-3 3 5 16,-2 5-11-16,-7 5-3 15,-3 3-8-15,0-1-2 16,3 1 1-16,6-2 0 15,4-1-7-15,5-3 0 16,3 1-1-16,12 5 2 16,6 0-1-16,5 0 1 15,7-1 0-15,6 7 0 16,-3-1 2-16,0 0 2 16,-4 0 1-16,-5 0 3 15,-3 0 1-15,-9 3 1 16,-6-3 2-16,-6 3 1 15,-9-5-3-15,-9-1 0 0,-5-2-5 16,-4-8-2-16,0-3 0 16,3-2 1-16,1-3-19 15,5-3-6-15,6-2-37 16,9-8-14-16,9-3-51 16</inkml:trace>
  <inkml:trace contextRef="#ctx0" brushRef="#br0" timeOffset="972.5858">5666 7551 228 0,'-3'3'88'0,"3"2"-48"0,0 11-42 0,0-5 14 16,0 2 7-16,-3 3 7 15,0 5-13-15,0 3-5 16,0 2-5-16,6-2 0 0,0 0 0 16,3 0-54-16,6 2-25 15,6-7-31 1</inkml:trace>
  <inkml:trace contextRef="#ctx0" brushRef="#br0" timeOffset="1495.8695">6187 7985 228 0,'-6'0'85'0,"6"3"-46"0,0-6-39 0,-3 6 16 15,6-3-5-15,3 2 3 16,3-2 8-16,3 0 6 16,15 3-15-16,6 0 2 0,5-3-1 15,10 0 1-15,5 0 1 16,1 0-6-16,3 0-2 0,2-3-2 15,1 0-1-15,-7 3-3 16,-5-2-2-16,-4 2 1 16,-8 0 1-16,-3 0-3 15,-6-3 0-15,-6 0 3 16,-4 1 3-16,-2-1-20 16,-6 1-9-16,-3-1-24 15,0-2-7-15,-3 2-147 31,-6 3 83-31</inkml:trace>
  <inkml:trace contextRef="#ctx0" brushRef="#br0" timeOffset="1814.7741">6848 7848 228 0,'-6'0'88'0,"9"0"-48"0,3 0-45 0,0 2 17 16,0 6-3-16,3-3 5 15,3 1-4-15,6 2 0 16,-1 2-6-16,4 1-3 0,0 2 0 16,-3 0 1-16,-3 3 1 0,3 0 10 15,-9 0 3-15,-9 0 4 16,-3-3 0-1,-3 0-9-15,-6 0-4 0,3-2-4 16,0 0 0 0,0-3-11-16,0 0-4 0,3-1-47 15,0 1-19-15,3 3-39 16</inkml:trace>
  <inkml:trace contextRef="#ctx0" brushRef="#br0" timeOffset="3207.1355">7699 7660 184 0,'-9'-6'68'0,"3"4"-36"0,-3 2-29 0,3 0 17 0,-2 2-10 16,-4 6-3-16,-6 6-2 16,-6 7-1-16,-3 13-2 15,-3 11-4-15,4 5 1 0,8 1-1 16,3 2 0-16,9 5 2 15,9 0 0-15,9-2 13 16,9-6 6-16,5-5 6 16,13-13 4-16,6-17-4 15,2-9-1-15,1-12-2 16,0-9 1-16,-4-12-7 0,-11-7 1 16,-6-1-4-16,-9-10 2 15,-9-8-6-15,-9-2-1 16,-6-3 5-1,-12 5 3-15,-3 8-6 0,-3 5-1 16,-3 8-7-16,-5 8-2 16,2 3-13-16,3 8-7 15,3 5-16-15,6 8-7 16,4 8-21-16,8 3-10 16,6 7-51-1</inkml:trace>
  <inkml:trace contextRef="#ctx0" brushRef="#br0" timeOffset="3450.0516">8390 7882 296 0,'-6'0'110'0,"3"3"-60"0,0 2-61 15,0 3 18-15,-6 5-7 16,-9 8 2-16,-3 3 1 15,-5 0 1-15,-7 2-2 16,0 1 1-16,0-1 0 0,4 1-4 16,2-4 1-16,6-1-31 15,0-6-14-15,3-9-70 16,3-4-35 0,6-8 74-16</inkml:trace>
  <inkml:trace contextRef="#ctx0" brushRef="#br0" timeOffset="3610.3704">8071 7914 288 0,'-6'5'110'0,"9"3"-60"0,12 16-65 0,-3-8 16 15,9 7 1-15,6 7 8 16,5 7 0-16,7 5 0 16,3 8-6-16,0 3-1 0,5-5 1 15,1-3-57-15,-1 0-27 16,-8-22-36-16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29:31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18010 12 0,'-3'0'-3'0,"3"0"2"0,3-5 5 0,3 5 5 16,0-3 34-16,-3-2 19 16,3 0-7-16,0 2-3 15,-3-2-12-15,3-1-2 16,-3 1-11-16,3-3-2 15,-3 8-14-15,0-5 7 0,-3 5 2 16,0 0 3-16,0 5 3 16,-6 3-5-16,-6 5-1 15,-6 1-7-15,-3-4-3 16,-6 11-1-16,0 3 1 16,1-3-7-16,-1 1-2 15,3-4 1-15,3 1 1 0,0-6-1 16,3 5 1-16,4-10-2 15,2 5 2-15,3-2-4 16,3-3-2-16,6-3-1 16,6-2 0-16,6 2 0 15,6 3 0-15,8-3 5 16,4 9 1-16,3-1-3 16,-3 0-1-16,-1 0 1 15,-2-2 2-15,0-3 0 16,-6 5-1-16,-3-5-4 15,-3 5-2-15,-10-7-22 16,4 7-6-16,-9-5-21 16,-3 2-7-16,-3-2-51 15</inkml:trace>
  <inkml:trace contextRef="#ctx0" brushRef="#br0" timeOffset="313.9934">16864 18174 192 0,'-6'-5'74'0,"6"5"-40"0,6-3-24 15,3 3 17-15,3 0 2 16,6-5 2-16,9 5-5 15,5-5-2-15,10-3-13 16,9-5 4-16,5-1 3 0,16 6-6 16,-1 3-2-1,-6 0-3-15,-5 2 0 0,-6 1-4 16,-4 2 0-16,-2 0-1 16,-6 0-2-16,-4 0 1 15,-5 0 1-15,-3-3-45 16,-1-2-18-16</inkml:trace>
  <inkml:trace contextRef="#ctx0" brushRef="#br0" timeOffset="1499.7793">18022 17881 116 0,'0'-8'44'0,"3"8"-24"0,-3 0-13 15,0 0 15-15,3 2 2 16,3 4 5-16,0 7-2 16,-3 0-2-16,0 11-13 15,0-3 3-15,-3 19 3 0,0-1-4 16,0-2 2-16,-3-2-9 0,0 2-2 16,3-8 1-16,-3 3 1 15,0-8 1-15,0-3 2 16,3-8-3-16,-3 5-2 15,3-15 0-15,-6 2-1 16,0 1-2-16,0-6 1 16,0-11-7-16,3 3 1 15,0-10-4-15,9 4 0 16,3 1 1-16,-3 0 2 16,3 0 2-16,0-1 3 15,0-4-5-15,3 2 1 16,3 3-4-16,2 8 0 15,1 5 4-15,3 5 3 0,0 3 1 16,3 0-1 0,-3 5 7-16,-7 0 5 0,-2 6 5 15,-3-6 2-15,-9 5 1 16,-3 1 0-16,-6-6-9 16,-3 3-2-16,-5-5-5 15,-4 2-3-15,0-5 0 16,3 2-1-16,-3-7-11 15,-3 2-3-15,7-5-13 16,-1 0-5-16,6 0-19 16,3 0-5-16</inkml:trace>
  <inkml:trace contextRef="#ctx0" brushRef="#br0" timeOffset="1951.1988">18385 18166 200 0,'-9'-10'77'0,"3"10"-42"0,3-3-32 0,0 3 17 16,-3 0-8-16,0 3-2 0,0 2-8 15,0 3-1-15,-5 5-1 16,-1 3 0-16,3 5 0 15,3 0 0-15,3-2 2 16,6 2-1-16,3-2-1 16,3-6 1-16,3 5 1 0,-1-10-1 15,4-2 2 1,-3-1 0-16,3-10 1 0,-3-1-7 16,-3-2 0-16,-3-5 1 15,0 0 1-15,-6-6 3 16,0 6 1-16,0 0-4 15,0 8 1-15,-3-3 6 16,0 8 6-16,0 0-6 16,3 8-3-16,0 10-5 15,3-5-1-15,0 1 2 16,0 4 0-16,3-5 3 16,6 6 1-16,3-6-21 0,-1-5-8 15,-2 5-31 1,3-7-14-16,0-6-9 15</inkml:trace>
  <inkml:trace contextRef="#ctx0" brushRef="#br0" timeOffset="2266.727">18593 18187 188 0,'-20'0'71'0,"11"0"-38"0,-3 6-21 0,9-1 21 16,0-2-13-16,0 2-3 16,0 0-13-16,0-2-4 15,3 2-1-15,3 3 0 0,6 3 1 0,0-3 0 16,3 5 0-16,0 0 6 16,-4 0 6-16,-2-2 3 15,-3-3 0-15,-3 0 1 16,-3-3 3-16,-5 3-7 15,-1 3-2-15,3-9-8 16,-6 4-1-16,3 2-17 16,0-8-6-16,3 5-20 15,3-5-9-15,0-5-38 16</inkml:trace>
  <inkml:trace contextRef="#ctx0" brushRef="#br0" timeOffset="2370.7893">18677 18219 184 0,'0'6'71'0,"3"-4"-38"0,0-2-39 16</inkml:trace>
  <inkml:trace contextRef="#ctx0" brushRef="#br0" timeOffset="2627.1565">18710 18238 332 0,'20'2'24'15,"-2"-2"-10"-15,0-2-7 0,0-4-3 16,0 1-2-16,-6 3-2 15,-3-9 3-15,-3 3 2 16,-6 0-2-16,-3-3-2 0,-3 4-5 16,-3-4 0-16,-9 8-3 15,-3 3 2 1,-3 3 3-16,0 8 1 0,4-4 9 16,2 12 5-16,3 2 9 15,3-2 4 1,6-1-10-16,6-2-2 0,6 3-6 15,9-6-3-15,12 5-2 16,2-4-3-16,4-6-32 16,9-3-14-16,2 0-78 15</inkml:trace>
  <inkml:trace contextRef="#ctx0" brushRef="#br0" timeOffset="3690.9653">19299 18140 144 0,'-9'-5'55'0,"6"-1"-30"0,-3 4-14 0,3 2 18 16,-3 0-4-16,0 0 0 16,-3 0-11-16,-12 2-6 15,4 4-5-15,-1 7-3 0,-3 0 3 16,3 6-2-16,0 2 2 15,3 3 4-15,3-3 4 16,6 5-9-16,6-7 0 16,6 2-2-16,9-3 2 15,6 1-1-15,3-3-1 16,3-6-8-16,-1-2-5 16,1-2-13-16,0-6-6 0,3-6-21 15,-3-2-44 1,-4-2 17-16</inkml:trace>
  <inkml:trace contextRef="#ctx0" brushRef="#br0" timeOffset="4037.9733">19436 18187 192 0,'-12'-7'71'0,"9"7"-38"0,-3 0-25 16,0 0 16-16,-6 2-10 16,0 3-1-16,0 9-3 15,-3-1 1-15,4 0-6 16,-1 6 1-16,3-1 1 0,3-2-3 15,3 0-3-15,6-3 0 16,3-5-1-16,6 0 4 0,2-3 2 16,1 1-9-16,-3-6-3 15,0-6 9-15,-3 1 7 16,-3-8-2-16,0 0 0 16,-3-1-4-16,0 1-3 15,-3 0-3-15,0 0 1 16,0 7 1-16,0-2 0 15,0 8 0-15,0 0 0 16,0 8 2 0,3 6-3-16,0-1-2 15,0 0 2-15,3 3 2 16,0-8-7-16,3 5-1 16,0-5-27-16,3-3-10 0</inkml:trace>
  <inkml:trace contextRef="#ctx0" brushRef="#br0" timeOffset="4371.1372">19611 18161 192 0,'-23'-5'71'0,"14"10"-38"0,0-5-21 16,6 5 21-16,0-2-6 15,0 2-1-15,0 3-17 16,3-3-7-16,0 1-2 0,3 2-1 16,3-3 1-16,3 3 2 0,6 5 3 15,-6-2 0-15,-1 2 2 16,-2-5 2-16,-9 10 9 16,0-10-3-1,-5 3-6-15,-1-3 0 16,-3 0-8-16,0-3-1 15,0 0-18-15,3-2-8 16,0 2-24-16,3-5-8 16,6 0-49-1</inkml:trace>
  <inkml:trace contextRef="#ctx0" brushRef="#br0" timeOffset="4772.1227">19713 18232 176 0,'-3'0'66'0,"6"8"-36"0,3-8-18 15,-6 0 19-15,6 0-16 16,2 0-6-16,4 0-3 16,-3 0-2-16,3 0-2 15,6-8-2-15,0 3 3 0,-3 3 0 16,0-9 3-16,-3 3-3 15,-3 3-2-15,-3-9 0 0,-1 7 1 16,-2-4-6 0,-6-5 1-16,-2 3 1 15,-7 2 1-15,-3 3 3 0,0 8 3 16,-3 6-2-16,0 2-2 16,-3 10 8-16,3 3 4 15,4-2 9-15,2 7 4 16,3-5-12-16,6-2-3 15,9 7-9-15,6-7-2 16,5 2 0-16,13-2 0 16,3-11-18-16,6 2-8 15,-1-7-59 1,19 2-64-16,-7-5 40 16</inkml:trace>
  <inkml:trace contextRef="#ctx0" brushRef="#br0" timeOffset="5267.7567">20359 17730 168 0,'-12'-13'66'0,"9"20"-36"0,-3-14-22 0,6 7 18 15,-6 7-6-15,-6-1 0 16,-3 7-7-16,0 5 0 0,-6 4-8 16,0 9 8-16,4 4 6 0,2 10 1 15,3 8 0-15,9 0-10 16,6-3-6-16,6 8-3 15,9-10 1-15,5-6-1 16,1-8-1 0,3-2-19-16,3-5-8 0,0-1-32 15,2-7-15-15,-2-6-23 16</inkml:trace>
  <inkml:trace contextRef="#ctx0" brushRef="#br0" timeOffset="5736.6556">20561 18042 208 0,'-15'-5'79'0,"6"-1"-42"0,-3 6-17 0,9 0 24 16,-6 6-16-16,0-1-3 15,-2-2-13-15,-1 10-5 16,3-8-9-1,3 14 1-15,6-3-4 0,6-6 0 0,3 9 1 16,3-4 2-16,5 4 1 16,-2-6 3-16,-3 0-1 15,0 1 2-15,-3-1 9 16,-6-2 4-16,-6-4 4 16,-6 1 2-16,0-2-14 15,-3-6-7-15,-3 0-8 16,0 0-1-16,1 0-18 0,-1-6-8 15,3 4-20 1,3-9-6-16,6 3-47 16</inkml:trace>
  <inkml:trace contextRef="#ctx0" brushRef="#br0" timeOffset="5990.6076">20659 17854 160 0,'-3'5'60'0,"0"-2"-32"0,3 8-9 0,3-3 21 16,-3 5-9-16,0 5-3 0,0 9-12 15,-3 7-5 1,3-2-6-16,0 5-4 0,0-8 0 0,0 3-1 15,3-6 0-15,-3 1-29 16,3-9-13-16</inkml:trace>
  <inkml:trace contextRef="#ctx0" brushRef="#br0" timeOffset="6216.7409">20588 18005 212 0,'-9'-13'79'0,"9"13"-42"0,6-8-32 16,0 2 19-16,0 1-9 0,3 3 0 16,3-4-9-16,2 1-4 15,4 5-1-15,3 0-8 0,3 0 0 16,0 5-41-16,-6 1-16 15,-1-4-27 1</inkml:trace>
  <inkml:trace contextRef="#ctx0" brushRef="#br0" timeOffset="6469.6279">20781 18100 180 0,'-6'27'68'0,"-6"-25"-36"0,6 11-24 0,6-7 18 0,0 2-9 16,0 2 1-1,6-2-7-15,0 0 1 0,3 3-7 16,0-3 1-16,0-3 4 16,3-5-2-16,0-5 1 0,0 2 1 15,-3-2 4-15,0-6-2 16,-3 3 3-16,-6-10-8 16,-3-3-2-16,-3 2-3 15,0 6-2-15,-3 0-13 16,0-1-4-16,3 9-26 15,0-3-11-15,3 3-55 16</inkml:trace>
  <inkml:trace contextRef="#ctx0" brushRef="#br0" timeOffset="6946.6511">20894 18330 140 0,'3'19'52'0,"0"-6"-28"0,3 3-26 0,-3-5 11 16,0-4-6-16,0 4 0 15,0-3 3-15,-3-3 1 16,0-5-3-16,0 0 4 0,0-5 2 0,-3-3-14 15,0-5-7-15,-3-3 1 16,0-5 1-16,0-6 5 16,0 1 4-16,3 2 1 15,0-2 2-15,0-1 9 16,3 1 4-16,3-6 4 16,3 3 2-16,3 2 1 15,3 4 1-15,0 1-9 16,6 4-4-16,3 13-4 15,0 2-2-15,0 6-1 16,-4 7 2-16,-2 6 10 16,-6-3 5-16,-6 6 2 15,-3-1 3-15,-6 3-10 16,-9-2-4-16,0-6-5 16,-2 11-2-16,-4-8-19 0,3-3-5 15,0-2-40-15,3-3-14 16,6-14-44-1</inkml:trace>
  <inkml:trace contextRef="#ctx0" brushRef="#br0" timeOffset="7730.2814">21302 18045 132 0,'-3'0'49'0,"3"18"-26"0,0 9-7 0,0-14 18 0,0-3-5 16,3 4-2-16,0-1-9 16,0 0-3-16,0 0-9 15,0-5-2-15,-3 5 2 0,0-7-1 16,0 2 0-16,0 2-3 16,0-7 1-16,0 2 0 15,-3 1 3-15,0-4-5 16,0-2-1-16,0-2 0 15,0-4 2-15,3-2-1 16,0-2-1-16,0-4 3 16,0 1 0-16,3-5 3 15,0-3 1-15,3 2 5 16,0 1 5-16,3-4-7 16,0 9-1-16,0 0-7 15,3 0-2-15,-3 7-2 16,0-2 0-16,0 8-25 15,-1 0-11-15,1 0-28 0,-3 8-8 16</inkml:trace>
  <inkml:trace contextRef="#ctx0" brushRef="#br0" timeOffset="8091.2747">21451 18142 168 0,'0'6'66'0,"3"-6"-36"0,12 5-31 0,-9-2 15 15,0-3-1-15,3 5 2 16,0-5-2-16,-3 0 2 16,2 0-8-16,4 0 0 0,-3 0 0 0,0-5-1 15,0 2-1-15,0-2-3 16,-3-8 1-16,-3 5-2 16,0-6-1-16,-3 1-10 15,-6-3-6-15,-3 8-14 16,-3 0-4-16,-6 3 9 15,-2 5 5-15,-1 8 9 16,0 5 7-16,0 3 12 16,0 0 6-16,3 3 11 15,3 2 7-15,4-3 0 16,5 1 1-16,6 2-12 16,6-3-5-16,2 1-9 15,13-11-5-15,6 5-1 0,3-5-1 16,0 3-25-16,-1-11-8 15,10 0-73 1</inkml:trace>
  <inkml:trace contextRef="#ctx0" brushRef="#br0" timeOffset="8407.9459">21644 18063 180 0,'-20'19'68'0,"14"-17"-36"0,-3 17-22 0,3-9 20 0,0 4-7 15,0-1 1-15,3 3-13 16,0 2-4-16,6 1-5 16,3-1-2-16,9 3 1 0,3-2 1 15,-1-3 1-15,1-3-10 16,0-2-5-16,0-6-23 16,0-2-8-16</inkml:trace>
  <inkml:trace contextRef="#ctx0" brushRef="#br0" timeOffset="8841.1496">21761 18037 172 0,'-6'0'66'0,"6"0"-36"0,-3 5-11 0,3-2 21 15,0 7-9-15,0 6-3 16,0 3-14-16,0-1-6 15,3 3-5-15,3-2 0 0,-1-1 0 16,4-2-1-16,0-5-2 16,3 7 3-16,0-10 0 15,0-2-1-15,0-4-2 0,-3-2-13 16,6-2-4-16,-3-9 0 16,-3 3 0-16,0-5 5 15,-4 0 5-15,1-6 4 16,-3-2 4-16,0 2-2 15,0 6 0-15,-3 5 3 16,0-2 3-16,0 4 4 16,0 6 9-1,0 11-1-15,3-3 0 16,0 5-1-16,6 0-8 16,-3 0-3-16,3 6-3 15,3-6-2-15,-3 6-2 16,0-6-1-16,0-5-36 0,0 10-14 15,0-10-55 1</inkml:trace>
  <inkml:trace contextRef="#ctx0" brushRef="#br0" timeOffset="13061.1967">22005 18063 116 0,'-6'-13'46'0,"6"13"-24"0,6-5-15 0,-3 5 13 16,-3 0-8-16,0 0-2 15,0 0 8-15,3 5 5 0,3 8-12 16,-4 0 12-16,4 9 6 15,0-4-9-15,0 8-1 16,-3-2-7-16,0-3-2 16,0-2 0-16,0 0 1 0,0-6-5 15,0-5-4 1,-3 0 3-16,0-8 1 0,0-3-2 16,0-8-1-16,0 3-1 15,0-5 1-15,0-5-4 16,3-1 0-16,0-7-1 15,3 5 0-15,0 2-3 16,9 1 3 0,0-4 5-16,-3 9-3 15,0 5-2-15,0-2 1 0,-1 7 0 16,-2-2-8-16,0 5-4 16,0 5-31-16,-3 3-13 15,0 10-44 1</inkml:trace>
  <inkml:trace contextRef="#ctx0" brushRef="#br0" timeOffset="13452.03">22314 18023 156 0,'0'-5'57'0,"0"5"-30"0,0-3-5 0,0 3 20 16,0 0-7-16,-3 0-1 16,0 3-15-16,-3 2-4 15,-3 3-9-15,-3 6-2 0,1-1 2 16,2 5-3-16,0-4-2 0,3 4-3 16,3-5 1-16,6 1-1 15,6-1-2-15,0 0 3 16,-1 0 0-16,7 0-4 15,-3-2-1-15,-3-3 7 16,-3 0 6-16,-3 3 17 16,-3-4 7-16,-6 1-10 15,-3 3-2-15,0-8-11 16,-3 10-3-16,-2-8-8 16,2-5-2-16,0 0-23 15,3 0-6-15,0-5-23 16,3 2-6-16</inkml:trace>
  <inkml:trace contextRef="#ctx0" brushRef="#br0" timeOffset="13676.0599">22430 18082 228 0,'-6'0'85'0,"6"2"-46"0,0 14-46 0,0-8 16 16,0 0 7-16,0 3 9 16,0 2-10-16,0 0-6 0,6 0-5 15,-6 3-4-15,3-5 3 0,-3 2-18 16,3 0-4-16,-3-5-70 16,3-3-56-1,-3-5 53-15</inkml:trace>
  <inkml:trace contextRef="#ctx0" brushRef="#br0" timeOffset="13840.1711">22403 17957 248 0,'0'-10'93'0,"0"7"-50"0,3-2-50 15,-3 5 16-15,0 0-28 16,6 0-7-16,0 5-55 0,0-2-23 15,9 2 34-15,-6 3 17 16</inkml:trace>
  <inkml:trace contextRef="#ctx0" brushRef="#br0" timeOffset="14171.9943">22537 18108 160 0,'3'34'63'0,"0"-20"-34"0,12 4-25 0,-12-10 15 16,0 3 0-16,0 2 3 15,0-5-10-15,0 3-2 16,-3-9-6-16,0-2 8 0,0 0 7 16,0 0-4-16,3-2 2 15,-3-9-12-15,6-2-6 0,0-8-2 16,0-6-1 0,0 1 3-16,3 2 0 0,0 3-2 15,0 2 2-15,0 6 1 16,0 5 0-16,-1 3 4 15,1 5 5-15,0 13-5 16,-3 0-2-16,3 6 3 16,-6-1 1-16,0-2-5 15,-3 3 0-15,0-6-19 16,3 5-8-16,-3-4-37 16,6-7-15-16,0 4-10 15</inkml:trace>
  <inkml:trace contextRef="#ctx0" brushRef="#br0" timeOffset="14638.6084">22942 18042 160 0,'-15'-5'60'0,"6"10"-32"0,-8-2-22 0,14 7 15 16,-15 3-5-16,3 3 3 15,-3 3-6-15,0-1-3 16,9 1-5-16,0-3 3 0,3 2 2 16,0 6-5-16,12-8-1 15,3 2-2-15,3-10-2 16,0 3 3-16,0-3 0 0,0-8-1 16,0-5 1-16,0-3-7 15,-3-6 1-15,-3 7-4 16,2-12 0-16,-5 6-3 15,0 2-1-15,-3-2 1 16,0 5 1-16,0 3 3 16,0 2 2-16,0 3-3 15,3 3 2-15,3 10 1 16,0 5 2-16,0 1 14 16,0 7 9-16,0-4 21 15,-3 4 10-15,-3-2-14 16,0 2-5-16,-9 1-8 15,-3-6-4-15,-9-3-7 0,-8 1-4 16,-1-11-10 0,0-3-5-16,-3 1-37 15,1-12-17-15,-1 1-80 16</inkml:trace>
  <inkml:trace contextRef="#ctx0" brushRef="#br0" timeOffset="15070.9908">23094 17761 188 0,'3'-5'71'0,"0"5"-38"0,6 5-23 0,-3-2 20 15,6 8-3-15,3 5 4 16,3 2 3 0,2 9 3-16,1 4-20 0,-3 9 2 15,-3 10 1-15,-9-5-2 0,-6-2 1 16,-6-4-4-16,-9 6-1 16,-3-5-19-16,-3-3-9 15,-5 3-53-15,5-1-21 16,-12-7-48-1</inkml:trace>
  <inkml:trace contextRef="#ctx0" brushRef="#br0" timeOffset="20059.2936">16099 16462 92 0,'3'-10'35'0,"0"10"-18"0,-3-5-2 0,0 5 15 16,0 0-1-16,0 0 3 15</inkml:trace>
  <inkml:trace contextRef="#ctx0" brushRef="#br0" timeOffset="20269.3448">16102 16452 277 0,'-3'16'14'0,"0"0"-5"16,3 18-2-16,-3 11 0 0,0 18 3 15,0 9 4 1,-3-1-8-16,0 3-1 16,0 6 6-16,3-9 2 0,0-13-2 15,3-2 1-15,0-14-5 16,0-10 1-16,0-5-5 15,0-6 0-15,0-5-3 16,0-9-1-16,-3-1-15 16,3-12-6-16,-3-1-25 15,0-9-7-15,0-5-36 16</inkml:trace>
  <inkml:trace contextRef="#ctx0" brushRef="#br0" timeOffset="20790.1046">15986 16460 68 0,'9'-11'27'0,"-6"9"-14"0,0-6 7 0,-3 8 14 16,0 0 1-16,0 0 13 15,-3 13-15 1,0 3-12-16,-3 0-5 16,-3 10-10-16,-3 0 3 0,-3 9 3 15,0-3 0-15,3-6 1 0,1-7-5 16,2-1-3-16,3-5 0 15,3-5-1-15,3-8 0 16,9-8 0-16,3-10-5 16,5-9 1-16,7 1 2 15,0-1 1-15,-3-4-4 16,0 2-1-16,0 2 1 16,-4 6 2-16,1 0 0 15,-3 8-1-15,0-1-2 16,0 14 1-16,0 6 5 0,0 10 2 15,0-1-2 1,-4 7-1-16,4 1-1 0,0 4 1 16,0-1-2-16,3-5-1 15,3 3-8-15,0-8-3 16,-1-3-58-16,1-5-24 16,3-8 3-1</inkml:trace>
  <inkml:trace contextRef="#ctx0" brushRef="#br0" timeOffset="23461.7292">16349 17285 140 0,'3'-5'55'0,"0"0"-30"0,0-3-14 0,0 8 15 15,-3-6-1-15,0 6 2 16,-3-8-2-16,0 1 2 15,-3-4-15-15,-3-2 4 0,-3 5 2 16,0-3-6-16,-2 1 1 16,-1-1-2-16,-9 8 1 15,0 1-4-15,-6-1 0 0,0 3-3 16,-2 3 2 0,-4 2-4-16,0 14-2 15,-2-4 0-15,-4 4-1 16,0 7 0-16,4 6 0 15,5 0-3-15,6 2 0 0,3 11 2 16,6 6 2-16,6 1-2 16,9-4 0-16,6 5 1 15,15-8 0-15,12-3 2 16,9-7 3-16,8-9 0 16,7 1 2-16,3-9 0 15,5-5 1-15,6-13 0 16,4-10 0-16,-7-11-2 15,-2-6 1-15,-9-12-2 16,-7-6 2-16,-11 0 5 16,-15-3 4-16,-9-2 1 0,-15-3-1 15,-15 0-4-15,-12 0 0 16,-15 3-3-16,-5 15 2 16,-1 9-8-16,1 7-4 15,-1 6-20-15,6 8-9 16,4 5-48-16,17 10-22 15,9-2-45 1</inkml:trace>
  <inkml:trace contextRef="#ctx0" brushRef="#br0" timeOffset="30311.3362">12494 5469 132 0,'-8'0'49'0,"5"0"-26"0,-3 3-14 16,3-1 16-16,0 1-1 15,0-3 1-15,-3 3-8 0,0-1-2 16,0 1-9-16,3-3-2 0,-3 2 2 15,3-2 3-15,0 0 5 16,3 0-4-16,0 3 0 16,0-3-2-16,0 0 0 15,0 0-2-15,0 3 1 16,0-3-4-16,0 0-2 16,0 0 4-16,0 0 1 15,6 2 4-15,3 1 4 16,6 0 1-16,6-3 0 15,8 0-5-15,10-3-4 16,15 0 3-16,-1-2 2 0,10 2-2 16,5 1 0-16,4-3-8 15,8-1 0-15,-6 4-1 16,-2-1 2-16,-7 0-1 16,-5 1 2-16,-10-1 0 15,-2 0 1-15,-12 1 0 16,-6-1 2-16,-10 0 1 15,-2 1 1-15,-3 2-2 16,-3-3-1-16,-9 0-3 16,-6 1-4-1,0 2-1-15,0 0-20 16,-3 0-8-16,0 0-19 0,3 0-7 16,0 0-53-1,0 2-43-15,3 1 62 16</inkml:trace>
  <inkml:trace contextRef="#ctx0" brushRef="#br0" timeOffset="30685.1438">13301 5363 212 0,'-30'-16'82'0,"24"27"-44"0,6-19-42 0,0 8 13 16,0-3 6-16,0 3 5 15,0 0-4-15,0 0-1 16,9 0-9-16,0 3-8 0,6 0-2 16,0 2 2-16,6 0 3 15,0-2 2-15,3 2 1 0,2 3-2 16,-2 0 1-16,0 0-7 16,0 0 1-16,-3 2-1 15,-4 4 2-15,-5-4 3 16,-3 1 4-16,-3-1 4 15,-6 4 5-15,-6-1 3 16,-3 0 4-16,-6 3-7 16,-5 0-1-16,-1-3-7 15,0 0-2-15,0 0-2 16,3-2-2-16,3-3 1 16,3 0-1-16,1 3-29 0,2-4-13 15,3 4-88 1</inkml:trace>
  <inkml:trace contextRef="#ctx0" brushRef="#br0" timeOffset="32892.0451">19332 7628 132 0,'-3'-5'52'0,"-3"5"-28"0,-6-3-15 16,6 3 16-16,0-3-3 15,-3 1-1-15,-3-4-5 16,-6-2-2-16,-3 1-8 16,-2-1 0-16,-4 0 4 0,-6 0-4 15,-3 0 2-15,-2 0-5 16,-7 0-2-16,-3 0 0 15,1 0 1-15,-1 0-3 16,-3 3 0-16,-5 0 1 16,-1 2 0-16,4 3 0 0,-4 3 0 15,1-1 0-15,-4 1 0 16,7-1-3-16,-4 4 2 16,-2-1 1-16,2 3 0 15,0 5-3-15,1 0 0 16,2-2 4-16,1 0 1 15,-1 2 0-15,4 5-2 16,-7 6-2-16,-3 5 1 16,4 6-1-16,-1 7 0 0,10 0 2 15,2-2 0 1,6 0 2-16,1-3 1 16,8-8-1-16,3 0-2 15,3 0 1-15,6 3-1 0,7 5 0 16,5 3 2-16,6-3 3 15,6 5 2-15,5-2-3 16,4-1-1-16,6-2 1 16,6-2 2-16,6-4-1 15,11-1 2-15,4-4-4 16,6-2-2-16,-1-3 4 0,10 0 1 16,-1-2 0-1,10-3-1-15,5-1-3 16,0 1-2-16,7-2 3 15,2-4 0-15,9 1-4 0,0-1 1 16,1 1 2-16,2-1 1 16,3-2-1-16,0 3-2 15,-2-3 1-15,-4 0 1 16,-3 0-3-16,6-3 0 16,-5 0 3-16,-1 1 1 15,0-4-1-15,0 1 1 16,4-3 0-16,-4 0 1 15,-3 3-2-15,-5-3-2 16,2 0 1-16,0 0 1 16,1 0 1-16,-10 0 3 15,3 0-5-15,7 0-3 16,-1-3 3-16,6 0 1 0,-2 3 0 16,-1 0-2-16,6-2 1 15,3-4-1-15,1 1 0 16,-4 0 2-16,-3 0-1 15,15-3-1-15,-6 0-2 16,-2-3 1-16,-16 3 3 16,-3 0 1-16,-2-5 1 15,2 0 0-15,0-3-2 16,-2 3-2-16,-7-1 1 16,-5-1 1-16,-7-4 5 15,1 0 4-15,-4-2 0 16,-5 3 1-16,-3-3-9 15,-1-1-1-15,-2 4 0 0,-6-14 1 16,-4 3 1-16,-5 0 2 16,0-3-3-1,-9 0-2-15,-6-2 0 0,-6 0 1 16,-4 2 3 0,-5-2 2-16,-5-1-3 0,-1 1-1 15,-18-3-1-15,-6-8 1 16,-6 2-4-16,-11 4 0 15,-16-6 1-15,1 0 2 16,-31 2-1-16,-14 4-1 16,0 7-2-16,-27-2 1 15,-12 2-1-15,9 5 0 16,-29 1 2-16,-4 7 0 0,0 4-3 16,-8 7 2-16,14 2 1 15,-15 6 2-15,7 6-3 16,8 2-2-16,-6 2-1 15,1 3 0-15,8 3-8 16,-3 0-3-16,7 0-8 16,-1-3 0-16,3 0-17 15,12 3-6-15,3 0-78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0:29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12980 7035 88 0,'9'-8'35'0,"3"8"-18"0,-4-5-2 0,-5 2 13 16,6 3 7-16,-9 0 5 15,0 0 3-15,0 0 1 16,0 0-5 0,-6 11-21-16,-3 2-4 0,-2 6-2 15,-4 7 4-15,-6 3 2 16,-3 8-1-16,-3 3 0 16,0 5-1-16,1 5 0 15,-1-5-6-15,0-5-4 16,3-3-3-16,0-5-3 15,4-1 1-15,2-4 1 0,3-3-1 16,3-3 2-16,0-5 0 16,3-3 1-16,3-2-2 15,0-3-2-15,0-6-10 16,3 3-6-16,0-5-12 16,3 0-3-16,3-7-62 15,3-4-36 1</inkml:trace>
  <inkml:trace contextRef="#ctx0" brushRef="#br0" timeOffset="419.1048">13185 7059 112 0,'-3'-5'44'0,"3"2"-24"0,0 3-4 0,0 0 18 16,0 0-1-16,0 3 3 15,-3 5-16-15,0 2-4 16,-3 6-10-16,-6 5 9 0,-6 8 7 16,1 9 2-16,-7 4 3 0,-3 13 0 15,0-2 3-15,0 0-7 16,1-5-2-16,5-6-10 16,3-7-4-16,3-6-4 15,3-5 0-15,0-6-7 16,6-5 1-16,0-2-39 15,3-3-16-15,3-8-169 32,6-8 105-32</inkml:trace>
  <inkml:trace contextRef="#ctx0" brushRef="#br0" timeOffset="1109.0203">13367 7308 160 0,'-15'-3'60'0,"12"3"-32"0,-9 3-9 15,9-1 23-15,-3 1-12 16,-6 2-5 0,-6 1-14-16,-3 2-7 0,0 7-3 15,1 12-1-15,-1-1 2 0,3 1-6 16,3-1 1-16,3 3 1 15,6-5 1-15,3 0 3 16,6-5 1-16,6-4-1 16,3-7 1-16,6-10 0 15,3-1 1-15,0-5-5 16,-4-2-1-16,1-4 1 16,0-2 2-16,-6 3 0 0,-3-3 2 15,0-2 2-15,-3 2 4 16,-3 3 0-16,0 2 2 15,-3 3-4-15,0 3 1 16,-3 5-5-16,3 5-2 16,0 3-5-16,0 5 0 15,0 6 2-15,3 2 1 16,0 8-2-16,3-2 2 16,-3 2 3-16,3 0 1 15,-3 0 3-15,-3-3 3 16,-3-2 5-16,0-3 1 0,-3 1-2 15,-3-7 2-15,-9-1-6 16,-3-6-1-16,-6-3-4 16,4-2-1-1,-4-6-19-15,0 0-9 16,3-2-23-16,3-3-7 0,6-3-33 16,4 1-44-1,5-3 37-15</inkml:trace>
  <inkml:trace contextRef="#ctx0" brushRef="#br0" timeOffset="1426.5584">13515 7078 200 0,'-6'2'77'0,"6"-4"-42"0,0 10-41 0,0-3 12 15,0 8 7-15,0 6 8 16,0 4 3-16,0 9 3 16,0 5-15-16,0 8 2 0,0 0 0 15,0-5-5-15,0-6-1 16,0-2-4-16,0-3-3 15,0-5 0-15,3-6 1 16,0-2-32-16,0-5-14 16,3-3-75-16</inkml:trace>
  <inkml:trace contextRef="#ctx0" brushRef="#br0" timeOffset="1768.8591">13709 7334 188 0,'-18'0'71'0,"18"3"-38"0,-6 5-30 15,3-3 17-15,0 8-6 16,0 6 2-16,0 2-9 16,3 3-2-16,3-3-3 15,3 0-2-15,6 0 1 0,3-5 3 0,6-3 5 16,0-5 1-1,2-5 2-15,-2-3 2 16,0-5 2-16,-3-3-1 0,-6-3 1 16,0-2 3-16,-9-6 2 15,-3-4-9-15,-6 2-2 16,-3 2-4-16,-3 3 1 16,-3 3-4-16,-3 2-2 15,-3 3-20-15,1 6-8 16,2 2-26-16,3 0-9 15,3 8-57 1</inkml:trace>
  <inkml:trace contextRef="#ctx0" brushRef="#br0" timeOffset="2299.3887">14030 7107 192 0,'-6'-3'74'0,"6"6"-40"0,0 18-33 16,0-11 14-16,0 6-2 0,0 6 3 15,-3 7 6 1,0 2 4-16,1 14-14 15,-1-5-2-15,0-3-3 0,0-5-3 0,3-3-3 16,-3-5 2-16,3-6 0 16,0-5 1-16,0-5 0 15,0-2 4-15,0-6 3 16,0-6-9-16,3-9-2 16,0-7-6-16,5 1 1 15,1 0 1-15,3 0-1 16,3 5 1-16,0 3 3 15,3 5-2-15,0 5-1 16,0 6 3-16,-3 2 2 16,-4 6 9-16,1 7 3 15,-6-2 5-15,-6 0 1 0,0 3-4 16,-6-4 1-16,-6 1-7 16,-2-3-1-16,-4-2-9 15,-3 0-4-15,-3-3-17 16,6-3-9-16,3 0-16 15,3-2-9-15,3-3-38 16,4 0-41 0,5 0 49-16</inkml:trace>
  <inkml:trace contextRef="#ctx0" brushRef="#br0" timeOffset="2758.3245">14349 7390 220 0,'-6'-5'85'0,"6"5"-46"0,-3-14-30 0,0 12 22 15,0-1 1-15,-3 0 3 16,0 1-17-16,-3-1-8 16,0 3-6-16,-3 8-6 0,0 0 1 15,-5 5-1-15,2 6 0 16,0 2-3-16,6 0 1 15,3-2 2-15,3-1 1 16,6 1-2-16,3-4 2 16,3-4 1-16,3-6 0 15,0-2-3-15,2-6 2 0,1-2 1 16,0-3 0 0,-3-5-3-16,-3 0 0 0,-3-6 4 15,-3 1 3-15,0-1-1 16,0 3 0-16,-3 6-1 15,0 4-2-15,0 4-2 16,0 10-3 0,3 5 2-16,0 3 0 15,6 0-1-15,0 2 3 16,3-2 0-16,0 0 1 16,2-3 2-16,1 3-12 15,3-8-3-15,0-3-62 16,3-7-28-16,-3-4 9 15</inkml:trace>
  <inkml:trace contextRef="#ctx0" brushRef="#br0" timeOffset="2988.5727">14575 7086 248 0,'0'5'93'0,"3"3"-50"0,-3 18-48 0,0-13 17 16,0 11 0-16,0 8 4 16,0 8 5-16,0 13 2 15,0-3-12-15,0-5-4 0,3 0-3 16,0-3-2-16,0-5 1 16,0-8-26-16,0-5-10 0,-3-3-95 31</inkml:trace>
  <inkml:trace contextRef="#ctx0" brushRef="#br0" timeOffset="9881.4142">18614 6067 236 0,'-3'3'90'0,"-3"-3"-48"0,-6 23-34 0,7-12 24 15,-7 5 2-15,-3 5 4 16,-9 8-7-16,-3 0-4 16,0 3-15-16,-2 0-5 0,2 2-3 15,-3-2-2-15,0 2-2 0,6-7-4 16,4-1-2 0,2-2-15-16,3-8-6 15,3-3-17-15,3-2-5 16,3-17-49-1</inkml:trace>
  <inkml:trace contextRef="#ctx0" brushRef="#br0" timeOffset="10117.6279">18326 6165 220 0,'0'-8'82'0,"0"-3"-44"0,3 6-33 15,0 2 19-15,-3 3-11 16,3 3-2-16,2 2 7 15,4 6 5-15,3 5-12 16,0 5 3-16,3 3 2 0,3 7-2 16,0 7 0-16,0-1-6 0,-3 0 0 15,-1-3-7-15,1 3-1 16,0-3 0 0,0-7 2-16,-3-6-14 15,0-5-7-15,0-5-54 0,3-9-23 16</inkml:trace>
  <inkml:trace contextRef="#ctx0" brushRef="#br0" timeOffset="10373.854">18647 6218 336 0,'-6'-6'126'0,"9"6"-68"0,3 3-48 16,0-3 28 0,0 0-21-16,3 0-7 0,3 0-9 15,6 0-1-15,2 0 0 16,4 0 0-16,3 0 0 0,0 0-22 16,-3 0-8-16,-1-3-45 15,-2 1-18-15</inkml:trace>
  <inkml:trace contextRef="#ctx0" brushRef="#br0" timeOffset="10538.1592">18614 6366 256 0,'0'0'96'0,"6"0"-52"0,9 0-45 0,-6 0 20 16,6 0-13-16,9 0-1 15,6 0-5-15,2 0-3 16,1 0 2-16,9 0-35 0,-7-3-16 16</inkml:trace>
  <inkml:trace contextRef="#ctx0" brushRef="#br0" timeOffset="11077.8757">19216 6040 180 0,'-3'-15'68'0,"6"12"-36"0,-18 0-9 0,12 3 24 16,-3 0-7-16,0 0 0 16,0 0-15-16,-3 0-2 15,-3 3-14 1,-3 8-5-16,-3 7-3 0,0 3-1 16,-2 8 2-16,2 6-3 0,0 2 0 15,6 2-1 1,3 6 0-16,9 0 0 0,9 6-2 15,9-6 0-15,6-3 3 16,8-8 4-16,7-7 6 16,3-11 1-16,2-6 4 15,-2-18 2-15,0-8 2 16,-4-7-1-16,-2-9 1 16,-9-2 6-16,-9-4 2 15,-12-4 0-15,-9 2 1 16,-6 3 0-16,-9-5 1 15,-6 2-11-15,-3 9-3 16,1 2-15-16,-7 7-4 0,3 4-31 16,3 5-12-16,3 2-30 15,4 6-14-15</inkml:trace>
  <inkml:trace contextRef="#ctx0" brushRef="#br0" timeOffset="13689.6702">21927 6318 136 0,'18'-16'52'0,"-15"14"-28"0,0 2-4 0,-3 0 19 16,0 0-15-16,3 5-5 15,0 8-6-15,0 16 1 16,0 16-7-16,0 14 2 0,0 7 2 16,-3 10-6-16,-3 4-1 15,0 2 0-15,0-3 0 16,-6-7 0-16,3-9 0 15,-3-10-2-15,3-11-2 16,-3-5-13-16,6-10-6 16,3-6-32-16,0-8-15 15</inkml:trace>
  <inkml:trace contextRef="#ctx0" brushRef="#br0" timeOffset="14141.3621">21841 6125 204 0,'-6'-5'77'0,"12"7"-42"0,9-9-41 0,3 1 12 15,8-2 2 1,13-2 5-16,18-6-4 15,11 3-3-15,18-1-3 0,19-1-3 0,14-1 3 16,15 0-2 0,11 0-1-16,19 0-6 0,-3 3-4 15,-6 0-1-15,5-1-1 16,-17 6 7-16,-9 0 2 16,-24 3 0-16,-14 0 2 15,-19 2 5-15,-8 3 5 16,-13 0 12-16,-11 6 9 0,-13 4-11 15,-2 9-3 1,-9 18-8-16,-12 10 0 16,3 14-3-16,-9 8 0 15,-3 24-3-15,0-1-2 16,3 3 3-16,0-7 2 0,3-4-2 16,0 6 0-16,0-16-14 15,-3-7-8-15,3-15-19 16,-12-7-8-16,6-10-58 15</inkml:trace>
  <inkml:trace contextRef="#ctx0" brushRef="#br0" timeOffset="14593.861">21891 7247 176 0,'-17'-5'68'0,"20"5"-36"16,11-3-33-16,-8 3 12 16,6-3 1-16,3 1 3 15,6 2-2-15,0 0 0 0,6 0-7 16,11 0 3-16,7-3 1 0,12-2-1 16,14-1 2-16,18 4-4 15,13-3 1-15,17-1-3 16,12 4 0-16,11-1-6 15,7 3-1-15,-3 0 3 16,-3 0 1-16,3 0 2 16,-12 3 0-16,-12-3 0 15,-18-3 2-15,-9 0-5 16,-17-5-1-16,-7 0-31 16,-11-5-12-16</inkml:trace>
  <inkml:trace contextRef="#ctx0" brushRef="#br0" timeOffset="15358.4562">22183 6228 200 0,'-6'0'74'0,"6"0"-40"0,-6 0-24 0,6 0 20 15,-3 3-14-15,-3-3-3 16,-3 8-8-16,-2 0-2 16,5 2-1-16,-3-2-4 0,9 3 1 15,0 0-4-15,6-1-1 16,3 1 0-16,-1 2 4 0,1 0 1 16,3 3 3-16,-3-3 3 15,-3 0 4-15,-3-2 7 16,-3-3 2-16,-3 0-1 15,0-3 0-15,-3 1-9 16,-6-4-3-16,-3-2-3 16,1 0-2-16,-1-2-17 15,3-1-9-15,3 0-17 16,3-2-6-16,3 0-12 16,3-1-45-1,15 1 15-15</inkml:trace>
  <inkml:trace contextRef="#ctx0" brushRef="#br0" timeOffset="15792.3069">22323 6305 216 0,'-3'-3'82'0,"6"3"-44"0,-3 3-33 0,0-3 17 15,0 0-8-15,0 0 2 16,9 3-7-16,0-3-3 15,6 0-3-15,-3 0-3 0,3 0 3 16,-3 0-2-16,-1 0-1 16,1-3 1-16,0 3 1 15,0-3-1-15,-3 1-1 16,0-4-2-16,-6 1 1 16,-3 0 1-16,0 0 2 0,-6-1-1 15,-3 4-1-15,-6-1-2 16,-6 3-1-16,1 0 2 15,2 0 2-15,0 5-5 16,0 1 1-16,3-1-1 16,3 0 2-16,3 0 3 15,0 3 2-15,6 0-4 16,3 3 1-16,3-1 0 16,6 4 2-16,3-4-1 15,6-2 2-15,0 0-4 16,0 0 0-16,0-3-10 15,-1-2-3-15,-2-3-17 16,3-3-8-16,-3-2-56 16</inkml:trace>
  <inkml:trace contextRef="#ctx0" brushRef="#br0" timeOffset="16064.7315">22591 6112 200 0,'-15'-11'74'0,"15"11"-40"0,0 0-38 0,0 0 13 15,0 6 4-15,0-1 6 16,0 3-1-16,0 5-1 0,0 6-9 16,0 4 6-16,-3 1 3 15,-3 0-7-15,0 2-3 0,6 1-4 16,0-3-3-16,3 0 1 15,0-3 1-15,-3-5-21 16,3-3-7-16,0-3-31 16,-3-4-14-16,0-6-22 15</inkml:trace>
  <inkml:trace contextRef="#ctx0" brushRef="#br0" timeOffset="16256.8">22472 6218 244 0,'-6'-6'93'0,"9"12"-50"0,0-6-37 0,-3 0 20 15,3 0-12-15,9 0-3 16,-3 0-6-16,6 0-4 16,0 0 0-16,5 0-21 0,1 0-7 15,-3 0-28-15,0 0-12 16,3-3-27-1</inkml:trace>
  <inkml:trace contextRef="#ctx0" brushRef="#br0" timeOffset="16616.1293">22695 6204 184 0,'-9'3'68'0,"6"5"-36"0,-3 0-37 15,6 8 27-15,0 0 2 16,0 0-4-16,0-3-1 0,6 0-11 15,-3 0-3-15,3 1 1 0,0-4-3 16,0 1 0-16,3-6-1 16,0 0 1-16,3-5-2 15,-3-2-1-15,-3-4-4 16,6 1 0-16,-3-6 0 16,0-2-1-16,-4 3 4 15,1-1 0-15,-3 3 3 16,3 3 3-16,-6 0 7 15,0 2 2-15,6 0-1 16,-6 3 0-16,3 6-5 16,0-1 0-16,0 0-7 0,0 3-3 15,0 0-4 1,6 0 1-16,0 0-26 0,-3 0-11 16,0 0-118-1,6-3 45 1</inkml:trace>
  <inkml:trace contextRef="#ctx0" brushRef="#br0" timeOffset="17082.1654">22930 6321 200 0,'-3'13'77'0,"3"6"-42"0,-3 4-28 0,3-9 18 16,-3 2 0-16,0 5 4 15,0 3-13-15,3-1-4 0,0-1-8 16,0-1-3-16,0-5 0 0,0-3 1 16,0 0 1-16,0-5-4 15,0-3 1-15,0-5-5 16,-3-2-1-16,3-12-2 16,-3-4 2-16,1-3 4 15,-4-3 3-15,6-3 0 16,0-2 2-16,0 3 2 15,0 2 2-15,0 0 1 16,0-5 0-16,8 8-4 16,1 0-1-16,0 2-3 15,3 3-3-15,6 3-1 0,3 3 0 16,-3 4 3-16,0 4 0 16,0 4 5-16,-1 6 5 15,-2 5 6-15,-3 1 5 16,-6-4 1-16,0 4-1 15,-6-4-4-15,-6 1 0 16,3-1-7-16,-9-2-3 16,-6 0-21-16,-2 0-8 15,-1-5-32-15,0-3-15 16,0-3-60-16</inkml:trace>
  <inkml:trace contextRef="#ctx0" brushRef="#br0" timeOffset="18255.2874">19588 5755 164 0,'-9'0'63'0,"3"5"-34"0,-9 8-30 0,6 6 12 16,-9 7 1-1,-6 14 3-15,-17 23-4 0,-10 9 1 16,-14 10-7-16,-7 8 1 0,4 8 4 16,5-11 5-16,4-13 3 15,5-8-9-15,9-10-5 16,10-14-3-16,5-7 1 16,9-9-25-16,6-5-10 15,6-5-43 1,9-16-40-16,6-8 36 15</inkml:trace>
  <inkml:trace contextRef="#ctx0" brushRef="#br0" timeOffset="19062.5128">19841 6144 156 0,'-6'5'57'0,"6"-5"-30"0,-12-3-12 15,9 6 20-15,3-3-2 16,0 3 1-16,0-3-15 16,6 0-4-16,-3 0-9 15,0-3-4-15,0 0-1 0,6 1-1 16,0-4 2-16,-3-7-3 16,-1-8 0-16,1 2 1 15,0 4 2-15,0-1-1 0,0 0 2 16,0 3-2-16,0 2-1 15,-3 3-2-15,0 3 1 16,-3-1-1-16,3 6-2 16,-3 0 0-16,3 8 3 15,-3 16 6-15,0 3 7 16,-3 4 0-16,0 1 1 16,0 5-5-16,0 0 0 15,0-2-5-15,3-1 0 16,0-2-1-16,0-3-2 15,0 0 1-15,0-8-1 16,0-2-25-16,3-3-8 0,-3-6-25 16,0-2-11-16,3-3-25 15</inkml:trace>
  <inkml:trace contextRef="#ctx0" brushRef="#br0" timeOffset="19290.9867">19736 6424 228 0,'-14'-5'85'0,"17"5"-46"0,0 0-46 16,-3 0 16-16,5 0-8 15,4 0 2-15,3 0 2 16,6-3 2-16,6 3-3 16,0 0-3-16,6 0 2 0,2 0 0 15,1 3 1-15,0 2-2 16,0 0-2-16,-1 1 3 0,-5-1 2 15,-3 0-35-15,-3-2-15 16,-3-3-54 0</inkml:trace>
  <inkml:trace contextRef="#ctx0" brushRef="#br0" timeOffset="20252.2618">24228 5442 128 0,'-53'3'49'0,"14"16"-26"0,-27 23-29 0,31-10 6 16,-19 13 7-16,-29 18 8 15,-24 14 20-15,-27 29 13 16,-24 18-3-16,-21 19-2 15,-8 16-24-15,-1 2 2 0,1 3 0 16,23-18 0-16,27-22-1 16,21-18-8-16,18-13-5 15,14-19-4-15,13 0 0 16,11-16-11-16,10-8-4 16,5-13-12-16,12-8-5 0,7-5-15 15,5-8-5-15</inkml:trace>
  <inkml:trace contextRef="#ctx0" brushRef="#br0" timeOffset="20764.528">21766 5432 184 0,'-14'-13'71'0,"11"13"-38"0,3 0-36 0,0 0 11 16,6 0-11-16,3 5 0 16,2 3-4-16,7 8 2 15,15 10 3-15,9 22-1 0,11 10 1 16,13 8 2-16,14 14 0 16,27 20 0-16,15 14 0 0,21 2 0 15,18 19 2-15,9 3 1 16,8-3 1-1,-5 0 0-15,2-8 0 0,-14-11 4 16,-15-21 5-16,-18-10-1 16,-12-8 3-16,-18-8-6 15,-11-9-1-15,-16-7-4 16,-8-10-1-16,-13-9 1 16,-8-7 2-16,-6-6-8 15,-13-8-40-15,-5-5-15 16</inkml:trace>
  <inkml:trace contextRef="#ctx0" brushRef="#br0" timeOffset="23258.2614">19483 8319 124 0,'3'-27'49'0,"-3"24"-26"0,3 3-18 0,-3 0 22 16,6 16-7-1,0 8-12-15,3 13-4 16,-3 13-4-16,0 24 4 0,-3 19 2 16,-3 8 2-16,-6 4 2 15,0 7-5-15,3-12-1 16,0-10 0-16,0-11 0 16,3-15-2-16,0-11 1 15,0-8 0-15,0-11 1 16,3-7-40-16,0-11-15 15</inkml:trace>
  <inkml:trace contextRef="#ctx0" brushRef="#br0" timeOffset="23718.9822">19483 8287 208 0,'-11'-43'79'0,"11"38"-42"0,0-3-43 16,6 6 12-16,5-4-6 16,7-2 0-16,9-2-5 0,12-1 1 15,20 1 2-15,16-6 3 0,23 2 2 16,18 1-4-16,21 3-1 15,15-1 1-15,17 0 0 16,7 4 1-16,3 1 2 16,-7 4-6-16,-11 4 1 15,-12 4 1-15,-21-1 1 16,-18 3 1-16,-15 5 0 16,-17 3 0-16,-13 5 2 15,-8 8-6-15,-13 8 1 16,-8 11 3-16,-12 5 2 15,-9 8 6-15,-6 7 3 16,-3 14-2-16,-3-2 0 0,-3-1-3 16,0-10-1-16,0-3-3 15,0-5 1-15,0 0-2 16,0-3 2-16,-3-5-101 16</inkml:trace>
  <inkml:trace contextRef="#ctx0" brushRef="#br0" timeOffset="24305.159">19513 9440 96 0,'-18'-5'35'0,"12"8"-18"0,0-3-16 0,6 0 8 15,0 0 8-15,0 0 6 0,0 0-6 16,0 0-2-16,3 2-2 16,3-2-1-16,6 0-6 15,6 0 11-15,6 0 9 0,12 0-3 16,11-2-1-16,16-1-4 15,17 0-1-15,21 3-9 16,12 0-3-16,18-2 1 16,9 4 1-16,15 1-8 15,0 2-4-15,-3 3 3 16,-12 0 2-16,-9 3 3 0,-12-1 3 16,-9 4-3-16,-18-4 0 15,-6 1-1-15,-14-6 1 16,-10 0 0-16,-8-5 1 15,-12-2-16-15,-10-1-6 16,-8-2-20-16,-6-3-6 16,-6 0-54-1</inkml:trace>
  <inkml:trace contextRef="#ctx0" brushRef="#br0" timeOffset="25327.6579">21841 8969 20 0,'-6'0'11'0,"3"0"-6"0,3 3 3 16,0-3 5-16,0 0 9 16,0 0 6-16,0 0 2 15,0 0 4-15,0 0-7 16,0 0-2-16,3 5-12 15,-3 1-3-15,0-1-4 16,0 3 1-16,0 2-4 0,0 6-2 0,0 3 0 16,0 2 1-16,0 16 3 15,3-3 0 1,0-2 2-16,0 0-2 0,0 0 2 16,-3 5-6-16,6-6-1 15,-3-4 0-15,0-3 0 16,0-3 2-16,0-3 1 15,-3-2-1-15,0-2 1 0,0-1-2 16,0-3 2 0,0-2-2-16,0-2 2 15,0-1-2-15,-3 0 2 16,0-2-4-16,-3-1 0 16,-3 1 12-16,-3 0 5 0,-6-1 5 15,-3 1 2-15,-3 0 1 16,-5-1 0-16,2-2-7 15,-3 0-2-15,6 3-12 16,-2-3-1-16,2 0-4 16,6 0-2-16,6 0-41 15,0 0-20-15</inkml:trace>
  <inkml:trace contextRef="#ctx0" brushRef="#br0" timeOffset="26619.989">19847 8371 64 0,'0'0'24'0,"0"0"-12"0,12 0-16 0,-10 3 4 16,-2-3 4-16,3 0 2 15,0-3 20-15,-3 3 25 16,-3-2-11 0,-5-4-10-16,-4 4-4 15,3 2-13-15,-3 0-3 16,-3 5-6-16,0 6-5 0,-3-1 0 15,3 4-1-15,0 4 0 16,6-2 2-16,4 0 2 16,2 0-6-16,3-3 1 15,5 0 1-15,1-2 3 0,0-6 4 16,3 0 4-16,0-5-2 16,6-2 1-1,0-9-3-15,-3 0 2 16,3-2-4-16,-3-3-2 0,0-2-5 15,-3-1-2-15,-9-7-4 16,0-6-1-16,-3 3 3 16,0 3 5-16,0 2 2 15,-6 3 3-15,0 2-1 16,3 3 2-16,0 3 0 16,3 5 1-16,0 0-5 15,0 3 1-15,0 5-2 16,3 0-2-16,0 8 3 15,0 2 2-15,3 6-5 16,6 11 1-16,-3-1 3 0,0 1 2 16,0-1 0-16,3 0 1 15,0 1-2-15,0-6 2 16,-1 3-4-16,4-6-2 16,-3-2-56-1,0-8-49-15,0-2 31 16</inkml:trace>
  <inkml:trace contextRef="#ctx0" brushRef="#br0" timeOffset="26948.4944">19957 8366 108 0,'0'5'41'0,"0"1"-22"0,0 7 0 0,0-5 18 0,3 0-9 15,0 2-1-15,0 1-14 16,0-3-5-16,0 3-5 16,0-4 0-16,0 1 2 0,0-2 0 15,-3-1 0-15,0-2 8 16,0-9 19 0,0 1-2-16,0-3-17 0,3 0-9 15,-1-2 0 1,4-1 4-16,3 0-4 15,0 1-2-15,0-1-6 16,0 3-2-16,6 0-2 16,3 0 0-16,0 3-37 15,3 0-15-15,-1 2-38 16</inkml:trace>
  <inkml:trace contextRef="#ctx0" brushRef="#br0" timeOffset="27728.2757">20216 8366 132 0,'-12'0'49'0,"15"0"-26"0,-12 0-14 0,6 0 14 0,-3 3-2 16,0-1-1-1,-3 6-10-15,0 0-6 0,-3 3-3 16,3-1-1-16,0 1 2 0,6 2 3 16,3-2 2-16,0-1 3 15,3-2 1-15,3 0-5 16,0-2-2-1,3-4-2-15,0-4 1 16,0-4 0-16,-3 1 1 0,-3-3 0 16,0 0 0-16,0 0 0 15,0 0 0-15,-3 0-2 16,0 3-2-16,0 0 1 16,0 5 1-16,0 0-6 15,0 5 1-15,3 3-1 16,0 0 2-16,0 3-1 15,3-1 1-15,0 3 2 0,0-2 2 16,3-1-1-16,-3-2-1 16,0-2-10-16,5-1-4 15,1-2-24-15,-3-6-10 16,6-8-13 0,-3 1-20-16,0-1 29 15,-3-2 49-15,-3 0 28 16,0 0 15-16,-3 5 6 15,0 0-19-15,0 2-5 16,0 1-14-16,-3 2-3 16,0 3 8-16,0 6 6 15,0-1-10-15,3 3 0 0,0 0-2 16,0 3-1-16,0-4 1 16,3 1-4-16,-1-2 0 0,4-6 1 15,0 5 2-15,0-8-3 16,0 1 0-16,0-1-1 15,0-2 1-15,0-1-2 16,-3 1 2-16,0 0-4 16,0 2-2-16,0 3-1 15,0 0 0-15,3 3 3 16,0 0 0-16,0 4 1 16,-1 1 2-16,4-2 5 15,3-1 6-15,0-2 6 16,0-3 3-16,0-3-3 15,0-5-1-15,0-3 1 0,-3 4 0 16,-3-1-4-16,-4-6 1 16,-2 1-7-1,-3 0-3-15,-3 0-14 0,1 2-8 16,-1 3-42-16,-3 5-20 16</inkml:trace>
  <inkml:trace contextRef="#ctx0" brushRef="#br0" timeOffset="34152.4136">16385 12015 136 0,'0'2'52'0,"3"-2"-28"0,0-2-22 0,-3 2 14 16,0 0-4 0,0 0 3-16,0 0 1 15,3 0-1-15,-3 0-7 16,3-3-1-16,-3 3 3 0,0 0 3 0,0 0 2 16,0 0-8-16,0 0-4 15,0 0-2-15,0 0 1 16,6 0-1-16,0 0 2 15,0 0 0-15,3 0 3 16,8 3-1-16,1-1 0 16,0 1 1-16,6 2 1 15,3-5 1-15,8 0 2 16,4 0-3-16,3 0 1 16,5-2-7-16,4 2-3 15,0 0 3-15,-1 0 3 0,-5 0 1 16,-3 0 2-16,-4 0-2 15,1-3 2-15,-6 0 0 16,-7 1 1-16,-2-1 0 16,-6 3 2-16,-3-3-5 15,-3 3-3-15,-3-2 1 16,-3 2 0-16,-3 0-4 16,0 0 1-16,0 0-18 15,-3 0-5-15,0 0-16 16,0 0-5-16,6 2-1 15,0 1 1-15,0-3-45 16</inkml:trace>
  <inkml:trace contextRef="#ctx0" brushRef="#br0" timeOffset="34618.837">17037 11880 120 0,'-3'-5'46'0,"6"10"-24"0,-6-3-2 0,3-2 19 0,0 0-4 16,0 0 2-1,0 0-19-15,0 0-6 0,3 3-7 16,3 2-6-16,0 1 0 0,9 2 1 16,2 0 2-16,1-1-1 15,3 1 2-15,3 0-2 16,-3 0 2-16,0 0-2 16,-4 3 2-16,-2-1-4 15,0-2 0-15,-15 8 14 16,-6 3-1-1,-9-3 2-15,3-1-8 0,-5 1-2 16,-7 3-2 0,3-1 1-16,0-2-4 15,0 0 0-15,3-3 1 16,4 1 0-16,2-4-22 0,3 1-8 16,3-3-51-1,6-3-49-15,0-5 42 16</inkml:trace>
  <inkml:trace contextRef="#ctx0" brushRef="#br0" timeOffset="35637.6255">17567 11859 116 0,'-12'16'46'0,"9"-14"-24"0,3 1-26 0,0-1 45 16,0 4-11-16,0-6 2 15,6 5-1-15,-6-5-17 16,0 0 7-16,0 3 6 0,0-3 0 15,0 0 2-15,3 2-5 16,-3-2-1-16,0 0-10 16,0 0-5-16,3 0-3 15,0-2 1-15,0-6-3 16,0 0-2-16,-1-5 0 16,1-1 1-16,3-2-1 15,0 3-1-15,0 0 1 16,0-3-1-16,0 0 0 15,-3 3 0-15,0 0 0 0,0 2 2 16,0 1-3-16,-3 2 0 16,0 2-4-16,0 4 1 15,0-1 0-15,0 3-1 16,3 5 1-16,0 3 3 16,0 3-5-16,0 5 2 15,0 13 2-15,0 0 3 16,0 3-2-16,0 0 0 15,0-3 1-15,0 0 0 16,0-3 0-16,0-2 2 16,-3-3-1-16,0-2 2 15,0-6-2-15,0 0 2 16,0-2-2-16,0-3 2 16,0 0-15-16,0-3-5 0,-3 0-20 15,0 0-9-15,0 1-13 16,0-1-3-16,0 0-27 15</inkml:trace>
  <inkml:trace contextRef="#ctx0" brushRef="#br0" timeOffset="35900.1362">17510 12115 196 0,'-6'-2'74'0,"3"2"-40"0,0 0-24 16,3 0 20-16,0 0-5 0,0 0 0 15,3 0-9-15,3 0-3 16,3-3-7-16,6 0-2 0,3 1 2 16,3-1-1-16,2 0 2 15,1 1-4-15,0 2 0 16,-3 0-1-16,-3 0-2 16,0 0 1-16,-4 0-1 15,-2 0-18-15,-3 0-5 16,-3 0-35-16,0 0-15 0,-6 0-26 31</inkml:trace>
  <inkml:trace contextRef="#ctx0" brushRef="#br0" timeOffset="36330.3184">17912 11964 108 0,'0'-2'41'0,"6"-3"-22"0,-3 7 0 0,-3-2 16 16,0 0 5-16,0 0 3 15,0-2-10-15,0-1-5 16,-3 0-16-16,0 1-5 0,-3-4-1 16,0 4-1-16,0-4 2 15,0 1-2-15,3 2 0 16,0 1-6-16,0-1-1 16,3 3-4-16,0 0 1 15,0 0 3-15,0 0 1 16,0 0 5-16,0 0 2 15,0 0-7-15,0 0-1 0,0 0 0 16,0 0 1-16,3 3-2 16,-3-3 2-1,3 5-37-15,0 0-14 16,3 1-47-16</inkml:trace>
  <inkml:trace contextRef="#ctx0" brushRef="#br0" timeOffset="36662.7061">17933 12065 168 0,'-12'0'66'0,"6"8"-36"0,0-11-31 16,3 6 12-16,-3 0 8 16,0-1 7-16,3-2-7 0,0 0-1 15,0 0-10-15,3 0-7 0,0 0-4 16,0 0 2-16,6 3 0 15,0 0-2-15,0 2 2 16,-3-3 1-16,0 1 0 16,-3-3 2-16,3 3 3 15,-3-1 11-15,-3 1 7 16,0-3-6-16,-3 0-2 16,3 0-6-16,-3 0-4 15,3 0-5-15,0 0-2 16,0-3-21-16,3 3-8 15,3-2-48 1,3-4-56-16</inkml:trace>
  <inkml:trace contextRef="#ctx0" brushRef="#br0" timeOffset="37470.8948">18329 11777 188 0,'-3'2'71'0,"6"-2"-38"0,-3 0-8 0,0 0 25 0,0 0-8 16,0 0-2-16,0 0-16 16,0 0-7-16,0 0-10 15,3 0-5-15,-3-2 1 0,3-1 0 16,-1-2 3-16,4-3-5 16,0 0-3-16,0 0-2 15,0 0 3-15,0 0 0 16,0 0 1-16,0 0 0 15,-3 3 0-15,0 2-3 0,0 1 2 16,0-1-1-16,-3 3 0 16,0 5-3-16,0 3 1 15,0 5 0-15,0 3-1 16,-3 13 1-16,0 0 3 16,0 3 0-16,3 0 1 15,0-3 2-15,0-5 1 16,0 0-1-16,0-3-2 15,0-3 1-15,0-2-1 16,0-3-3-16,0-2 2 0,0 0-23 16,0 2-34-1,0-3 11 1,-3-2-32 0,0 0-39-16,0 0 32 0</inkml:trace>
  <inkml:trace contextRef="#ctx0" brushRef="#br0" timeOffset="37668.944">18308 12086 192 0,'-6'-5'71'0,"-6"5"-38"0,6 0-23 16,6 0 20-16,0 0-5 15,0-3 0-15,0 3-7 16,6-2-3-16,3 2-9 0,3 0 0 16,3 0 4-16,2 0-4 15,1 0 2-15,6 0-3 0,3 2 0 16,-3-4-3-1,0 4-2-15,-4-4-2 0,-2 2 1 16,-3 0-43-16,-3-3-18 16</inkml:trace>
  <inkml:trace contextRef="#ctx0" brushRef="#br0" timeOffset="44589.2357">19954 9448 92 0,'-3'-8'35'0,"3"8"-18"0,0-5 0 16,0 2 14-16,0 3-5 15,3-2-1-15,-3 2-10 16,0 0-2-16,0 0-7 16,0 0-6-16,3 5-1 0,0 6 3 0,0 7 1 15,0 17 3-15,0 12 3 16,0 9 0 0,-3 5 2-16,0 7-4 0,0 14 1 15,0 3-1-15,0 5 3 16,-3 0-3-16,3 3 1 15,0 2-5-15,0-5 0 16,3-6-1-16,0-9 1 16,0-12 0-16,0-7 1 15,0-6-2-15,-3-8 1 16,0-7 0-16,0-6 3 16,0-8 3-16,0-3 5 15,0-4-8-15,0-4-1 0,0-2-1 16,0 0 0-1,0-3-2-15,2 1-2 0,-2-6 1 16,6 2-1-16,3-2-3 16,3 0 2-1,0-2-1-15,12-1 0 0,3 0 2 16,3 1 2-16,2-1-3 16,4 3-2-16,0 0 2 15,-4 0 2-15,1 0 0 16,-3 0-1-16,-3 3 1 15,0-1-1-15,-1 1-3 16,-5 0 0-16,-3-1-12 16,-3 1-5-16,-3-3-16 0,0 0-5 15,-3 0-53 1,0 0-26-16,-3-3 60 16</inkml:trace>
  <inkml:trace contextRef="#ctx0" brushRef="#br0" timeOffset="44931.7227">20475 10734 200 0,'-15'-2'77'0,"15"2"-42"0,-3 0-34 0,3 0 14 0,0 0-13 15,0 0 0-15,6 2-7 16,3 1 1-16,3 2 2 16,2 0 1-16,10 6 1 0,0 2 0 15,0 0 0-15,-3 6 0 16,-3-3 0-16,-4 2 2 16,-5-2 1-16,-6 3 3 15,-9 7 3-15,-8 1 5 16,-7 2 3-16,0-5-7 15,0-6-3-15,0-2-7 0,3-3-2 16,6-2-46-16,6-3-20 16,4-6-25-1</inkml:trace>
  <inkml:trace contextRef="#ctx0" brushRef="#br0" timeOffset="45896.432">20790 10454 156 0,'-3'-8'57'0,"6"8"-30"0,-3 2-29 0,0 1 9 16,0 5-8-16,0 18 1 15,3 6 2-15,-3 13 1 16,0 8-1-16,0 19 1 0,0 25 2 15,-3 4 0-15,0 10 0 16,3 0-1-16,0-8 2 16,0-10 3-16,0-14 2 15,0-5-3-15,0-10-3 16,0-11 0-16,0-11 1 0,0-10 1 16,0-6 1-16,0-7-18 15,0-8-5 1,0-6-57-1,0-5-43-15,-3-5 42 16</inkml:trace>
  <inkml:trace contextRef="#ctx0" brushRef="#br0" timeOffset="46461.5016">20746 10451 156 0,'-3'-18'57'0,"11"12"-30"0,4-4-34 0,-3 4 10 16,9 1-3-16,9-3 0 15,12 0 4-15,11 0 2 16,13 3-2-16,8-3-1 0,27 3 3 15,21 2-3-15,15-2 0 16,18 2-1-16,9 1 1 16,12 2-2-16,2 0-1 15,-5 0 3-15,-18 0 0 16,-18 5 1-16,-18 0 0 16,-21 0-5-16,-18-2 1 15,-14 0 0-15,-13-1 0 16,-8 1 6-16,-12 0 4 15,0-3 1-15,-9 0 1 16,-7 2 0-16,-2 1 2 0,-3 2-7 16,-3 6-2-16,-3 5-5 15,-3 15-1-15,-3 14-1 16,-3 11 0-16,-3 23 0 16,-3 30 0-16,-2-3 0 15,5 18-2-15,6 3 5 16,3-8 1-16,3-13 4 15,0-3 1-15,0-5-3 16,0-5-1-16,-3-11-1 0,5-14 1 16,-2-12 0-1,0-6 3-15,0-13-32 16</inkml:trace>
  <inkml:trace contextRef="#ctx0" brushRef="#br0" timeOffset="46990.6679">20647 11885 200 0,'-21'-8'74'0,"13"-5"-40"0,2 8-31 16,6 5 17-16,0 0-8 16,3 0-2-16,5-3-1 15,7 0-1-15,12-7-4 16,6 2 2-16,23-3 0 0,19 1 0 0,20-4-1 16,30 1-1-16,18 5 2 15,15 6-3-15,5 4-2 16,-2 4-5-16,6 1 0 15,-12 9 6-15,-15 3 4 16,-15-3-6-16,-3 0 1 16,-21-6 1-16,-15 1 1 15,-14-3 1-15,-13-6 2 16,-11 1-3-16,-13-11-63 16,-11-2-27-1,-12-12-14 1</inkml:trace>
  <inkml:trace contextRef="#ctx0" brushRef="#br0" timeOffset="47695.4404">21371 10496 132 0,'0'-21'52'0,"-3"13"-28"0,-3 0-4 16,3 5 19-16,-3-2-8 16,-3 0-1-16,-6-1-13 0,0 1-3 15,-3 3-8 1,-6 7-6-16,1 5-1 0,-4 14-4 0,3 5 1 16,0 3 0-16,3 5 2 15,6-2 1-15,4-4 1 16,2 1 0-16,3 0 2 15,3 0 1-15,3-3 1 16,0-3-7-16,0-2 0 16,0-6-37-16,-3-2-13 15,3-2-33 1</inkml:trace>
  <inkml:trace contextRef="#ctx0" brushRef="#br0" timeOffset="48176.3939">21004 10716 192 0,'-2'-14'74'0,"2"12"-40"0,2-1-35 15,4 3 12-15,3-3-3 16,3 1 2 0,6-1-7-16,3 1-4 15,3-1 0-15,3 0 2 0,-1 1 2 0,4 2-4 16,-3 0 1-16,0 0-20 15,-1 0-7-15,-2 5-15 16,-6-5-4-16,-3-3 3 16,-3 3 5-16,-6 6 26 15,-3-1 25 1,-3 0 15-16,-3 3-8 16,-6 0-3-16,0 0-6 15,3 3-2-15,0 2-3 16,3 0-1-16,3 3 3 0,6 0 3 15,3 0-6-15,6-3 6 0,3-3 2 16,3-4 2-16,-4-4 1 16,-2-2 3-16,-3-2 2 15,-3-4 15-15,-3 1 7 16,-3-5-16-16,-3-4-5 16,-3 1-16-16,-3 2-7 15,-3 1 1-15,0 2-1 16,0-3-13-16,3 3-5 15,1 3-26-15,5 5-11 0,5-5-10 16,4 2-42 0,6 1 20-16</inkml:trace>
  <inkml:trace contextRef="#ctx0" brushRef="#br0" timeOffset="48433.0002">21603 10729 116 0,'-9'16'46'0,"9"-8"-24"0,-6 5-19 15,6-5 10-15,0 2 3 16,3 4 2-16,0-1 2 16,3 0 2-16,6-2-12 15,0-6 5-15,0-2 5 0,-1-6 2 16,4-2 4-16,0-6 1 16,0 1 1-16,-3-4-2 15,-6 1 1-15,-3 0-6 0,-3 2-1 16,-6-2-13-16,0 0-7 15,0 5-14-15,-6 0-6 16,0 11-38-16,-3 2-17 16,0 8-43-1</inkml:trace>
  <inkml:trace contextRef="#ctx0" brushRef="#br0" timeOffset="49142.7426">21445 11253 172 0,'-6'2'66'0,"6"-2"-36"0,-3 6-24 15,3-1 15-15,-6 3-9 16,-3 5 1-16,-9 6-2 16,-5 10 1-16,-1 3-6 15,0 2-4-15,3-5-1 0,3-5-1 16,0 0 2-16,6-3-1 0,4-5-3 31,-1 2-3-31,3-5-37 16,0-7-17-16,3-4-25 15</inkml:trace>
  <inkml:trace contextRef="#ctx0" brushRef="#br0" timeOffset="49394.0755">21204 11311 168 0,'-6'-11'66'0,"9"9"-36"0,-3-1-31 0,0 3 15 16,0 0-6-16,6 0 1 15,0 3-3-15,0 2 1 16,3 6-4-16,3 2 0 0,3 3 1 16,5 8 0-16,4 2 2 15,3 0-1-15,0 1 0 16,-3-3-3-16,-4-3 1 16,1-3-2-16,-3 1 2 15,-3-3 0-15,0-3 1 16,-3-2-60-16,0-6-66 15,0-8 23-15</inkml:trace>
  <inkml:trace contextRef="#ctx0" brushRef="#br0" timeOffset="49829.6497">21609 11324 224 0,'-6'-2'85'16,"0"2"-46"-16,3 0-28 0,3 0 23 0,0 0-14 15,3 2-1-15,3 1-9 16,0-1-4-16,3-2-3 15,0 0-5-15,0 0 1 0,2 0 3 16,4 0 1-16,0-2-1 16,3-1-2-16,0 1 1 15,0-1-1-15,0 0-31 16,-3 3-12-16,-4 0-35 16</inkml:trace>
  <inkml:trace contextRef="#ctx0" brushRef="#br0" timeOffset="50051.8355">21615 11446 204 0,'-6'-3'77'0,"9"6"-42"0,-3 0-37 0,0-3 17 16,0 0-5-16,3 2 2 16,3 1-4-16,3-1 0 15,2 1-5-15,1-3-2 0,3 0 2 16,3 0 0-16,0 0 1 15,0 0-9-15,0 0-4 16,-3 0-33-16,-1 0-12 16,1 3-35-1</inkml:trace>
  <inkml:trace contextRef="#ctx0" brushRef="#br0" timeOffset="50500.8279">21975 11218 212 0,'-3'0'82'0,"0"3"-44"0,6 0-40 16,-3-1 14-16,-3 4 0 15,0-1 3-15,-3 3-6 16,0 2-3-16,-3 1-3 16,-3 0-3-16,6-1 3 0,0 1-4 15,0-1-2-15,0-2 2 0,3 0 2 16,0 0 0-16,3-3-1 16,0 1 1-16,0-4 1 15,0-2-1-15,6 3-1 16,3 2 3-1,3-2-2-15,3-3-1 16,0 0 1-16,0 0-1 16,0 0 0-16,0 0 0 15,-1 0 0-15,1 0 2 16,0-3-1-16,0 1-1 16,-3-1-13-16,3 0-6 15,-3-2-26-15,0 0-8 0,-3-1-35 16</inkml:trace>
  <inkml:trace contextRef="#ctx0" brushRef="#br0" timeOffset="50625.7051">22147 11205 148 0,'-2'-5'57'0,"2"5"-30"0,0 0-23 16,0 0 15-16,0 0-2 15,0 0 1-15</inkml:trace>
  <inkml:trace contextRef="#ctx0" brushRef="#br0" timeOffset="50772.8017">22142 11210 299 0,'-6'16'1'0,"0"11"-1"0,3 7 4 0,0 3 5 15,0 0 1 1,0 3 2-16,0-8-4 0,3-3-3 16,0-5 0-16,0-1-1 15,0-4 0-15,0-9 0 16,0 4-16-16,0-9-6 15</inkml:trace>
  <inkml:trace contextRef="#ctx0" brushRef="#br0" timeOffset="56495.2476">10792 16002 132 0,'0'-3'52'0,"0"3"-28"0,0-2-19 0,0 2 11 16,0 0-5-16,0 0-1 15,0 0 0-15,0 0 1 16,0 0-5-16,0 5 5 0,0 6 4 16,0 4-1-16,-3-1 0 15,-6 2-4-15,0 2 1 0,-3 3-4 16,0 0-2-16,0 6-2 15,0-3-3-15,1-3 1 16,2 3 1-16,0-3-1 16,3-5 2-16,3-3-4 15,-3-2 0-15,3 2 3 16,3-3 3-16,0-10 4 16,6 3 2-16,6-8-3 15,6-3 0-15,-1 5-3 16,7-5 2-16,3 3-4 0,3 0 0 15,-3-1-1-15,-1 1-2 16,-2 5 3-16,-3-3 2 16,0 3-7-1,0 0 0-15,-9 0 0 16,-4 0 3-16,1 0-27 0,-3 0-11 16,-3-2-31-16,0-1-10 15,-3-2-4 1</inkml:trace>
  <inkml:trace contextRef="#ctx0" brushRef="#br0" timeOffset="56717.2817">10959 16015 200 0,'-6'-2'74'0,"6"17"-40"0,0-4-40 0,0 2 25 16,0 6 0-1,-3 7-1-15,0 9 0 0,0 12-10 16,0 1-3-16,3-3 1 0,0-3-3 16,0-2 0-16,0-8 1 15,0-1 0-15,0-4 0 16,0-6 0-16,0-5-13 16,0-3-4-16,0-2-78 15</inkml:trace>
  <inkml:trace contextRef="#ctx0" brushRef="#br0" timeOffset="58139.9377">11807 16034 104 0,'-3'13'41'0,"3"-13"-22"0,0 0-11 15,0 0 11-15,0 0-11 16,0 0-2-16,0 0-4 15,0 0 1-15,6 0-2 16,0 5 8-16,0 1 4 0,0-1-6 16,0 0-2-16,3-2 12 0,0-1 8 15,2 1-8-15,1 0-2 16,3-3-5-16,0 2-1 16,0 1 1-16,3 0 1 15,0-1-1-15,0 1 1 16,-1 0-4-16,7-1 1 15,0 1 1-15,-3-3 5 16,0 0-4-16,0 0 0 16,2 0-4-16,1 0-1 15,3 0-1-15,0 0 0 16,0 3-2-16,2-3 1 0,4 2 0 16,-3-2 1-16,3 5-2 15,-4-2 1 1,1 0-4-16,6-1 0 15,-3-2 1-15,2 0 2 0,-2 0-1 16,3 0 2-16,-1 0-2 16,1 0-1-16,-3 0 3 15,3 0 0-15,-4 0-1 16,-2 0 1-16,0 0-2 16,-3 0 2-16,0 0 0 15,-4 0 1-15,1 0-2 16,3 0-2-16,-3 0 5 15,3 0 1-15,-1-2-2 16,1 2-1-16,3 0-1 16,0 0-2-16,-1 0 1 15,1 0 1-15,0 0-3 0,0 0 0 16,-1 0 1-16,1 2 2 16,0-2-1-16,3 0-1 15,-1 0 1-15,-2 0-1 16,0 0 0-16,3 0 2 15,-1 0-1-15,1-2-1 16,0 2 1-16,-3 0-1 16,0-3 2-16,-1 0 1 15,-2-2 1-15,-3 5 2 16,0 0-3-16,-3 0 0 0,-7 0-1 16,1 0-2-1,-3-2-10-15,-3 2-6 0,-6 2-116 16,-3-4-68-1,-3-14 83-15</inkml:trace>
  <inkml:trace contextRef="#ctx0" brushRef="#br0" timeOffset="59346.1432">8497 7686 96 0,'0'-2'35'0,"0"2"-18"0,0 0 4 15,0 0 19-15</inkml:trace>
  <inkml:trace contextRef="#ctx0" brushRef="#br0" timeOffset="59929.5926">8491 7684 281 0,'0'0'44'0,"-6"0"-22"16,3-3 1-16,0 0 0 0,0 3-7 16,0 0-4-16,3 0-10 15,0 0-3-15,0 0-3 0,0 0 0 16,6 0 7-16,0 0 3 16,3 0 1-1,6 0 3-15,6 0-3 16,5 0 1-16,7 0-1 15,-3 0 1-15,3 0 0 0,2 3 0 16,4-3-2-16,3 0 1 16,-3 0-2-16,-1-3 0 15,7 1-1-15,5-1 2 16,-2 0-1-16,-6 3 2 16,-1-2-4-16,1 2 0 15,0-3 1-15,-4 0 2 16,1 1-3-16,0-1 0 15,0 0 1-15,2 1 0 16,4-1 0-16,0 0 2 0,-4 1-3 16,-5-1 0-16,3 1-1 15,-1 2-2-15,1 0 1 16,0-3 1-16,-4 3-1 16,1-3 2-16,0 1 0 15,3-1 1-15,2 0 0 16,1 1 0-16,-3 2-5 15,-7 0 1-15,1-3 0 16,-3 0 0-16,-3 3 0 16,-1 0 0-16,1 0 2 15,-3-2 1-15,3-1-4 0,-6 0-1 16,-1 3 3 0,-2 0 1-16,-3 0 0 15,0 0 1-15,0 0-2 0,-3 0 2 16,0-2-4-1,-3-1-2-15,0 0-18 0,0 3-7 16,-3-2-51-16,0 2-24 16</inkml:trace>
  <inkml:trace contextRef="#ctx0" brushRef="#br0" timeOffset="76072.7656">13087 14004 36 0,'6'-8'16'0,"-3"6"-8"0,6-6 6 0,-6 5 9 0,3 1 6 16,0-4 2-16,-3 4 3 15,0-1 2-15,-1 0-1 16,-2 1 1-16,0 2-13 16,0 0-4-16,-2 5-11 15,-4 3-1-15,-3 5 3 0,0 6 3 16,-6 10 2-16,-6 3-2 15,-3 5 0-15,0 2 1 16,1-7 2-16,-1-3-5 16,0 0-1-16,0-2-6 0,3-1-1 15,0-5-1 1,4 0-2-16,2-5 3 16,3 0 0-16,3-3-4 15,0-2 1-15,3-3 0 0,0-3 2 16,3-2-8-16,0 0-1 15,0-3-18-15,0 0-7 16,6 0-10-16,0-3-1 16,3-2-21-1,6-1-47-15,0 1 23 16</inkml:trace>
  <inkml:trace contextRef="#ctx0" brushRef="#br0" timeOffset="76432.8078">13212 13996 152 0,'0'-5'57'0,"0"5"-30"0,0 0-18 16,0 0 14-16,0 5-2 15,0 1-1-15,-3 2-2 16,0 8-1-16,-6 7-9 16,-3 6 1-16,-6 3 4 0,0 5-1 15,0-5 3-15,-2-6-4 16,-1 1-1-16,0-3-9 0,0 0 0 16,3-3-1-16,3-3 2 15,3-2 1-15,1-3 1 16,2-2-5-16,3-3 1 15,3 0-31-15,0-3-12 16,3-2-46 0,0-3-41-16,0 0 49 15</inkml:trace>
  <inkml:trace contextRef="#ctx0" brushRef="#br0" timeOffset="77075.1885">13545 14221 152 0,'0'0'57'0,"0"0"-30"0,-3 0-5 0,3 0 23 16,-3 0-8-16,-3 3 1 15,0 0-10-15,-6 2-5 16,-2 3-13-16,-1-3-6 0,0 3-3 16,0 0-4-16,3 0 2 15,3 0-1-15,3-3-2 16,3 1 0-16,3-1 3 15,9 3 0-15,6 0 1 16,0 0 0-16,0 0 2 0,-3-1-3 16,0 1 0-1,-4 0 3-15,-2 0 3 16,-3 0 4-16,-3 0 2 16,-3 0-1-16,-6 0-1 0,-8 3-5 15,-1-3-3-15,0-3 0 16,0 0-1-16,0-2 0 15,3-1 0-15,3-2-14 16,3 0-5-16,1 0-23 16,2-2-9-16,3-1-28 15,6 1-43-15,3-4 34 16</inkml:trace>
  <inkml:trace contextRef="#ctx0" brushRef="#br0" timeOffset="77276.0127">13646 14044 152 0,'0'-16'57'0,"3"16"-30"0,-3 0-23 0,0 0 13 16</inkml:trace>
  <inkml:trace contextRef="#ctx0" brushRef="#br0" timeOffset="77426.1186">13655 14055 281 0,'3'26'18'0,"0"3"-9"16,-3 8 1-16,0-5 2 0,0 0-2 16,0-3 0-16,3 0-6 15,0-3-3-15,0 1 2 16,0-3 0-16,0-3-1 15,-3-3 1-15,0-2-18 16,0-5-4-16,-3-3-48 16</inkml:trace>
  <inkml:trace contextRef="#ctx0" brushRef="#br0" timeOffset="77647.4093">13566 14195 200 0,'-3'-5'77'0,"6"5"-42"0,0-3-34 0,0 3 16 16,3 0-2-16,3-3 3 16,6 1-10-16,3-1-4 15,-1 0-3-15,4 3-1 0,3 0 0 16,0 3-16-16,-3 0-4 15,-3-1-78 1</inkml:trace>
  <inkml:trace contextRef="#ctx0" brushRef="#br0" timeOffset="77991.406">13783 14282 160 0,'-9'6'60'0,"6"1"-32"0,3 1-22 0,0-2 15 0,3 2-5 16,0 2 1-16,3 1-3 15,3 2-1-15,3-2-7 16,0-1 3-16,3-2 1 0,6-3 1 16,-3-5 3-16,2-2-3 0,-2-4 1 15,-3 1-3-15,-3-3 2 16,-3 0 0-16,-3 0 3 15,-9-2-3-15,-6-1-1 16,0-2-6-16,0 0-1 16,0 0-3-16,0 2-1 15,-3 0-12-15,4 3-7 16,2 3-16-16,0 0-7 16,0 2-26-1,3 1-55-15,3 2 25 16</inkml:trace>
  <inkml:trace contextRef="#ctx0" brushRef="#br0" timeOffset="78544.96">13935 14288 128 0,'-3'7'49'0,"3"-1"-26"0,0 2-27 0,0 0 8 0,0 5 7 16,6 5 5-16,-6 4 0 15,6-1 1-15,-3 5-9 16,0 6-3-16,0-3-3 16,0-5-2-16,0-3 1 0,0-5 1 15,-3-3 3-15,0-2 2 16,-3-9 5 0,0 1 3-16,0-3-2 0,0-11 2 15,0-4-10-15,0-4-3 16,0-2 0-1,0 0 1-15,0-1 5 16,3 1 3-16,0 0-6 16,0 3-3-16,0-1 1 0,6 1 2 15,0 2-4-15,3-5-1 16,0 2-2-16,3 6 0 16,3 2 2-16,0 3 0 15,-1 3 0-15,4 2 0 16,0 6 2-16,0 2 3 15,3 1-2-15,-6 2 0 16,-3-1 3-16,3-1 1 0,-7 2 1 16,-2 0 0-1,-6 0 0-15,-3-1 0 16,-2 1-2-16,-7 0-1 16,-3 0-3-16,-3 0-2 0,-3-2-2 15,3-1 1-15,0-3-6 16,3 1-3-16,4-3-14 15,2 0-5-15,0 0-18 16,3 0-6-16,3-3-39 16</inkml:trace>
  <inkml:trace contextRef="#ctx0" brushRef="#br0" timeOffset="78923.255">14307 14224 164 0,'3'-8'63'0,"0"5"-34"0,0 1-3 0,-3 2 25 16,-3 0-10-16,-3 2-3 15,0 1-20-15,-3 2-6 16,0 1-8-16,0-1-3 0,1 3 0 15,2 0-4-15,0 0 2 16,3 2-1-16,6 1 0 16,3 2 2-16,3 0 0 15,-1 1-3-15,1-1 2 16,-3 0 3-16,0 0 1 0,-6-2 5 16,-3-1 3-16,-3 1-4 15,-3-3 1 1,-2 0-5-16,-4-3-2 0,-3-2-22 15,0-3-9-15,3-3-58 16,0 1-62 0,0-4 41-16</inkml:trace>
  <inkml:trace contextRef="#ctx0" brushRef="#br0" timeOffset="79730.0858">14557 13975 160 0,'-3'-13'63'0,"6"10"-34"0,-3 1-19 15,0 2 20-15,0 0-14 16,0 0-3-16,3 5-4 15,0 6-1-15,0 10-4 16,3 11-1-16,-3 5 3 0,0 0 3 0,-3 0 5 16,0 0-6-16,0-6 0 15,0-1 0-15,0-7 0 16,0-1-4-16,0-4-3 16,0-5 2-16,0-2 2 15,0-3 0-15,0-3 2 16,0-5-2-16,3-3 0 15,0-2-6-15,0-5 1 16,3-4 0-16,0-1 0 16,3-1 0-16,3 0 0 15,0 0-3-15,0 3 2 16,-1-1 1-16,4 4 2 0,0 5 3 16,0 5 2-16,-3 2-1 15,3 3 1-15,0 6 0 16,-3 2 1-16,-3 1 0 15,0 1 2-15,-3 1-3 16,-1 0-2 0,-2 0-2-16,0 0-3 0,0-3 1 15,0-2-1-15,0-1-29 16,-3-2-10-16,9-8-87 16,0-2 9-1</inkml:trace>
  <inkml:trace contextRef="#ctx0" brushRef="#br0" timeOffset="80124.3967">14894 14240 220 0,'0'0'82'0,"3"0"-44"0,0 3-42 0,-3-3 15 16,6 7 3-16,-1-1 3 15,4-1-6-15,3 0-4 16,3-2-4-16,0 0 2 0,0-1 4 15,0-2-3-15,0-5 2 16,-3 0-3-16,-3-1 0 16,-1 1-3-16,-2 0-2 15,-3-3 3-15,-3 0 2 0,-3 0-4 16,-3 0-1-16,-5 3-2 16,-4 2 0-16,0 3 2 15,0 0 0-15,0 5-3 16,0 1 0-1,3 2-1-15,3 2 0 16,0 3 3-16,3 1 2 0,3-1 0 16,3 0-1-16,6 0 1 15,3-2 1-15,3 0 1 16,3-4 1-16,3-1-5 16,0-1-1-16,0-2-30 15,6-6-14-15,-1 0-64 16</inkml:trace>
  <inkml:trace contextRef="#ctx0" brushRef="#br0" timeOffset="80494.4956">15179 14216 220 0,'-9'0'85'0,"12"0"-46"0,0 11-46 0,-3-6 14 15,0 3 6-15,3 2 6 16,0 1 2-16,0 2 2 15,0-2-13-15,0 2-1 0,0-2-2 16,0-1-3-16,0 1-1 0,0-3 1 16,0-3 0-16,0 0 0 15,-3-2 2 1,0-3-3-16,0 0-2 0,0-3 4 16,0-2 4-16,3-3-3 15,0 0 2-15,0-5-3 16,3 2 2-16,0-2-2 15,0 3 0-15,0-4-3 16,6 4-2-16,0-1-2 16,0 3 1-16,-1 0 1 15,1 3 0-15,3 2-25 16,0 1-10-16,3 2-20 16,0 0-6-16,0 0-24 15,-3 0-36 1,-1 2 39-16</inkml:trace>
  <inkml:trace contextRef="#ctx0" brushRef="#br0" timeOffset="80889.5881">15450 14256 224 0,'-3'10'85'0,"6"-7"-46"0,0-3-39 0,-3 0 18 16,6 3-1-16,0-1 4 16,3 4-5-16,0-6-1 15,3 0-9-15,0 0 0 0,3-3 1 16,0 0-1-16,-4-2 1 15,1 0-4-15,-3-1 0 0,0 1-1 16,-3-3 1 0,-3 0 0-16,-3 0 1 0,-6 0-5 15,0-2 1-15,-6 2-9 16,0 3-2-16,-5-1 1 16,-4 6 4-16,-3 6 1 15,0 1 3-15,3 4-1 16,0 2 1-1,4 6 2-15,2-1 0 0,3 1 2 16,3-1 3-16,6 4 2 16,6-1 1-16,9 0 2 15,6-3 1-15,5-4-3 16,4-1 0-16,9-5-5 16,-3-3-2-16,-1-2-18 15,1-3-6-15,-6-6-84 16,-3 1-60-1</inkml:trace>
  <inkml:trace contextRef="#ctx0" brushRef="#br0" timeOffset="87900.8657">16391 17346 124 0,'-3'0'49'0,"3"0"-26"0,-3 0-3 0,3 0 19 15,0 0-10 1,0 0-2-16,0 0-7 0,0 0-3 15,0 0-9-15,3 0 10 0,-3 0 8 16,6 0-5-16,0 0-2 16,0 0-3-16,3 5 0 15,3 1-4-15,8-4-2 16,-2-2-2-16,6 0 2 16,3-2-3-16,3-4 1 15,-1 1-1-15,4 2 1 0,0-2-4 16,3 5-1-1,-1-5 3-15,1 5 1 16,-3 0-6-16,2 0 0 0,-5 0 3 16,-6 0 2-16,-3 0 2 15,-3-3 2-15,-3 3-3 16,-1-2 1-16,1-1-3 16,-3-2 2-16,0 5-4 15,-3-3 0-15,0 0-1 16,0 1-2-16,0 2 1 15,0-6-1-15,0 6-3 16,0 0 2-16,0-2 1 16,0 2 0-16,-3 0 0 15,2-3 2-15,1 0 3 16,-3-2-4 0,-6 5-14-16,0 0-4 15,0 0-12-15,0 0-4 16,-3 0-24-16,3-2-9 15,0-1-66 1</inkml:trace>
  <inkml:trace contextRef="#ctx0" brushRef="#br0" timeOffset="88753.1106">17007 17142 64 0,'-6'0'27'0,"6"0"-14"0,3 0 0 0,-3 0 11 15,0 0-1-15,0 0 0 16,0 0-3-16,0 0-1 15,0 0 3-15,0 0 3 16,0 0-13-16,0 0 2 0,0 0 2 16,0 0 3-16,0 0 1 15,0 0 0-15,-3 0 0 16,0 0-7-16,3 0-3 16,-3 0 3-16,0 0 2 15,3 0 0-15,-3 0 1 0,3 0-4 16,0 0 0-1,-3 0-3-15,3 0 0 16,0 0-3-16,0 0-1 0,0 0-6 16,0 0-1-16,0 0 3 15,0 0 3 1,0 0-1-16,3 3 0 0,3 0 1 16,3-1 0-16,0 4-2 15,3 2-2-15,0 7-2 16,3-1 1-16,2-1 1 15,-2-3 2-15,0 1-1 16,0-3-1-16,0 3 1 16,-3-4-1-16,0 1 0 15,-3-2 2-15,-3 2-1 16,0-3-1-16,-3 0 3 16,0-2 0-16,-3 2-1 0,0 0-2 15,-3 1 1 1,0-4-1-16,-3 6 0 0,-3-2 0 15,0 4 0-15,-6 6 0 16,0 3 0-16,0-6 2 16,0 0 1-16,3 0 3 15,0 1-3-15,4-4 0 16,-1-2-3-16,3 0-3 16,0-3-1-16,3 1 0 15,0-4-55-15,3 4-25 16</inkml:trace>
  <inkml:trace contextRef="#ctx0" brushRef="#br0" timeOffset="90136.4251">17439 17209 96 0,'-3'-14'38'0,"0"14"-20"0,3-2-19 16,0 2 9-16,0 0 15 16,0 0 7-16,0 0 7 15,0 0 19 1,-3-6-10-16,0 1-24 16,3 5-11-16,-3-3-4 0,0 1 9 15,3-1 5-15,0-2-7 16,0 5-3-16,0-5-2 0,3 2-1 15,3-8-2-15,0 6 1 16,3-6-2 0,2 1 0-16,1-3-3 0,3 5 1 15,3-3-4-15,3 3 0 16,-3 0-1-16,0 3 0 16,-3 5 0-16,-1 0 0 15,-2 8 2-15,0 2 2 16,-6 4-1-16,-3 15-1 15,-3 0 3-15,-6 0 2 16,0 0 0-16,-9 0 2 0,0-2-4 16,-2-1-2-16,2 1 2 15,0-9 2-15,3 1 0 16,0-6 2-16,3 0 0 16,0-5 3-16,3-3-5 15,3 3-1-15,3-8-2 16,6 3 1-16,3 0 0 15,3-3 1-15,3 0 0 16,3 0 0-16,0 0-5 16,-3 0 1-16,-1 5 2 15,1-5 3-15,-3 2-4 16,0 1-3-16,-3 0-8 16,0-3-2-16,0 5-24 15,0-5-11-15,3 5-25 0,-3-2-9 16,3-3-30-1</inkml:trace>
  <inkml:trace contextRef="#ctx0" brushRef="#br0" timeOffset="90647.0876">17954 17253 168 0,'2'-5'66'0,"1"5"-36"0,0 0-11 16,-3 0 21-16,0 0 2 16,0-2 2-16,0 2-11 15,0 0-5-15,0 0-16 0,-3 0-1 16,-2-6 0-16,-1 6-2 0,0-5 2 15,-3 0-2 1,3-3 2-16,0 5-6 0,3-2-3 16,0 0-4-16,0 5 1 15,0-3 1-15,3 0 0 16,3 1-5-16,-3 2 1 16,3 5 2-16,3-5 1 15,0 0-24-15,-3 3-10 16,0 7-31-16,0-2-11 15,0 0-34-15</inkml:trace>
  <inkml:trace contextRef="#ctx0" brushRef="#br0" timeOffset="90944.7332">17930 17396 184 0,'-9'3'68'0,"6"-3"-36"0,-6 3-18 0,6-3 22 0,3 0-9 16,0 0-3-16,0 0-14 16,0 0-4-16,0 0-4 15,6 0 1-15,0 0 2 0,0 0 2 16,0 0 3-16,0 2-1 16,-3-2 2-16,-3 0 3 0,0 6 3 15,0-4 0 1,-3 1-1-16,0-3-6 0,-3-3-2 15,0 1-2-15,0 2-1 16,3-6-12-16,0 6-3 16,0-2-39-16,9-9-115 31</inkml:trace>
  <inkml:trace contextRef="#ctx0" brushRef="#br0" timeOffset="91788.3639">18403 17082 140 0,'0'-6'55'0,"6"1"-30"0,-3 5-7 0,-3 0 20 15,3 0-1-15,-3 0 2 16,0 0-6-16,0 0 0 16,3 0-19-16,0 8 1 0,-3 2 1 15,3-2-2-15,-3 6 2 0,-3 7-9 16,3-3-2-16,-3 1 1 16,3-1 1-16,-3-2-1 15,3-5 1-15,0-3-6 16,0 2-1-16,0-7 2 15,0 2 1 1,0-5-1-16,0 0 1 0,0 0-2 16,6 0-1-16,6 0-2 15,3-8-1-15,-3-2 2 16,2 7 2-16,1-2-2 16,3 0-2-16,0 5 2 15,3 0 0-15,0 7-2 16,0-1 2-16,-1 7 3 0,-2-2 3 15,-3-4 4 1,-3 7 2-16,-6-4 3 16,-3 4 4-16,-6-1-6 15,-3-3-2-15,-6 4-3 0,-3-4-2 16,0 3-6-16,0 1-1 16,1-1-13-16,-7 0-2 15,-3-5-8-15,0-3-1 16,3-5-24-16,0 0-8 15,4-5-59 1,-1-3-41-16,3-5 68 0</inkml:trace>
  <inkml:trace contextRef="#ctx0" brushRef="#br0" timeOffset="92028.9773">18364 17047 260 0,'9'-13'96'0,"0"5"-52"0,9 3-32 15,-3 2 26-15,6-2-11 16,3 2-1-16,5-2-11 16,4-1-4-16,3 4-6 15,2-1-6-15,4 1 0 0,-3-4-10 16,-3 6-5-16,-4 0-58 0,-5-5-26 15,0-8-18 1</inkml:trace>
  <inkml:trace contextRef="#ctx0" brushRef="#br0" timeOffset="99245.7543">16299 13475 156 0,'-3'-2'57'0,"3"2"-30"0,0 2-18 16,0-2 14-16,0 0 0 15,0 0 1-15,0 0-9 16,3 0-4-16,2 0-6 16,1 0 3-16,3 0 2 0,3 0-3 15,3 0-2-15,3 0 2 16,3 0 0-16,6 3 1 15,5 0 2-15,1-3 1 16,6 0 1-16,0-3-2 16,2 0-1-16,4 1-1 15,2-1 0-15,-2 0-4 16,-6 1-1-16,0-1 1 0,-7 3 0 16,-2-3 0-16,-3 3 0 15,-3 0 0-15,-4 0 2 16,-2-2 1-16,0-1 1 15,-3 0-2 1,0 1-1-16,-6 2-3 0,0-3 1 16,-3 3-2-16,0 0-1 15,0 0 1-15,-3 0 1 16,3 0-1-16,0 0-1 16,-1-3 1-16,-2 1-1 0,6 2-3 31,-3 0 2-31,0 0 1 0,0 0 0 15,0 0 2-15,0 0-1 16,-6 0-1-16,0 0 1 16,0 0 1-16,0 0-3 15,3 0 0-15,-3 0-4 16,0 0-1-16,0-3-28 16,0 3-10-16,0 0-33 15,0-2-12-15</inkml:trace>
  <inkml:trace contextRef="#ctx0" brushRef="#br0" timeOffset="99684.5026">16998 13316 176 0,'-6'-2'68'0,"3"-1"-36"0,3 6-18 0,0-3 20 16,0 0-11-16,0 0-3 15,3 2-9-15,0 4-5 16,6-1-3-16,3 0 0 0,3 1 0 0,3-4 1 16,5 4 0-1,1 2 0-15,0-3 0 0,3 0-2 16,-3 3-2-16,-1 0-2 15,-2-3 1-15,0 1 1 16,-9-1 2-16,-3 0-1 16,-3 3-1-1,-9 0 1-15,-3 3 1 0,-6-1 1 16,-3 3 3-16,-3 1-3 16,6-1 0-16,1-3-1 15,2 1 1-15,0-3-2 16,3 0-1-16,0-3 1 15,3 1 1-15,3-1-21 16,0-5-9-16,6 2-79 16,6 1-41-16,0-6 67 15</inkml:trace>
  <inkml:trace contextRef="#ctx0" brushRef="#br0" timeOffset="100704.4677">17433 13367 124 0,'-9'-3'49'0,"15"3"-26"0,-3 0-7 0,-3 0 16 0,0 0 0 16,0 0 3-16,0 0-6 16,0-3-3-16,0-2-14 15,0 3 1-15,0-4 1 0,6 1 1 16,-3 0 1-16,2-3-4 16,4 0-2-16,3 0-6 15,0 0-3-15,3-3 2 16,3 3 0-16,0 3-1 15,-3 0-2-15,0 2-2 16,-1 6-1-16,-2 2-1 16,-3 3 3-16,-3 3 0 15,-3-1 3-15,-3 3-1 16,-3 1-1-16,-3-1 1 0,-3-3 1 16,0-2-1-1,4 0-1-15,2 0 1 0,0-2 1 16,6 2-3-1,5-1-2-15,4 1 2 16,3 0 0-16,0 3 1 16,0-1-3-16,0 4 2 15,-3-1 1-15,-3 0 2 16,-6 0 3-16,-6 1 4 16,-3-1 5-16,-6 0 3 15,0 0-9-15,-6 1-2 16,0-4-4-16,0 1-2 15,4-3 1-15,-1 0 1 16,3-3-1-16,0-2 2 16,3-6-26-16,3 6-12 15,6-1-26-15,0-2-10 0,6-5-41 16</inkml:trace>
  <inkml:trace contextRef="#ctx0" brushRef="#br0" timeOffset="101066.9252">17823 13428 144 0,'3'-3'55'0,"8"0"-30"0,-2 3-3 0,-9 0 23 16,0 0-1-16,0 0 1 15,0 0-5-15,0 0-2 16,0 0-21-16,-3 0 1 0,0 0 0 16,0-2-6-16,-3 2-2 15,1 0-8-15,-1 0-1 16,3 0-1-16,0 0 0 15,0 0-11-15,0 0-3 16,3 0-37-16,3 2-14 0,0 4-46 16,0 2-35-1,6-1 64-15</inkml:trace>
  <inkml:trace contextRef="#ctx0" brushRef="#br0" timeOffset="101321.1639">17873 13544 200 0,'-6'5'74'0,"6"-2"-40"0,-6 0-27 16,6-3 20-16,0 0-7 16,0 0 0-16,0 0-5 15,0 0-1-15,0 0-8 16,3 0-6-16,0-3-1 0,0 3 1 0,-3 0 2 16,3 0-3-16,-3 0 0 15,0 0 5 1,0 0 2-16,0 0 2 15,0 0 0-15,0 0-7 0,0 0 0 16,0 0-19-16,0 0-5 16,6 0-93-1,3 0-42-15,0-3 80 16</inkml:trace>
  <inkml:trace contextRef="#ctx0" brushRef="#br0" timeOffset="102116.4681">18230 13383 128 0,'0'0'49'0,"3"2"-26"0,-3-2-5 0,0 0 20 16,0 0-4-16,0 0 3 15,0 0-4-15,0 0 2 16,0 0-19-16,0 0 6 0,0 0 2 16,3-5 10-1,0 0-14-15,0-1-7 16,0-2-7-16,3 1-3 0,0-1-1 16,0-3 1-16,0 0-4 15,3 1 0-15,-3-1 3 16,3-2 3-16,0 2-4 15,-3 4-3-15,0-1-2 16,0 2 3-16,0 1-2 16,-3 2-1-16,0 6-2 15,0 8-1 1,-1 2 1-16,-2 3 4 0,0 2 1 16,0 1 3-16,0 2 1 15,3 3-1 1,0 0-2-16,-3 2 1 0,3 0 1 15,0 1-1-15,0-3-1 16,0-3 1-16,0 0 1 16,0-2 1-16,3-4 1 15,-3-1-2-15,3-6-2 16,-3 0-24-16,-3-3-11 16,0 0-29-16,0-5-9 15,0 0-39 1</inkml:trace>
  <inkml:trace contextRef="#ctx0" brushRef="#br0" timeOffset="102387.4532">18224 13605 212 0,'-9'-16'82'0,"6"16"-44"0,0 3-38 0,3-3 18 0,0 0-1 15,0 0 17 1,15 8 0-16,3-3-18 15,6 0-5-15,3-2-3 0,6-3 2 16,-1-3 1-16,1 1-1 16,-3-1-1-16,-3 0-5 15,-1 3-1-15,-2 0-1 16,-6 0-2-16,-3-2-2 16,-3 2 1-16,-3-3-28 15,-3 0-13-15,0 9-51 16,-6-1-63-16,0 8 43 15</inkml:trace>
  <inkml:trace contextRef="#ctx0" brushRef="#br0" timeOffset="116841.7514">9018 13518 80 0,'3'-3'30'0,"0"3"-16"0,0-3 10 0,-3 3 16 16,0 0 2-16,0 0 1 15,0 0-14-15,0 0-6 16,0 0-13-16,0 0-2 0,-3-2 2 16,0-1-2-16,0 3 1 15,-3-3-3-15,0 3 1 0,0-2 0 16,0-1 3-16,0 3-5 15,0 0-1-15,-3-3-2 16,0 3 1-16,-6 0 2 16,1 0 2-16,-1 0-1 15,0-2 1-15,0-1-6 16,-3 3-1-16,0-3 0 16,-3 1 2-16,0-1-1 15,-2 1 2-15,-4-1 0 16,0 0 3-16,-3 1-3 15,1 2-2-15,-4 0 0 16,3 0 1-16,0 0-3 0,-5 0 0 16,2 0 1-1,0-3 2-15,0 0-1 16,-2 1-1-16,-1-1 1 0,3 0 1 16,-3 1-3-16,1-1 0 15,-1 0-1-15,3 1 0 16,1-1 4-16,-1 0 1 15,0 1-4-15,0-1 1 16,1-2 0-16,-1 0 0 16,0-1 2-16,-3 1 1 0,4 0 1 15,-1-1 0-15,0-4 2 16,0-1 1-16,-2 1-1 16,5-4-1-1,0 4-1-15,3-3 2 0,-5-1-1 16,2 1 0-16,0 0-6 15,0-6 1-15,4-4 2 16,-1 1 3-16,0-4-2 16,0 2 0-16,0-2 3 15,4-1 3-15,-1 1-4 16,3 2-1-16,0 0-2 16,0 0-2-16,0 3 3 15,1-5 0-15,2-1 3 16,0 1 1-16,0-1-3 15,0 4-1-15,3-14-1 16,3 2 1-16,0 1-2 16,1-3 2-16,-1 0-2 15,0 0 2-15,-3 0-2 0,3-3-1 16,0 0 3-16,-3-5 0 16,3-8-1-16,-3 0 1 15,0 0-2-15,1-2-1 16,-1 5 1-16,-9-1-1 15,6 1 0-15,0 2 2 16,0-10-3-16,3 5-2 16,1-2 2-16,-1 2 2 15,-6-11 0-15,3 9 2 16,0-1-2-16,0 3 2 0,0 6-2 16,3-14-1-16,1 5-2 15,-1 1 1-15,3-1 1 16,0 9 0-1,3-6-3-15,0 2 2 0,3 1 3 16,0-5 1-16,-3-4-4 16,3 1-1-16,-3 3 1 15,3 2 2-15,-3 5 0 16,1 0-1-16,-1 3 1 16,-3 0 1-16,-3 3-1 15,3-6 2-15,-3 1-4 16,0 2 0-16,0 0-1 0,-3 0 0 15,-2 8 2 1,-4 5 0-16,3-5 2 16,0 3 1-16,-3-1-6 0,0 4 0 15,-2 1 1-15,-1-1 3 16,0-4-2-16,0 6 0 16,0 0 1-16,-2 3 2 15,-7-1-3-15,6-2 0 16,-2 5 1-16,-1 0 0 15,0 6 0-15,0 2 0 16,1 3-3-16,-4 0 2 16,-3 2 1-16,0 0 0 15,4 1 0-15,-4-1 0 16,0 3 0-16,1 0 0 16,-1 0 0-16,-3 0 0 15,1 1-3-15,5 1 0 0,0 4 2 16,0-4 0-16,1 4 1 15,2-4 0-15,3 4-3 16,6-1 2-16,7 3 1 16,2-5 0-16,3 5 0 15,6-3 0-15,0 3-3 16,3-3 2-16,3 3-6 16,0-2 0-16,3-3-2 15,6 2 1-15,3-2 2 16,3-1 2-16,2-2-3 15,4 0 0-15,3-2 1 16,0-11 4-16,-3 2 1 16,5-2 1-16,-2 2-3 0,-3 4 2 15,-3 1 3 1,-3 1 1-16,-3 3-1 16,-3 2 1-16,-3 2-4 0,-3 1 0 15,-3 0 3-15,0 2 1 16,-3-2-1-16,-6 5-2 15,-6 0-2-15,-3 5 1 16,-3 0-1-16,-6 3 0 16,-8 8 2-16,-4 5 2 15,0 3-3-15,7-3-2 16,-1 1 2-16,3-4 2 16,6 1-2-16,3-4 0 0,6 1-1 15,7-2 0-15,8-4 0 16,6 3-2-1,5 1 0-15,4-1 0 16,9-3 0-16,6 1 3 0,3 0-2 16,-1 2 1-16,-2 0-7 15,3 3-2-15,-6 2-34 16,-7 4-13-16,-5 1-60 16</inkml:trace>
  <inkml:trace contextRef="#ctx0" brushRef="#br0" timeOffset="118035.6685">1984 9120 116 0,'-6'-10'46'0,"9"7"-24"0,-6-2-15 0,3 5 15 16,0 0-7-16,0 0 0 16,3 5-12-16,0 6-1 15,3 12-2-15,-6 14-3 0,6 8 0 16,0 14 4-16,3 25 1 15,-6 14 0-15,3 0 1 16,0 8 2-16,0-3 2 16,3-2-1-16,-6-9-1 15,0-7 3-15,0-8 3 16,0-9-2-16,-3-7 2 0,0-13-2 16,0-11 0-16,-3-8-1 15,3-8 0-15,0-5-2 16,-3-8 1-16,0-8-22 15,0-8-7-15,3-8-73 16</inkml:trace>
  <inkml:trace contextRef="#ctx0" brushRef="#br0" timeOffset="118616.0759">1969 9078 148 0,'-9'-16'57'0,"9"11"-30"0,0-3-23 0,3 5 15 16,3 0-7-16,-3 1-2 0,3-3-5 16,6 2-2-1,-3-2-1-15,6-1-2 0,3 4 1 16,12-1-1-16,5 3 0 0,16 3-3 16,3 5 2-16,11 5 5 15,6-3 5-15,13 4-1 16,11-4 1-16,6 1-1 15,0-1 0-15,21-7-7 16,4 0-2-16,2-3 6 16,11 0 6-16,-5 0-1 15,0 0 0-15,6-3-4 16,-12 0 1-16,0 3 0 16,-18-5 3-16,-8 2-3 0,-1 1 1 15,-9-1 6 1,-18 3 5-16,-5 0-7 15,-4 0-2-15,-5 0-6 16,-7-2-3-16,-2-1 0 0,-9 0 1 16,-7 1-1-16,-8-1 2 15,-6 0-2-15,-3 1-1 16,-6-1-4-16,-3 3 0 16,-9 3-64-16,-12 5-27 15,-6 0-16 1</inkml:trace>
  <inkml:trace contextRef="#ctx0" brushRef="#br0" timeOffset="118990.6376">4758 9059 192 0,'-3'-2'71'0,"6"7"-38"0,3 11-43 16,-6-3 11-16,3 16-5 16,0 6 2-16,-3 10 3 15,-3 2 2-15,0 17-1 16,0 18 3-16,0 8 1 0,0 0-2 15,0 2-1-15,3-2 8 0,0-2 2 16,0-4-2-16,0-10-1 16,0-8 0-16,0-13 4 15,0-8-6-15,0-8-2 16,-3-5-1-16,0-5-1 16,-2-4-57-16,-1 1-27 15,-6-8-14 1</inkml:trace>
  <inkml:trace contextRef="#ctx0" brushRef="#br0" timeOffset="119876.2154">1859 10515 108 0,'3'-6'44'0,"-3"6"-24"0,6-13-24 16,-6 10 8-16,3 1-4 16,3-1 0-1,0 0 0-15,0 1 0 16,-6-1 8-16,6 1 5 15,3-1 16-15,0 0 8 0,0-2-6 16,-3 5-1 0,9-3-8-16,5 1-4 0,7-1-6 15,-3-2 0-15,9-1-1 16,11 1 3-16,10 0-5 16,6 2-3-16,8 1 1 15,6-1 0-15,16-2 1 16,5-1 0-16,3 1-2 0,0 0-1 15,10-1 1 1,-4 1 3-16,0 2 7 0,-3 1 2 16,-3-1-7-16,7 1-2 15,-10-1-3-15,0 0 1 16,-3 1-2-16,7-1 0 16,-1 0-6-16,-6 3 1 15,-6 0 4-15,-5 0 2 16,-7 0 0-16,1 3-1 15,-1 0-3-15,-6-1-2 16,-11 1 1-16,-6 0 1 16,-4-3 1-16,-2 0 1 15,-3-3-5-15,-1 0 1 16,-2 1-2-16,-3-4 0 16,-1 1-25-16,-2 0-9 15,0-1-31-15,0 1-12 0,-4 8-44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2:42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22272 11052 108 0,'0'-8'44'0,"0"8"-24"0,9-11-15 0,-6 8 13 15,0 1 5-15,0-1 6 16,-3 3-1-16,0 0 3 0,0 0-17 16,-3 5 3-16,-3 6 3 0,-5 5-5 15,-7 13 0-15,-9 3-5 16,-6 10 1-1,-6 3 5-15,-2 5 4 0,-1 1-4 16,3-6 1 0,4-3-10-16,2-8-4 0,0-5-2 15,6 1 1-15,4-7-1 16,5-4 2-16,3-3-11 16,3-6-2-16,0 1-24 15,3-3-8-15,3-3-31 16,6-5-11-16</inkml:trace>
  <inkml:trace contextRef="#ctx0" brushRef="#br0" timeOffset="886.7684">22493 11226 164 0,'0'0'63'0,"0"0"-34"0,0 3-21 0,3 0 18 16,-3 2-6-16,0 3-2 15,0 2 1-15,0 4 0 16,0-1-10-16,-3 3 3 0,0-3 2 16,0 0-3-16,0 3 1 15,0-3-7-15,-3-2-3 16,6-1 1-16,0-2 0 0,0 0-4 15,0-2 1-15,0 2-2 16,0-8 0-16,0 7 2 16,9-1 2-16,0-6-3 15,9 0-2-15,2 0 2 16,1 8 2 0,-3 0-2-16,3 0 0 0,-3 2-1 15,0 1-2-15,-3 2 5 16,-1 0 1-16,-5 0 6 15,-3 1 5-15,-3-1 6 16,-6 0 3-16,-3 0-7 16,-3 3-2-16,-2-3-5 15,-7-7-3-15,0-1-2 16,-3 0-3-16,0-2-10 0,0-3-4 16,1-5-26-1,-1-1-12-15,0-4-38 16,-3-1-54-16,3 1 40 15</inkml:trace>
  <inkml:trace contextRef="#ctx0" brushRef="#br0" timeOffset="1082.752">22433 11250 220 0,'-3'-5'82'0,"6"2"-44"0,9-2-40 0,-3 2 14 15,3 1 3-15,6-4 4 16,6 4-9-16,-1-4-3 16,4 1-5-16,3 2-4 0,3 1 1 15,-3-1-4-15,-4-2-1 0,4 2-103 16</inkml:trace>
  <inkml:trace contextRef="#ctx0" brushRef="#br0" timeOffset="3979.9577">22799 9988 52 0,'-3'5'22'0,"0"1"-12"0,-11 9-3 15,2 7 7-15,-12 7 1 16,-12 8 1-16,-12 18 7 16,-20 19 5-16,-21 27-4 15,-21 21 0-15,-27 31 2 16,-24 11 1-16,-18 24-14 15,-2-8 12-15,8-11 7 0,15-15 8 16,21-25 5-16,21-20-22 16,24-17-10-16,12-9-16 0,17-15-6 15,13-9-15-15,8-9-7 16,12-8-26-16,6-2-9 16,9-1-31-1</inkml:trace>
  <inkml:trace contextRef="#ctx0" brushRef="#br0" timeOffset="4442.1522">20615 9932 140 0,'3'8'52'0,"8"11"-28"0,13 13-33 16,-3-6 9-16,9 11-4 0,14 13-1 15,16 11-1-15,17 27-1 16,19 10 4-16,23 15 1 16,30 35 8-16,11 6 6 15,22 26-4-15,5-11-2 16,7-7 3-16,-10 2 2 15,-8-22-6-15,-21-15-1 0,-15-18 2 16,-24-11-3-16,-24-19 0 16,-20-13-6-16,-16-7-2 15,-17-12-64 1</inkml:trace>
  <inkml:trace contextRef="#ctx0" brushRef="#br0" timeOffset="6185.0814">22901 10279 64 0,'0'3'27'0,"0"13"-14"0,0-11 15 0,0-5 48 15,0 0-14 1,0 0-23-16,0-3-13 16,0 3-17-16,0 0 3 0,0-5 6 15,0-8-3 1,0-1-8-1,0 1 0-15,6-3 3 0,-4-2-4 16,1-6 2-16,0-13-3 16,0-5 2-1,0-6-4-15,3-13-2 0,-3 3 0 16,6-6 1-16,-3-12-1 16,0-1-1-16,0 0 3 15,-3-7 0-15,0 2-1 16,0-8-2-16,0 5-2 15,0 11-1-15,0 0 2 0,-3 10 0 16,0 6 5 0,0 8 2-16,0 8-2 15,0 4-1-15,-3 7 1 16,3-1 0-16,-3 8 0 0,3 3 2 16,0 5-1-16,-3 3 0 15,3 2-1-15,0 3 0 16,0 3-2-16,-3-6 1 15,3 4-4-15,-3 1 0 16,3 6 3 0,0 0-3-16,0 0-2 15,0 0-1-15,0 0 3 16,-3 0 0-16,-3 0 1 16,6 0 2-16,-6 0 3 15,-9 0 0-15,3 0 0 16,-14 0-1-16,-7 3 0 0,-6 5 4 15,-2 0 3-15,-16-3-4 16,-3 0-2-16,-11 1-2 16,0-4 0-16,2 1 2 15,4 0 2-15,-1-6-3 16,7-5-1-16,2 0-1 16,6-3-2-16,4 4 1 15,2-1-1-15,9 2-5 16,7 1-1-16,5 0-22 15,6 2-8-15,18 0-59 16,6 1-2 0,3-3-40-16,3-3 35 15</inkml:trace>
  <inkml:trace contextRef="#ctx0" brushRef="#br0" timeOffset="6572.7113">22073 8541 140 0,'-3'-3'55'0,"3"3"-30"0,0 0-21 0,0 0 13 16,0 0 7-16,0 0 5 15,0 3-2-15,-3 2 1 16,-6 3-16-16,0 0 2 0,-6 3 2 0,0 2-2 16,-5 0 0-1,-4-2-4-15,6-1-1 0,0 1-3 16,6-1 1-16,3-2-6 16,3 0-1-16,3 0-2 15,12 3 0-15,3 2 2 16,6-2 0-16,-3 4-3 15,3 1 2-15,0-3 1 16,0 3 2-16,5 0-12 16,1-3-3-16,-3 1-27 15,0-4-9-15,-3 4-57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3:27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6953 112 0,'-6'-2'44'0,"3"2"-24"0,-3 0-10 0,3 0 14 16,0-3 2-16,3 6 2 15,-9-1-4-15,3-4-1 16,1-1-12-16,-1 0-2 0,3 6 1 15,-6 0-2 1,3-1-6 0,0 1-3-16,0 0 0 15,3-1 0-15,-3 1 3 16,0-3-3-16,3 8 2 16,0 0 2-1,0-3-4-15,3 0 1 16,-6-2 0-16,3 0 0 0,0-1-3 15,0 4 2-15,0-4 3 16,0 1 1-16,-3-3-4 16,3 0-1-16,3 2 1 15,-6-2 0-15,3 0 3 16,3 0 1-16,0 0 7 16,3 3 4-16,3-3-1 15,3 0 0-15,6-3-5 16,12 1 0-16,3-1 1 0,-1 1 5 15,4-1-4-15,9 0 2 16,5 3-5-16,-5 0 1 16,3 0-1-16,2-5 1 15,7 2 2-15,0 1 1 16,-4 4-3-16,-5-2 0 16,-4 0-1-16,-2 0 1 15,-3 0-2-15,-3 0-1 16,-7 0 1-16,-2 0 3 15,-9 0-2-15,0-2-2 16,-3-1 0-16,-3 0 1 16,-3 1-3-16,3-1-2 0,-6 0 2 15,0 1 2 1,0-4-4-16,0 1-3 16,0 0-17-16,-3 0-7 15,0-1-25-15,3 1-10 16,0 0-14-16,2-1-5 0,1 1-21 15</inkml:trace>
  <inkml:trace contextRef="#ctx0" brushRef="#br0" timeOffset="418.4701">2904 6837 112 0,'-9'-5'44'0,"6"5"-24"0,-3-3 1 0,6 3 19 16,-3 0-6-16,0 0 0 16,0 0-13-16,0 0-5 15,3 0-9 1,0 0-5-16,0 0-1 0,3 5-1 0,0 3 0 16,3 0 2-16,3 3 1 15,3-1-4-15,3 1 1 16,0-1 0-16,3-2 2 15,-1 6-1-15,-8 1-1 16,3 1 1-16,-3 0-1 16,-3 3 0-16,-3-1 2 15,-6 1 3-15,-6 2 4 0,-3-3 0 16,-3 1 0-16,-2-3-3 16,-1-3 1-1,3 0-4-15,-6-2 0 0,3-1-1 16,6 1-2-16,-3-3 1 15,3 0-1-15,7-3-3 16,-1 1 0-16,9 1-97 16,5 4-8-1</inkml:trace>
  <inkml:trace contextRef="#ctx0" brushRef="#br0" timeOffset="1321.1089">2145 7938 120 0,'-9'2'46'0,"6"-4"-24"0,3 2-4 0,0 0 18 16,0 0-3-16,0 0 3 15,0 0-9-15,0 0-4 16,3 0-13-16,3 0-2 0,0 0 2 16,9 0 3-16,-3-3 4 0,9 0 0 15,5 3-1-15,1 0 3 16,12-2 0-1,3-1-6-15,5 3-3 0,1 0-3 16,5 0-2-16,7 3 3 16,-1-1 3-16,-8 1-6 15,0 0-1-15,-7-1-2 16,-2 1 1-16,-6-1 2 16,-4 1 2-16,-2 0-1 15,-6-1 1-15,-3-2-4 16,-6 0 0-16,-3 0-1 15,0 0 1-15,-4-2-2 0,-2 2-1 16,0 0-19 0,0-3-8-16,-3 0-26 15,0-2-9-15,0 0-20 16,0-3-6-16,3-3-8 16</inkml:trace>
  <inkml:trace contextRef="#ctx0" brushRef="#br0" timeOffset="1634.8599">2901 7750 160 0,'-21'0'63'0,"18"2"-34"0,-3 1-36 0,6 0 10 16,-6-1 10-16,3 4 8 16,3-1-8-16,0 0-2 15,0 3-7-15,9 0 2 0,-6 3 3 0,9 4-5 16,0-1 0-16,0-1-2 15,3 0 1-15,-3 3 0 16,3 0 3 0,-3 0-5-16,-4 0-1 0,-8 0 2 15,0-1 3-15,-5 1 2 16,-4-3 3-16,-3 1-3 16,-3-1-2-16,0-2-2 15,0-1-3-15,3-2 1 16,-3 0 1-16,3 0-30 15,3-3-11-15,0 1-59 16</inkml:trace>
  <inkml:trace contextRef="#ctx0" brushRef="#br0" timeOffset="14710.5862">17617 10300 164 0,'3'-5'63'0,"0"5"-34"0,-3 0-10 0,0 0 21 16,0 0-5-16,0 0 2 16,0 3-6-16,-3 2-1 0,-6 0-17 15,-3 3-1-15,-3 0-1 16,-2 3-2-16,-4 2 0 15,0 0-8-15,0 0 0 0,0 1-1 16,0-1 2-16,4-3-3 16,5 1-2-16,3 2 2 15,3-2 0-15,0 5-2 16,6 5 0-16,3-3 2 16,6 1 0-16,6-3 1 15,-1 0 2-15,4-1-1 16,3-1 2-16,0-1-2 15,-3-2-1-15,0-1-2 16,-3 1 1-16,-4-3 3 16,1 0 1-16,-3-3-12 15,0 0-4-15,-3-5-32 16,-3 3-10-16,0-3-49 16,-3 0-37-16,-3 0 62 15</inkml:trace>
  <inkml:trace contextRef="#ctx0" brushRef="#br0" timeOffset="15300.5752">17474 10451 136 0,'-9'0'52'0,"12"0"-28"0,-12 0-11 15,9 0 19-15,-3 3-12 16,3-3-3-16,-3 0-8 15,3 0-1-15,0 0-5 16,0 0 0-16,0 2 1 0,0-2 6 16,6 3 4-16,3 0 4 15,3-1 3-15,3 1 2 0,6-3 1 16,3 0-5 0,9 0-1-16,5 0-2 0,4-3 3 15,5 3-7-15,4 0-2 16,6 0-1-16,-4 0 1 15,4-2 4-15,8-1 1 16,1-2-2-16,-4 2 0 16,-2-2-5-16,-7 2-3 15,-8-2 2-15,-3 0 2 16,-10 2 0-16,1 0 0 16,-9 1-3-16,-3-1-1 15,-6 0 1-15,-3 1 1 16,0-1-6-16,-4 3 0 15,-2-3-3-15,0 1-2 16,-3-1-13-16,0 0-4 16,-3 1-29-16,0-1-12 15,6 0-78-15</inkml:trace>
  <inkml:trace contextRef="#ctx0" brushRef="#br0" timeOffset="16576.7085">18671 10382 148 0,'0'0'57'0,"0"0"-30"0,0 3-23 15,3 0 13-15,0 4 7 16,-3 4 5-16,0 2-4 15,3 1-1-15,-3 4-13 16,3 9-9-16,-3-6-2 0,3-3 2 16,-3-2 1-16,6-3-4 15,-6 1 1-15,0-7-44 16,0-1-18-16,-3-4-29 16</inkml:trace>
  <inkml:trace contextRef="#ctx0" brushRef="#br0" timeOffset="16773.1015">18653 10213 236 0,'-6'-5'90'0,"6"2"-48"0,0 3-49 0,0 0 16 16,0 0-13-16,3 3-1 15,0 2-23-15,3 6-8 16,0-1-55-16</inkml:trace>
  <inkml:trace contextRef="#ctx0" brushRef="#br0" timeOffset="17382.2892">18784 10369 132 0,'-3'11'52'0,"6"-1"-28"0,-3 9-8 15,3-9 18-15,-3 1-5 16,3-1 0-16,-3 4-12 0,0-1-5 16,3 5-7-1,3-7-2-15,-3 0 1 0,-3-11 0 16,0 0 2-16,0 0 1 15,3-3 1-15,0-2-2 0,0-1 1 16,0-4-2-16,0-1 0 16,3-5-6-16,-3 0 1 15,3 1-2-15,0 1-2 16,-1 4 0-16,1 4 3 16,0 4-2-16,0 2 1 15,0 5 2-15,0 3 0 16,0 3 2-16,-6-1 1 15,0 6 1-15,0-3 0 16,0 3 0-16,0 0 2 16,0-3-3-16,0-5-2 0,0-8 0 15,0 8 1 1,0-8-1-16,3-5-1 0,0-3-2 16,3-3 1-16,3-2-4 15,0-5 1-15,0 2 0 16,3 3 2-16,0-1 1 15,0 4 1-15,-3 2-5 16,-1 5 1-16,1 3 2 16,-3 5 1-16,0 3 5 15,0 3 5-15,0 0-3 16,0 4-1-16,-3-1-2 16,0 7-3-16,0-5-6 0,0-3-1 15,-3-3-6 1,3 1 1-16,-3-6-47 0,0 1-20 15,0-1-9 1</inkml:trace>
  <inkml:trace contextRef="#ctx0" brushRef="#br0" timeOffset="17937.3998">19067 10401 180 0,'0'2'68'0,"0"4"-36"0,3 4-29 0,-3-2 17 16,3 0 1-16,-3 3 2 15,3 2-10-15,-3 3-5 0,3 0-5 16,-3 0-3-16,0-3 1 16,3-3-1-16,-3-2 2 15,0-2-1-15,0-6 2 0,0 0-2 16,3-11-7-1,0 0-4-15,0-2 1 16,0 0 3-16,0-3 1 16,-1 0 3-16,4 3 1 15,0 0 1-15,0 5-3 16,0 3 0-16,0 2 2 16,0 3 2-16,3 5 4 15,0 3 4-15,-3 0 0 16,0 0 2-16,-3 5-2 0,0 1 0 15,-3-7-5-15,3 1-1 16,0-2-3-16,0-9-1 16,6-2 3-1,0-3-1-15,0-3 2 16,0-2-4-16,-1 2 0 16,1 3-4-16,-3 3 1 15,3 3 2-15,-3 2 3 16,0 5 0-16,0 3-1 15,0 2 1-15,-3 1-1 16,0 7 0-16,0-4 2 16,0-1-14-16,0-3-7 15,3-2-41-15,0-2-62 16,0-1 22-16</inkml:trace>
  <inkml:trace contextRef="#ctx0" brushRef="#br0" timeOffset="18359.2037">19445 10366 180 0,'-9'-5'68'0,"6"5"-36"0,-3 3-26 16,0-1 15-16,-6 4-7 16,-3 2 0-16,3 5-6 15,0 3-3-15,3 5-2 16,0 5-5-16,4 3-1 0,-1-5 4 15,6 0 3-15,0-5-1 0,3-4-2 16,5-1 0 0,7-4-1-16,-3-4 2 15,0-4 1-15,0-4-4 0,0-4-1 16,0-2-2-16,-3-13 3 16,0 3-2-16,-3-1 1 15,0 3 2-15,-3 3 0 16,0 2 0-16,0 4 0 15,0 1 2-15,-3 6 3 16,0 0 0-16,3 11 2 16,0 5-4-16,2 0 0 15,1-3-1-15,0 0-2 16,0 0 1-16,0-2-1 16,0-1-14-16,3-2-5 0,0-2-37 15,0-4-60 1,-3-2 20-16</inkml:trace>
  <inkml:trace contextRef="#ctx0" brushRef="#br0" timeOffset="19714.3466">19665 10104 172 0,'-6'0'66'0,"9"0"-36"0,-3 0-33 16,0 0 11-16,-3 8 0 15,3 6 3-15,-3 4 2 16,0 14 3-16,3 2-9 15,-3 3 7-15,3 3 3 0,0-3-3 16,0 3 2-16,3-3-9 16,0-3-2-16,0-5-3 15,-3-2 1-15,-3-6-7 16,6-5 1-16,-3-3-34 0,-12-5-88 31</inkml:trace>
  <inkml:trace contextRef="#ctx0" brushRef="#br0" timeOffset="19920.6765">19501 10337 192 0,'-6'-2'71'0,"9"-1"-38"0,3 0-30 0,0 3 15 15,0 0 2-15,3-2 4 16,3-1-12-16,3 3-5 0,9-3-4 15,5 1-3-15,-2 2 1 16,-3 0-21-16,0 0-7 16,-3 0-37-16,-3 0-51 15,-4 2 25-15</inkml:trace>
  <inkml:trace contextRef="#ctx0" brushRef="#br0" timeOffset="20308.9374">19769 10358 140 0,'-3'8'52'0,"6"0"-28"0,-6 8-17 16,6-5 13-16,-3 2 1 15,3 6 4-15,-3 4-7 0,0 4 0 16,3-6-11 0,3-3-4-16,0-2 0 0,0-2 2 0,6-6 4 15,3-3 2-15,0-3 1 16,0-4-9-16,-4-9-3 15,1-5-6-15,-3 0 1 16,0 1 3-16,-3-1 3 16,-3 0 0-16,0 0 2 15,-3 8 9-15,0 0 7 16,0 3-4-16,0 5 0 0,0 0-9 16,0 5-2-16,0 3-4 15,0 5-1 1,3 8 1-16,0-5 2 15,3-2-1-15,0-1 2 16,0-3-11-16,0-2-2 0,0-2-24 16,0-1-8-16,0-2-22 15,3-3-8-15,-3-8-5 16</inkml:trace>
  <inkml:trace contextRef="#ctx0" brushRef="#br0" timeOffset="20954.7323">20004 10435 144 0,'-3'11'55'0,"3"-3"-30"0,3 21-23 16,0-13 12-16,0 0 6 15,-3-3 7-15,0 3-5 16,3-3-3-16,-3 0-11 16,0-2-5-16,0-1 0 0,0-2 0 0,0-2 1 15,0-1-2 1,0-5-2-16,0 0 1 0,0 0 1 15,3-3-3-15,0-2 0 16,0-3 1-16,0-8 2 16,0-5-1-16,0 2-1 15,0-2 5-15,3 3 1 16,0-1-2-16,6-2-1 16,3 5-1-16,0 3 1 15,0 0-4-15,-1 2-2 0,-2 0-12 16,0 6-2-16,0 0-23 15,0 2-7-15,0 3 12 16,0 3 7 0,-3 0 19-16,0 2 8 15,-3 3 13-15,0 0 4 0,0 0 8 16,0 0 5-16,0 0-5 16,-1-1-2-16,7-1-10 15,0-1-3-15,-3-2-1 16,3-3 0-16,0 0-4 15,0-3-1-15,-3-2-3 16,0-1-1-16,-3-1-1 16,0-1-2-16,-6-3-2 15,0 0-1-15,-6 3 1 16,-6 1 4-16,-3 1 1 0,3 6 3 16,-3 3 1-16,0 5 1 15,0 2-2 1,1 4 1-16,2 4-2 0,0 3 2 15,3 6 4-15,6-6 4 16,3 0-4-16,6-2 1 16,3-1-5-16,3-2 0 15,11-5-6-15,4-1-2 16,0-2-36-16,0-3-15 16,0-5-35-1</inkml:trace>
  <inkml:trace contextRef="#ctx0" brushRef="#br0" timeOffset="21346.0923">20844 10097 200 0,'-12'-3'77'0,"6"-10"-42"0,0 23-32 0,3-4 17 15,-9-4-10-15,0 3-3 16,-9 3 0-16,0 6 0 15,-2 9-3-15,-1 12-3 0,3 5 0 16,3 4 1-16,6 7 3 16,6 2 2-16,9 0 1 15,9 0-4-15,15-11-3 16,6 0-16-16,8 1-5 16,10-9-41-16,3-5-15 15,-7-24-7 1</inkml:trace>
  <inkml:trace contextRef="#ctx0" brushRef="#br0" timeOffset="22608.5649">21046 10435 44 0,'3'-2'16'0,"0"-1"-8"0,0 0 4 0,0 3 10 0,-3-2 9 16,0-1 3-16,0 0 1 15,-3 1 1-15,-6-1-11 16,-6 3-2-16,0 3-3 16,-2 2 2-16,-1 3-12 15,0 2-6-15,0 6 0 0,0 11-5 16,6-3-2-16,3-3 2 16,3 0 0-16,3-5 1 0,6-3 2 15,3-2 1 1,3-3 1-16,3-6 0 15,3-4 2-15,6-6 1 16,-3-8 3-16,0-5-7 0,-4-3-2 16,-2-5-8-16,-3-6 0 15,-6 1 1-15,-3-1 1 16,-6-2 5-16,0 6 2 16,0 7 2-16,-6 3 2 15,4 2 6-15,2 6 2 16,0 5-7-16,3 3-4 15,0 2-5-15,6 22-5 16,3 2-1 0,3 3 6-16,-1 2 3 15,1 3 1-15,0-2-2 0,0 2 1 16,0 0-1-16,0-3-11 16,0-2-5-16,0-5-23 15,0-6-10-15,0-3-38 16</inkml:trace>
  <inkml:trace contextRef="#ctx0" brushRef="#br0" timeOffset="22939.6348">21150 10438 156 0,'-3'5'60'0,"0"0"-32"0,0 3-31 15,3 3 11-15,0 7 7 16,3-4 7-16,0-1-2 15,0 0 0-15,6 0-11 16,-3-2-5-16,6-3-3 0,-3 0 1 16,3-3 3-16,0-2 9 0,0-6 5 15,-3 0-3-15,0-7 1 16,-3-6-6-16,0 0-1 16,-3 3-4-16,-3 0-1 15,-3-1-1-15,-3 4 0 16,0-3-2-16,-9 2-6 15,3 3-2 1,0 0-15-16,3 3-6 16,0 0-6-16,3-1-2 15,0 1-23-15,3 0-50 16,0-1 16 0</inkml:trace>
  <inkml:trace contextRef="#ctx0" brushRef="#br0" timeOffset="23314.8459">21275 10430 168 0,'0'18'63'0,"3"-7"-34"0,-3 15-16 16,3-10 19-16,-3-2-7 16,0-4 0-16,0 1-12 15,0-3-3-15,0-3-6 16,0-5-3-16,0 0 0 0,0 0 1 15,0 0 3-15,6-16 0 16,0 0-5-16,0 0 0 16,0 0 0-16,0-2 2 15,0 5-6-15,0 2-1 16,3 6 2-16,0 2 1 16,0 3 6-16,0 5 2 15,0 1-2-15,0 2-3 16,-3 5 4-16,-1 8 1 15,-2-5 0-15,0 0-4 16,0-3-1 0,0-2-9-16,-3-1-5 0,3-2-29 15,0-3-10 1,-3-5-46 0</inkml:trace>
  <inkml:trace contextRef="#ctx0" brushRef="#br0" timeOffset="23446.9124">21490 10351 228 0,'-3'-14'88'0,"-9"12"-48"0,18-6-31 16,-9 5 19-16,0 0-14 0,0-2-5 15</inkml:trace>
  <inkml:trace contextRef="#ctx0" brushRef="#br0" timeOffset="23508.9259">21466 10303 410 0,'-3'-8'-32'0,"3"-8"-93"16</inkml:trace>
  <inkml:trace contextRef="#ctx0" brushRef="#br0" timeOffset="23736.9337">21588 10102 192 0,'-6'5'74'0,"6"6"-40"0,3 12-38 0,0-12 15 16,-3 13-2-16,0 8 5 16,0 5 1-16,0 2 3 0,0 1-10 15,3 5-4-15,0-3-1 16,0-5-4-16,-3-2 0 0,3-6-12 16,-3-5-7-1,0-6-36 1,0-5-60-16,0-2 20 0</inkml:trace>
  <inkml:trace contextRef="#ctx0" brushRef="#br0" timeOffset="23913.2057">21522 10433 228 0,'0'-6'88'0,"0"1"-48"0,9 0-40 0,-3 2 18 16,3 0-12-16,3-2-3 15,3 0-7 1,6-1 0-16,3 1-51 16,-1 0-23-16,1 0-9 0,0-1-2 15</inkml:trace>
  <inkml:trace contextRef="#ctx0" brushRef="#br0" timeOffset="24514.0644">21951 10425 136 0,'-6'5'52'0,"-12"0"-28"0,24 6-13 16,-3-3 15-16,-6 5 8 16,6 8 3-16,-6-2-11 15,6 2-3-15,-3 3-13 16,3-1-2-16,-6-1 2 0,3 1-4 16,3 1 2-16,3-3-5 15,-12-2 0-15,6-6-1 16,0-2 1-16,6-1-2 15,-12-2 2-15,3-2 0 16,0-4 1-16,0-4 0 16,0-9 2-16,0 0-3 15,0-2-2-15,0-3 0 0,3-2-1 16,0-3-3-16,-3-11 2 16,3 0-1-16,0 0-2 15,0 3 3-15,0 3 0 16,0-3 1-16,9 5 0 15,0 3-3-15,3 2 2 16,0 6-1-16,0 5 0 16,3 5 2-16,0 6 2 15,0 5 1-15,-4 2 1 0,-2 1 4 16,-3 2 3-16,-3 3 0 16,-3 0 3-16,-3 8-5 15,-3-6-3-15,-3 1-6 16,1-6-2-16,-1-2-19 15,-3-1-7-15,-3-2-16 16,3-2-7-16,0-4-26 16</inkml:trace>
  <inkml:trace contextRef="#ctx0" brushRef="#br0" timeOffset="24888.5251">22064 10401 188 0,'0'5'71'0,"3"-2"-38"0,0 5-41 0,0-3 12 16,0 3 16-16,0 0 8 15,-3 5 0-15,3 0 0 16,0 6-15-16,-3-6-3 0,3 0-3 16,-3-5-3-1,0 0-1-15,0 0 1 0,0-3 0 16,0-5 0-16,0 0 0 15,0 0-2-15,0-5 3 16,0-11-3 0,0 3-1-1,6 0-3-15,0 0 1 16,0-3 1-16,3 2 0 0,0 4-3 16,0-1 0-1,0 3-1-15,-1 0 3 0,1 3-18 16,0 0-7-16,3-1-17 15,0 1-8-15,0 3-46 16</inkml:trace>
  <inkml:trace contextRef="#ctx0" brushRef="#br0" timeOffset="25188.7187">22261 10385 196 0,'-6'3'74'0,"3"2"-40"0,-3 0-33 16,6 0 16-16,-3 3-5 15,0 0 1-15,0 3-3 16,0-1 1-16,3 6-6 16,3 8-3-16,3-5 1 0,3-3 0 0,3-6 1 15,-4-2 4-15,13-3 5 16,-6-2-3-16,9-16 4 16,-6 0-4-1,-3-1-3-15,-6-2 1 16,-3-2-3-16,-12-1 2 15,0 4-6-15,-6-1-1 16,0 2-7-16,0 1-3 16,0 5-19-16,0 0-8 15,3 6-32-15,0 2-11 16,3 2-7-16</inkml:trace>
  <inkml:trace contextRef="#ctx0" brushRef="#br0" timeOffset="25776.784">22526 10366 152 0,'-3'0'57'0,"3"0"-30"0,-3 3-7 16,0-3 19-16,-3 3-6 15,-3 2-2-15,0 0-13 0,-3 3-6 16,0 3-7-16,0 2-4 0,0 0 2 16,3 6-2-16,3 2 2 15,0 0-2-15,6-2 2 16,9-6-2-16,0-3-1 15,3-2 3-15,0-2 2 16,-3-6 2-16,6-8 1 16,-3-6 0-16,-3-4 0 15,0-1-4-15,-3-7-3 0,-6 0-5 16,0-1 0 0,-3-10-3-16,-3 3 0 15,0-1 1-15,0 6 2 16,0 5-1-16,0 6 1 0,0 2 0 15,3 3 0-15,0 5-2 16,-3 5 1-16,6 3 3 16,6 8 1-16,0 13 1 15,0 3 0-15,0 2 4 16,0 6 5-16,3 0-3 16,-3 0-1-16,5-1-2 15,4 4-3-15,0-6-2 16,-3-3-1-16,0-7-20 15,0-3-10-15,0-6-38 16,0-4-50 0,-6-12 28-16</inkml:trace>
  <inkml:trace contextRef="#ctx0" brushRef="#br0" timeOffset="26123.4379">22656 10398 160 0,'-5'11'63'0,"5"-3"-34"0,0 5-14 0,2-5 20 16,1 0-6-16,0 5 0 16,3 3-18-16,3 0-7 15,0-3-3-15,0-8 1 0,3-2 3 16,0-3 0-16,0-5 2 16,3-3-4-16,-9 0 0 15,6-3-1-15,-6-2 1 0,-3 0-2 16,0-1 2-16,-3 4-2 15,0-1 2-15,0 3-2 16,0 3-1-16,0 2 1 16,0 3 1-16,0 6-3 15,0 2 0-15,0 2 1 16,0 1 2-16,0 5-1 16,3-3-1-16,0 8-8 15,8-8-3-15,-2-2-43 16,9-3-16-16,-6-3-25 15</inkml:trace>
  <inkml:trace contextRef="#ctx0" brushRef="#br0" timeOffset="26358.6954">22963 10372 208 0,'-12'-8'79'0,"9"2"-42"0,-3 4-30 0,3 2 18 16,-6 0-4-16,6 0-1 15,-3 2-4-15,0 4 0 16,0 2-9-16,-2 2 0 0,8 3 3 16,-3 1-2-16,0-1 3 15,3 0-8-15,6 3-4 0,0 5-3 16,2-8 3 0,1-2-24-16,3 0-9 15,0-11-24-15,6 0-9 16,-3 0-28-16</inkml:trace>
  <inkml:trace contextRef="#ctx0" brushRef="#br0" timeOffset="26705.0986">23043 10425 228 0,'-11'0'85'0,"22"0"-46"0,-2 0-35 16,-9 0 21-16,0 0-10 15,9 0 0-15,-3 0-9 16,0 0-2-16,3-3-2 15,0 0-2-15,0 1 3 0,0-4-2 16,0 1-1-16,-3-3 3 16,0 0 0-16,-3 0-4 15,-3 0 1-15,-3 0-7 0,-3 3 0 16,-3 2-2 0,-3 1 3-16,0 2 4 0,-9 0 1 15,3 5 1-15,3 3 2 16,4 3 3-16,2-1 4 15,3 3 5-15,-3 3 1 16,9 3-4-16,6 5 1 16,6-1-9-16,0-4-2 15,8-6-6-15,10-2 1 16,3-3-62-16,12-14-26 16,-4-4-17-1</inkml:trace>
  <inkml:trace contextRef="#ctx0" brushRef="#br0" timeOffset="27395.4174">23538 10366 140 0,'-3'-2'52'0,"3"2"-28"0,0 2-15 0,0-2 14 0,0 6-11 16,-6 2-2-16,3 2-4 16,-3 3-1-16,-6 9-3 15,12 7 5-15,0 0 3 0,12-5-3 16,-6-6-2-16,3-2 0 15,2-3-1-15,1-5 2 16,6-3 3-16,-6-7 0 16,6-9 0-16,-3-7-3 15,-6-1 1-15,0 1-4 16,0-1-2-16,-6-5 0 16,-6 6 1-16,-6-1 5 0,0 3 4 15,0 3-4-15,-3 3-2 16,0 2-13-16,3 2-5 15,0 1-38-15,9 2-14 16,0 3-27 0</inkml:trace>
  <inkml:trace contextRef="#ctx0" brushRef="#br0" timeOffset="27669.4798">23862 10083 180 0,'-12'-29'68'0,"3"13"-36"0,0 3-15 0,6 8 20 16,-3 2-6-16,0 0 2 15,-3 3-21-15,-8 3-7 16,8 8-4-16,-12 10-6 0,9 8 1 0,3 0 0 16,0 13 2-16,3 1 1 15,9-1 1-15,0-2 0 16,6-1 0-16,0-4 2 15,0-6 1-15,-6-3-4 16,6-4 1-16,-3-4-24 16,-3-5-10-16</inkml:trace>
  <inkml:trace contextRef="#ctx0" brushRef="#br0" timeOffset="27848.2904">23576 10332 212 0,'-3'-3'79'0,"6"3"-42"0,6-2-41 16,0 2 13-16,3 0-5 0,6-3 0 15,15-2-5-15,-1 2 1 16,1 3 0-16,-3-8-25 0,0 8-8 16,-1-5-45-1,1 0-26-15,3-11 45 16</inkml:trace>
  <inkml:trace contextRef="#ctx0" brushRef="#br0" timeOffset="28056.6675">23999 10136 172 0,'-9'-16'66'0,"3"8"-36"0,-15-5-18 0,12 5 21 16,3 0-4-16,-3 0 3 0,0 3-18 16,1 2-8-1,-1 11-4-15,-3 3-7 0,3 2 1 16,0 8 4-16,3 3 4 0,0 11-3 15,3-1-3-15,-3 3 3 16,6 0 3-16,0-3-1 16,6 3-2-16,-3 3 0 15,0-8-1-15,0-6-18 16,0-2-8-16,0-8-41 16</inkml:trace>
  <inkml:trace contextRef="#ctx0" brushRef="#br0" timeOffset="28237.8982">23791 10329 212 0,'0'-5'79'0,"11"2"-42"0,4-2-45 0,-6 0 12 16,3 0-4-16,3-1 0 15,3 1-3-15,3 10 2 16,0-7-87-16,-1 7-38 15</inkml:trace>
  <inkml:trace contextRef="#ctx0" brushRef="#br0" timeOffset="28566.2232">24041 10329 192 0,'-6'-2'74'0,"6"2"-40"0,0 0-18 0,0 0 22 0,-3 0-7 15,0 2-1-15,-3 1-12 16,-3 0-4-16,6 2-8 16,-3 0-6-16,6 1-3 0,0-1-1 15,0 3 3-15,0 2-2 16,9 1-1-16,-3-1-2 16,0 1 1-16,0 0 7 0,-3-1 4 15,3 1 8-15,-6-3 3 16,0-3-2-16,-6 0-1 15,3 1-8 1,-3-4-2-16,-6-2-15 16,3 0-6-16,0-2-15 0,-3-1-6 15,6 0-19-15,0 1-6 16,3-4-33 0</inkml:trace>
  <inkml:trace contextRef="#ctx0" brushRef="#br0" timeOffset="29093.584">24073 10343 212 0,'-9'5'79'0,"9"3"-42"0,0 8-43 0,6-6 12 16,-3 6 20-16,0 8 15 15,-3 5-4-15,0 0-1 0,3-2-20 16,0-1-8-16,-3-2-1 15,0 0-6-15,0-6-1 0,0-2 2 16,0-5 1-16,0-3-4 16,0 0-1-16,0-3-8 15,0-3-4-15,-3-2-3 16,0-5-3-16,-3-3 3 16,0-5 2-16,-3 0 11 0,6-8 5 15,-5-6 2-15,-1 3 1 16,6 1 2-1,0 1 1-15,0 1-3 16,3-3-1-16,6 3-3 0,3 3-1 16,2-1-4-16,1 6 1 15,3 0 2-15,0 2 1 16,3 3 1-16,-3 3 0 16,0 2 4-16,0 3 2 15,-6 6 4-15,2 2 4 16,-2 2 1-16,0 3 3 15,-9 1-4-15,-3-1 2 16,-3 0-7-16,-3-2-1 16,-2-1-4-16,2-2-1 0,0 0-14 15,-3-3-8 1,6-2-19-16,-3 0-6 0,0-3-21 16,0-3-7-16,3-2-27 15</inkml:trace>
  <inkml:trace contextRef="#ctx0" brushRef="#br0" timeOffset="29471.3091">24228 10335 208 0,'-3'-3'79'0,"6"6"-42"0,-3 2-39 15,0 0 17-15,6 3 9 16,-3 0 9-16,-3 3-4 0,6 2 0 15,-3 0-16-15,0 0-1 16,0-2 1-16,-3 0-3 16,0-4 0-16,0 1-6 15,0-2-1-15,0-1-1 0,0-5 1 16,0 0 0-16,0 0 1 16,-3-3-5-16,3-2-1 15,0-3-2-15,3 0 3 16,0-2-2-16,0-1 1 15,3 0 0-15,-3 3 0 16,6 1 0-16,0 1 0 16,0 1 2-16,2 2 0 15,-2 1-5-15,0-1 1 16,-3 0-29-16,0 3-13 16,6 3-27-16,-3 0-10 15,0-3-10-15</inkml:trace>
  <inkml:trace contextRef="#ctx0" brushRef="#br0" timeOffset="29635.7083">24425 10377 192 0,'-6'3'74'0,"6"-3"-40"0,0 2-29 15,0-2 17-15,0 6 1 16,0 1 3-16,6 1-2 16,-3 3-3-16,0 0-11 15,-3-3-4-15,0 7-9 16,5-1-2-16,-2-1-51 15,-3-5-20-15</inkml:trace>
  <inkml:trace contextRef="#ctx0" brushRef="#br0" timeOffset="29739.7128">24398 10274 240 0,'0'-3'90'0,"0"-15"-48"0,12 26-53 0,-6-6 13 16</inkml:trace>
  <inkml:trace contextRef="#ctx0" brushRef="#br0" timeOffset="29796.6584">24431 10266 293 0,'8'0'-81'15,"1"2"1"-15,0 1 3 16</inkml:trace>
  <inkml:trace contextRef="#ctx0" brushRef="#br0" timeOffset="30113.7317">24520 10361 192 0,'0'19'74'0,"0"-6"-40"0,0 3-29 15,0-8 19-15,0 0 5 16,0 0 4-16,0-3-9 16,0 0-4-16,0-2-11 15,0-1 0-15,0-2 2 0,0 0-2 16,0 0 2-16,0-2-4 16,0-4 1-16,0-1-5 15,6-4-2-15,0 0 0 16,0 1 1-16,3-1-3 15,0 1-2-15,2 2-1 16,-2 2 3-16,3 4-2 16,0 2 1-16,0 2 0 15,-3 4 0-15,3-1 2 16,-3 3 0-16,0 2 0 0,0 1 0 16,-6 0-16-16,6-3-6 15,0 0-36-15,-1-1-12 16,1-1-37-1</inkml:trace>
  <inkml:trace contextRef="#ctx0" brushRef="#br0" timeOffset="30581.2627">24782 10388 212 0,'-9'-8'82'0,"6"5"-44"0,-3 3-29 0,3 3 19 0,-3-1-16 16,-6 4-5-16,3 1-4 15,3 4 0 1,-3 0-2-16,3 2 2 0,-3-3 0 0,9 4-1 16,-3-1-2-16,3 0-2 15,3 0 4 1,6-7 2-16,0-4 3 16,0-2 1-16,-6-5-7 15,6-3 0-15,0 0-3 16,-6 0-2-16,6-2 5 15,-9 2 3-15,6 0-3 16,-3 0-3-16,-3 3 1 0,6-1 2 16,-3 4-7-16,-3 2-1 15,3 5 2-15,3 11 0 16,-3 5 0-16,9 5 1 16,-4 1 14-16,1-3 7 15,0-1 16-15,-12 1 7 16,-3-5-8-16,-3 5-4 15,-2-6-8-15,-7-2 0 16,3-5-13-16,-6-3-7 16,-6-3-16-16,3-10-7 15,-2-1-24-15,5-2-7 16,0-2-23-16,3-6-9 16,3-11-17-1</inkml:trace>
  <inkml:trace contextRef="#ctx0" brushRef="#br0" timeOffset="30959.1729">24856 9946 156 0,'0'-6'57'0,"9"6"-30"0,0 0-16 16,-9 0 18-16,0 0 3 0,0 0 5 15,0 0-7-15,0 0-3 16,6 6-15-16,-3-1-3 0,0 3 1 16,6 3 3-16,3 15 2 15,6 6 7-15,-1-1 4 16,-2 4-8-16,3 10 0 15,-6-3-9-15,-3 3-1 16,-9 3 0-16,0-3 2 16,-9 8-5-16,-3-8-1 15,-6-3-13-15,6-5-7 16,-8-8-38-16,-1-5-17 16,-3-6-69-1</inkml:trace>
  <inkml:trace contextRef="#ctx0" brushRef="#br0" timeOffset="32725.7185">17513 11689 188 0,'0'-2'71'0,"3"4"-38"0,-3-2-23 16,0 0 20-16,0 6-5 16,-3 2 3-1,-3 2-18-15,-6 3-6 16,-3 1-3-16,0 1 3 0,-11-1 2 0,2 4 0 16,3-5 1-16,3 6-6 15,6-3-1-15,3 0 0 16,3-3 0-16,3 0 0 15,9-2 0-15,6-1-5 16,3 4-1-16,3-1 0 16,0 0 2-16,-3 0 2 15,0-2 3-15,-4-1 2 0,1-2 1 16,0-2-18 0,-3-1-5-16,0-2-33 15,0-3-14-15,0-6-23 16</inkml:trace>
  <inkml:trace contextRef="#ctx0" brushRef="#br0" timeOffset="33162.3352">17462 11830 216 0,'-6'-11'82'0,"12"22"-44"0,-9-9-31 0,3-2 20 0,3 3-14 16,3-3-4 0,3 0-2-16,6 2 0 0,9-7-3 15,3 3 8-15,8-1 7 16,10 0-4-16,15 9 0 0,-1-4-3 16,4 1 0-16,-1-6-4 15,1 1 0-15,-4-1-1 16,7 3 1-16,-7 0 0 15,-8 0 2-15,-7 0 6 16,-5-3 2-16,-6 1-5 16,-6 2-3-16,-6 0-1 15,-4 0-1-15,-5 0-4 16,0 0-3-16,-6 0 0 0,0 2-1 16,0 1-7-1,-3 0-3-15,-3-3-3 16,3-3-7-16,-3 0 0 15,3 1-9-15,-3-1-4 16,0 0-48-16,-3-2-23 16,-3-6-7-1</inkml:trace>
  <inkml:trace contextRef="#ctx0" brushRef="#br0" timeOffset="34437.8412">18549 11740 184 0,'-6'0'71'0,"6"2"-38"0,0 4-32 0,0-1 14 15,0 3 1-15,3 2 4 16,-3 9 1-16,0 5 2 16,0 2-13-16,0 1 1 0,0-1 2 15,0-2-3-15,0-6 0 16,0 6-6-16,0-5-1 15,0-3 1-15,0-6 0 16,0 1-2-16,0-3 1 16,0-3-7-16,0-8 1 15,0 3-1-15,0-2 2 16,0-4-4-16,0-2 2 0,0-2-3 16,0-6 0-16,0 0-1 15,0 0 0-15,0-5 5 16,3-3 3-16,0 0 1 15,0 6-1-15,3 2-2 16,0-2 1-16,0 7-4 16,0 3-1-16,3 5 3 15,-1 3 3-15,1 11 1 16,0 5 2-16,-3 2 0 16,0-2 3-16,-3 0 1 15,0-3 1-15,-3-2 0 16,0-1 0-16,0-2-4 0,0-2-3 15,0-6-3-15,0 0 1 16,6-6-1-16,0 1 0 16,3-8 0-16,0-6-2 15,3 4 5-15,0 4 1 16,3 3-9-16,0 3-3 16,-1 5 5-16,-2 8 4 15,0 2 4-15,-3 3 1 16,-3 1 2-16,0 2 1 15,0-3-3-15,-3 0-3 16,0-2-9-16,0-3-5 16,6-3-24-16,-3-3-11 15,3-4-22-15,0-3-39 16,3-6 28-16</inkml:trace>
  <inkml:trace contextRef="#ctx0" brushRef="#br0" timeOffset="34812.1128">18918 11782 192 0,'-18'-3'74'0,"18"6"-40"0,-6 0-27 16,3-1 20-16,-3 3-10 15,0 3 1-15,0 8-9 16,-3 3-3-16,3 5-3 16,3-3-3-16,0 0 1 0,3-3-4 15,3-2 2-15,3-2 1 0,3-1 0 16,0-5 2-1,3-3 1-15,0-5-4 0,-3-3-1 16,0-2 1-16,-3-5 0 16,0-1 3-16,-3-2 3 15,0 2-4-15,-3-2-3 16,0 0 1 0,0 5 0-16,0 2 1 15,3 12-7 1,3 4 2-16,0 1 2 15,0 2 2-15,0 0 3 16,-1 1-3-16,1-4 0 0,3-2-17 16,0 0-5-1,0-5-33-15,0-6-54 16,3-5 17-16</inkml:trace>
  <inkml:trace contextRef="#ctx0" brushRef="#br0" timeOffset="35039.2656">19058 11517 200 0,'-6'0'74'0,"6"3"-40"0,3 8-40 16,0-4 14-16,0 12 8 16,0 5 9-16,3 8-6 15,-3 7-1-15,0 4-10 16,0 4-5-16,3-4-2 0,-3-4-1 15,0-2 2-15,3-8-17 16,-4-5-6-16,1-5-39 16,-6-11-62-1</inkml:trace>
  <inkml:trace contextRef="#ctx0" brushRef="#br0" timeOffset="35235.3411">18963 11692 248 0,'-18'-5'93'0,"18"5"-50"0,12 0-52 0,-9 0 12 15,3 0-2-15,-1-3 3 16,4 0-1-16,6 3-2 16,3 0 0-16,3 0-4 0,3 0 2 15,3 0-45-15,2 0-20 16,-2-2-26-16</inkml:trace>
  <inkml:trace contextRef="#ctx0" brushRef="#br0" timeOffset="35580.0065">19236 11703 204 0,'-9'7'77'0,"9"7"-42"0,0 7-39 16,3-8 13-16,0 6 4 15,0 4 6-15,0 1 1 16,0 0 0-16,0-5-10 0,3-1-9 0,0-2-1 15,0-5 2-15,3-4 3 16,0-4-7-16,3-3 0 16,-3-5-5-16,0-3 0 15,0-5-1-15,-3-6 0 16,0 3 2-16,-3-2 4 16,-3 2 3-16,0 3 2 15,0 2-1-15,0 3 1 16,0 5 2-16,0 3 2 15,0 0-1-15,3 8-1 16,0 3 1-16,0 5 1 16,0 0-3-16,5 2-3 15,-2-4 0-15,0-1-1 0,6 0-5 16,-3-5-1-16,0-3-26 16,0-2-9-1,0-3-23-15</inkml:trace>
  <inkml:trace contextRef="#ctx0" brushRef="#br0" timeOffset="36160.9481">19463 11779 144 0,'0'8'55'0,"3"0"-30"0,0 16-12 16,0-8 17-16,0 2 0 15,0-4 2-15,-3-1-4 16,0-3-3-16,0 1-13 15,0-3-3-15,0-3 1 0,0-2-2 0,0-1 3 16,0-2-2-16,0-2 0 16,-3-3-5-1,0-6-3-15,3-5 0 16,0-2 1-16,0 2-8 0,3-3-1 16,2 3-7-16,1 0-4 15,3 3-15-15,0 3-6 16,0 2 5-16,3 5 3 15,0 3 15-15,-3 3 10 16,0 2 4-16,0 0 4 16,0 3 10-16,6 0 4 15,-3-3-3-15,5 3 0 16,1-5-4 0,-3-3-2-16,-3 0-2 15,3-5-1-15,-3-1 0 16,-3-2 0-16,-3-2 0 0,-3-1-2 15,-3 1-2-15,-3-1-2 16,0 1-1-16,-9 2-3 16,0 2-1-16,-3 6 4 15,-3 6 3-15,3 4 3 16,0 3 3-16,4 6 8 16,2 5 3-16,3-3 0 15,0-3 2-15,6 4-10 16,6-4-3-16,6-2-6 15,8-3-1-15,4-2-17 0,3-3-5 16,0-6-64 0,6-4-50-16,5-4 50 15</inkml:trace>
  <inkml:trace contextRef="#ctx0" brushRef="#br0" timeOffset="36612.3302">20207 11404 148 0,'-18'0'57'0,"12"15"-30"0,-9-7-16 0,6-2 15 15,-12 2-1-15,0 5 2 16,-2 5-4 0,-1 9 0-16,-3 7-12 15,0 6 9-15,3 5 6 0,7 5-5 0,5 6 0 16,6-3-12-16,6-3-5 16,9 0-10-16,6-8-4 15,17-7-19-15,4-6-8 16,3-3-83-1</inkml:trace>
  <inkml:trace contextRef="#ctx0" brushRef="#br0" timeOffset="37588.2379">20409 11745 132 0,'-9'-3'52'0,"3"1"-28"0,-3 2-17 15,6 2 13-15,-3 1-8 16,-3 2 1-16,4 3-8 15,-7 11-3-15,-3 4-1 16,0 1-1-16,3 3 0 0,3-3 0 0,3-3 2 16,3 0-1-16,6-5 2 15,0-3-2-15,6-5 2 16,0-3 7 0,0-5 5-16,0-5-1 0,3-6 0 15,0-7-8-15,-1-9-4 16,4-2-4-16,-3-5 1 15,-3 2-4-15,-3 3 1 16,-3 0 2-16,-6 0 1 16,0-3 3-16,-3 6 1 15,0 4 1-15,0 4 2 16,0 5-5-16,0 2-1 16,-3 14-5-1,7 7 1-15,-1 4 2 16,3 4 3-16,0 6 2 0,3 2 3 15,5 1 3-15,-2 10-2 16,0 0-2-16,3-5 0 16,0-1-1-16,0-7-2 15,0-3 1-15,3-5-29 16,0-5-9-16,-3-3-51 16,0-6-31-1,6-7 52-15</inkml:trace>
  <inkml:trace contextRef="#ctx0" brushRef="#br0" timeOffset="37859.0543">20516 11798 148 0,'-15'2'55'0,"18"4"-30"0,-3 15-25 0,3-8 13 16,0 3 2-16,3-3 3 16,0 0-3-1,6 1-1-15,0-6-8 0,3 0 0 16,0-3 4-16,0-5 9 0,0-3 6 15,-3-5 2-15,-4-2 3 16,1-4-5-16,-6 1-3 16,-3 0-6-16,-3-6 0 15,-3 6-9-15,-2 0-4 16,-7 2-11-16,3 3-5 16,0 1-31-16,-3 4-101 15,9 3-20 1,9-3 79-16</inkml:trace>
  <inkml:trace contextRef="#ctx0" brushRef="#br0" timeOffset="38671.673">20906 11792 132 0,'-3'6'52'0,"6"4"-28"0,0 35-13 0,0-26 18 0,0 2 0 16,-3 3 3-16,3 5-11 16,-3 0-3-16,0-2-10 15,0-4-3-15,0-4-1 0,0-1-2 16,0-4 1-16,0-4 0 15,0-2 1-15,-3-3-2 16,0 1 1-16,0-6-9 16,3-3-3-16,-3-2 2 15,0-3 4-15,0-5 0 0,0-3-1 16,0-3 3-16,0 1 2 16,0-3 0-1,0-1 2-15,3-4-2 0,3-6-1 16,0 3 1-16,3 0-1 15,3-3 0-15,3 6 0 16,0 2 0-16,3 5 2 16,0 6 1-16,3 5 1 15,0 6 2-15,-4 7 1 16,1 3 3-16,-3 2 4 16,-6 4 3-16,-3 1 4 15,-3-1-7-15,-9 4-1 16,-3 1-5-16,-3-1 0 15,1-4-14-15,-1-4-5 16,0-2-24-16,3-5-8 0,0-1-15 16,0-2-6-16</inkml:trace>
  <inkml:trace contextRef="#ctx0" brushRef="#br0" timeOffset="39226.6026">21091 11763 176 0,'0'11'68'0,"6"0"-36"0,-3 2-26 0,0-3 17 15,0 4 3 1,0-1 7-16,-3 3-12 0,0-6-4 16,0-2-10-1,0 0-5-15,0-3 1 0,0-2 0 16,0 2 3-16,0-2-3 0,-3-3-2 15,3-3-3-15,0-5-1 16,0-5-3-16,0 0-1 16,3-3 1-16,0 3 4 15,3 0 1-15,0 2 1 16,-1 0-9-16,4 4-2 16,0-1-14-16,6 0-4 15,-3 2-14-15,3 1-3 16,0 2 9-16,-3 1 5 15,-3-1 19 1,-3 3 29-16,0 0 17 0,-3 3-3 16,-6 5 0-16,0 0-11 15,0 8-1-15,0-1-11 16,3 4 0-16,6-1 3 16,0 1-6-16,0-6 0 0,0-2 2 15,-1-3 1-15,1-3 3 16,3-2 1-16,0-3 1 15,-3-8 2-15,0-5-1 16,-3-1 0-16,-3-4-5 16,0 2 0-16,-3 0-5 15,-3 0-2-15,0 3-3 16,0 0 1-16,-6 2-15 16,4 3-6-16,-7 3-66 15</inkml:trace>
  <inkml:trace contextRef="#ctx0" brushRef="#br0" timeOffset="39721.5663">21424 11713 180 0,'-18'0'68'0,"15"0"-36"0,-3 3-37 0,3-3 12 16,-3 2-4-16,1 4 3 0,-4 2-5 15,0 2-1 1,0 1 0-16,0 2-3 0,0 6 2 16,3-4 3-16,3 7 1 15,3-4-1-15,3 1 1 16,3-6 0 0,0-5 1-16,3 0 2 0,0-6 3 15,0-10 5-15,0-5-4 16,-1 0 0-1,-2-6-2-15,0 1 2 0,-3-3-1 16,-3-3 2-16,-3 0-4 16,0 0 1-16,-3-2-5 15,0-3 0-15,1 2-6 16,-1 4 0-16,3 1-4 16,0 6 2-16,0 3 1 15,3 3-1-15,0 4-1 0,3 4-1 16,0 2 1-1,3 10 2-15,0 6 2 16,-1 3 1-16,1 2 3 0,0 3 1 16,0 2-4-16,6 1-1 15,-3-1 1-15,6 1 0 16,-3-6-21-16,0 2-8 16,-3-4-130-1,3-14 77 1</inkml:trace>
  <inkml:trace contextRef="#ctx0" brushRef="#br0" timeOffset="40085.4268">21531 11766 124 0,'0'19'46'0,"0"-9"-24"0,3 11-8 15,0-7 15-15,3-1-8 16,3 0-1-16,0 0-8 15,0-2-2-15,0-3-6 16,0-3 2-16,0-5 0 0,0-3 4 16,3-5 1-16,-3-5-5 15,0-3-2-15,-4-2-4 16,1 2-3-16,0 0 2 16,-3 0 2-16,0 3-2 15,0 2 0-15,-3 6-1 16,6 0 0-16,-6 5 0 0,6 2 0 15,0 6 6 1,0 0 2-16,-3 0-2 0,3 8-1 16,0 3-1-16,0-3-2 15,0 2-8-15,3-7-3 16,0-3-36-16,0-11-14 16,6-2-18-1</inkml:trace>
  <inkml:trace contextRef="#ctx0" brushRef="#br0" timeOffset="40308.7056">21856 11708 184 0,'-12'-8'68'0,"6"5"-36"0,-3-2-29 15,6 5 17-15,-3 0-6 16,-3 3 2-16,0 2-3 16,0 3 0-16,0 2-7 15,0 1 3-15,3 2 1 16,1 0 1-16,2 6 1 0,3-3-6 15,5 8-4-15,4-6-1 16,3 1-1-16,3-6-22 16,0-2-10-16,3-6-35 15,6-5-56 1,0-8 23-16</inkml:trace>
  <inkml:trace contextRef="#ctx0" brushRef="#br0" timeOffset="40685.0145">21972 11742 212 0,'-6'-2'79'0,"9"2"-42"0,0 2-39 0,-3-2 14 16,6 3 0-16,0 2 3 15,0-2-4-15,3 2 1 16,3-2-7-16,-1-1-3 0,1 1 1 16,0-3-2-16,-3 0 2 15,6-3 0-15,-3-2 3 16,-3 0-3-16,-3-3 0 15,0 0-3-15,-9 0-3 16,-3-3-7-16,-3 3-2 16,-3 1-2-16,-3 1 1 0,0 4 2 15,-3 2 5 1,-5 5 1-16,-1 3 3 16,3 5 7-16,0 0 5 0,6 3 3 15,6-3 5-15,3 6-1 16,9 5-1-16,9-3-6 15,3 0-2-15,6-5-4 16,0 0-1-16,3-6-3 16,2-2-1-16,7-5-67 15,3-3-32-15,-3-3-2 16</inkml:trace>
  <inkml:trace contextRef="#ctx0" brushRef="#br0" timeOffset="41825.7288">22490 11822 148 0,'-15'26'55'0,"9"-2"-30"0,-3-3-29 0,9-10 10 16,0 2-1-16,0 0 2 16,6 0 8-16,3-2 4 15,6-1-9-15,9-4-3 0,-1-1-3 16,-2-2-5-16,-3-3 1 16,3-3 6-16,-6-2 4 15,0-3-1-15,-3-3 2 16,-6-7-6-16,-3-9-3 15,-6 3-1-15,-3 3 1 0,0-3 1 16,-6 9 1-16,-3 1-2 16,0 4 1-16,0 4-15 15,6 4-5-15,0 2-42 16,3 0-52 0</inkml:trace>
  <inkml:trace contextRef="#ctx0" brushRef="#br0" timeOffset="42079.3407">22823 11515 188 0,'-39'-16'71'0,"28"11"-38"0,-4 2-23 0,6 0 17 15,3 6-11-15,-3 0-2 16,-3 2-10-16,3 5-5 15,3 9 0-15,3 7-2 0,3 6-1 16,0 5 3-16,3 0 0 16,0 6 1-16,3-4 0 15,0-2 0-15,-3-5 2 16,0-6-25-16,-3-2-10 0,-3-10-58 16</inkml:trace>
  <inkml:trace contextRef="#ctx0" brushRef="#br0" timeOffset="42233.623">22615 11763 192 0,'0'-2'71'0,"3"2"-38"0,6-6-41 16,3 6 12-16,2-2-4 16,7-3 0-16,3 2-7 15,12 0-3-15,0 1-67 16,-7-4-31-16</inkml:trace>
  <inkml:trace contextRef="#ctx0" brushRef="#br0" timeOffset="42456.1821">22951 11546 196 0,'-24'-15'74'0,"15"12"-40"0,-8 3-22 0,14 0 19 15,-3 3-18-15,0 2-5 16,0 3-10-16,3 5-1 15,0 6 1-15,3 7 1 0,0 11 1 16,0 0 2-16,3 5 1 16,0-2-1-16,-3-3-2 15,0-8 1-15,0 3 1 16,0-11-23-16,0-2-8 16,0-6-68-1</inkml:trace>
  <inkml:trace contextRef="#ctx0" brushRef="#br0" timeOffset="42606.2605">22770 11766 220 0,'6'-5'82'0,"2"-1"-44"0,13 1-42 0,-6 3 13 0,3-1-10 16,3-2 1-16,0 2-16 15,0 0-6-15,5 1-69 16,4-1-27-16</inkml:trace>
  <inkml:trace contextRef="#ctx0" brushRef="#br0" timeOffset="42845.4022">23088 11708 224 0,'-9'0'85'0,"6"2"-46"0,-6 1-30 16,6 0 19-16,-3 2-12 0,0 0-4 16,0 1-12-16,6-1-5 15,3 3 3-15,0 2 0 16,6 4 2-16,-3 4-3 0,0 3 2 15,0-2 3-15,-3-3 1 16,-3 2 5-16,0-4 3 16,-3-4-4-16,0-2 1 15,-6-3-7-15,0-2-1 16,-3-3-22-16,-2-5-10 16,8-3-24-16,-3-3-10 15,12-5-24-15</inkml:trace>
  <inkml:trace contextRef="#ctx0" brushRef="#br0" timeOffset="43265.5163">23183 11761 184 0,'0'13'68'0,"6"0"-36"0,0 35-37 16,-3-27 10-16,0 3 8 15,-3 2 8-15,0 3 1 16,0 0 1-16,0-2-12 15,0-6 2-15,0-5 1 0,0-3-5 16,0-2-1-16,0-6 7 16,0-5 2-16,0-8-6 15,-3-5-2-15,0-3-5 0,0-5-3 16,-6-8 0-16,9-6-1 16,0 1-7-16,0 0 0 15,9-1 3-15,0 6 2 16,0 5-1-16,6 6 0 15,3 5-1-15,-6 7 0 16,6 9 0-16,-6 5 3 16,-1 2 4-16,-5 6 6 15,-6 5 4-15,-3 1 4 16,-6-4-3-16,-5 1 2 0,2-6-11 16,-3 0-6-1,-3-5-13-15,0-3-6 16,3-2-29-16,0-3-11 15,3-3-141 1,12-20 105-16</inkml:trace>
  <inkml:trace contextRef="#ctx0" brushRef="#br0" timeOffset="43551.4465">23371 11750 236 0,'-3'11'88'0,"9"2"-48"0,-3 5-47 15,3-4 16-15,-3 2 5 16,-3-1 6-16,0 1 3 16,0-2 1-16,0-6-13 15,0-1-7-15,0-1 0 0,0-6-1 0,0 0 3 16,0-3-3-16,6-5 0 16,-6-5 1-16,3 0 0 15,0-6-2-15,0 3-2 16,3 0-2-16,0 3-1 15,-1 0-5-15,1 2 0 16,-3 3-20-16,12 1-9 16,-6 1-30-16,-3 4-10 15</inkml:trace>
  <inkml:trace contextRef="#ctx0" brushRef="#br0" timeOffset="43611.4433">23549 11763 220 0,'0'14'85'0,"0"-6"-46"0,3 2-32 0,-3 1 20 16</inkml:trace>
  <inkml:trace contextRef="#ctx0" brushRef="#br0" timeOffset="43685.7329">23552 11832 395 0,'0'16'11'0,"0"-5"-7"15,0-1-33-15,0-4-14 0,3-1-62 16</inkml:trace>
  <inkml:trace contextRef="#ctx0" brushRef="#br0" timeOffset="44089.1048">23538 11663 120 0,'0'-5'46'0,"11"2"-24"0,-2 0-30 16,-3 3 7-16,3 0-6 0,-3 0 2 16,9 6 5-16,-3 1 4 15,0 7 16-15,0 2 7 16,-3 2 9-16,-3 1 2 15,-3-3-7-15,0-3-2 16,-3-3-16-16,0 1 1 0,0-3 2 16,0-3-4-16,0-2-2 15,0-3-3-15,0-3 0 16,3-2-4-16,0-3-2 16,0 0 0-16,8-3-1 15,-2 3-3-15,0 3 2 16,3 0-1-16,6 5 0 15,-6 5 2-15,-3 3 2 0,3 3-1 16,-3-1-1-16,-3 3 1 16,0 6 1-16,0-6-8 15,-3 0-1 1,6 1-29-16,2-6-12 0,7-3-21 16,-6-8-45-1,6-7 26-15</inkml:trace>
  <inkml:trace contextRef="#ctx0" brushRef="#br0" timeOffset="44480.2691">23942 11766 196 0,'-3'-5'74'0,"3"-1"-40"0,-15 4-18 16,13 2 22-16,-1 0-7 15,-3 0-1-15,3 2-12 16,-3 4-6-16,0 2-7 0,0 0-2 0,-3 0 3 16,6 5-1-16,-3-3 0 15,3 1-3-15,3 5-2 16,0-3 3-1,0-5-4-15,0 0 0 16,3 0 1-16,-3-8 2 16,3-3-3-16,-3 1-2 15,0-1-3-15,0 0-1 16,3 1-1-16,0-1 0 16,6 8 2-1,3 6 2-15,3 2-1 16,-4 3 4-16,1 2 2 15,-3 4 13-15,-6-6 8 16,3 5 6-16,-12 0 6 0,0-3-10 16,-9-2-2-16,-5-3-11 15,-4-5-2-15,-12-2-18 16,0-1-7-16,1-8-25 16,-1-5-11-16,0-2-28 15,6-3-12-15,10-3-15 16</inkml:trace>
  <inkml:trace contextRef="#ctx0" brushRef="#br0" timeOffset="44770.7914">24011 11380 188 0,'15'-16'71'0,"6"34"-38"0,8 17-19 0,-14-22 22 15,6 6 2-15,0 7 2 16,0 8 0-16,-3 9 2 16,-7 4-23-16,-8 1-4 0,-6 5-3 15,-5-5-3-15,-10-6 2 16,-3-2-17-16,0-6-6 15,-9-5-47-15,6-5-21 16,-8-8-54-16</inkml:trace>
  <inkml:trace contextRef="#ctx0" brushRef="#br0" timeOffset="49661.399">14679 10583 132 0,'-3'-2'52'0,"0"-1"-28"0,3 3-13 16,0 0 15-16,0 0-6 16,0 0-1-16,0 0-11 15,0-3-3-15,0 1 6 16,3-4-7-16,3-12-1 16,0 2-2-1,0 0-1-15,0 0 0 16,3-2 0-16,-3-1 2 15,0 3 1-15,0 3-1 16,-3 3-2-16,3 2 1 16,-3 0 1-16,0 2-6 15,0 6-1-15,-3 0-1 16,3 8 2-16,3 11-1 16,-3 7 1-16,0 6-2 15,0 0 1-15,0 0 3 0,0 2 1 16,0 0 3-16,-3-2 3 15,3-3-2-15,0-2-2 16,-1-3-25-16,1-3-11 16,-3-5-40-1</inkml:trace>
  <inkml:trace contextRef="#ctx0" brushRef="#br0" timeOffset="49843.927">14685 10787 156 0,'-9'-3'57'0,"9"6"-30"0,3-3-23 0,-3 0 15 16,6 3-5-16,3-1 2 15,6 1-5-15,12 0 1 0,6-1-7 16,2-2-7-16,7 0-2 0,6 3-49 16,8 2-57-1,-5 1 24-15</inkml:trace>
  <inkml:trace contextRef="#ctx0" brushRef="#br0" timeOffset="50472.2925">14801 11896 192 0,'-3'-6'71'0,"3"4"-38"0,0-1-34 15,3 0 12-15,0-4-5 16,3-7 1-16,6-4-4 16,0 2-2-16,-3 0 0 15,0 0-1-15,0 3 0 0,3 0 0 16,-6 2 2-16,0 3-1 16,-3 0-1-16,0 3-4 15,-3 5-2-15,3 5 0 0,0 6 2 16,0 7 2-16,0 11 3 15,0 3 4-15,-1 5 2 16,1-5-1-16,3 5-1 16,0-3-6-16,0-4 1 15,0-1 2-15,0-3 1 16,0-2-28-16,0-3-12 16,0-2-24-1,-3-6-34-15,-3 0 29 16</inkml:trace>
  <inkml:trace contextRef="#ctx0" brushRef="#br0" timeOffset="50635.5852">14772 12205 212 0,'-12'-5'79'0,"15"5"-42"0,3 3-45 16,0-3 10-16,2 0-3 16,10-3 2-16,3 0 0 15,6-2 2-15,9 0-2 16,-1 2-3-16,10 0-1 0,0 3-53 15,2 0-56 1,-8 3 25-16</inkml:trace>
  <inkml:trace contextRef="#ctx0" brushRef="#br0" timeOffset="51339.1134">13408 13343 200 0,'-12'-16'77'0,"12"11"-42"0,3-1-41 0,3 1 12 16,3-3-6-16,12-2 0 15,0-1-5-15,0 3-1 16,3 3 3-16,-1 5 1 0,1 5 4 16,-3 6-1-16,-6 10-1 15,-3 3 1-15,-9 2-1 16,-6 1 2-16,-6 4 1 16,-6 1 1-16,0-3 0 15,-3 6 2-15,-3-1 3 0,4-5 5 16,2-8 1-16,3-5 0 15,6-3 1 1,6-2-8-16,6-11-3 16,3-3-3-16,6-5-2 15,5 0-2-15,7 1 1 0,0 1-8 16,6 12-2-16,5 4-47 16,1 3-21-16,-3 1-9 15</inkml:trace>
  <inkml:trace contextRef="#ctx0" brushRef="#br0" timeOffset="52149.687">12682 14642 124 0,'-9'0'49'0,"6"3"-26"0,0-6-9 16,3 3 17-16,0 0-13 0,-3-3-4 15,3 3-5-15,0-2-1 16,0-1-4-16,3-2-3 0,3 2 2 16,3-2-2-16,6 0-1 15,0-1 1-15,0 4-1 16,3 2-3-16,-1 0 2 16,1 8 1-16,-3 2 2 15,-3 3-1-15,-9 6-1 16,-6-1 5-16,0 1 1 15,0-3 0-15,0 0 1 0,3-3-6 16,6 0-3-16,6 0 1 16,0 1 0-16,3 2 1 15,0 2 0-15,-3 1 2 16,-4-1 1 0,-5 1 16-16,-6 4 10 0,-11 7-6 15,-7-4-1-15,-6-2-11 16,-3-3-2-16,-3-3-23 15,4-2-8-15,-4-2-53 16,-3-1-63 0,3-8 30-16</inkml:trace>
  <inkml:trace contextRef="#ctx0" brushRef="#br0" timeOffset="53276.9957">10842 16155 152 0,'-2'-2'57'0,"2"2"-30"0,0 2-18 0,0 1 16 16,0 2-8-16,0 6 1 16,0 2-5-16,0 3 2 15,-3-3-8-15,3 8-6 0,-3 3-2 16,0-3 1-16,0-2 2 16,0 2 1-16,3-8 1 15,0-2-2-15,3-3 1 16,3 2-2-16,5-4 2 15,4-1 0-15,6-2 1 16,3 2-5-16,3-2 1 16,3 7-2-16,-7-2 0 0,-2 0 4 15,-3 3 1-15,-6 2 1 16,-3 0 0-16,-9 0 2 16,-6 1 3-1,-6-1-2-15,-3-5-2 0,-9 5-2 16,-2-2-3-16,-7-3-15 15,3-1-7-15,-3-7-16 16,1 0-6-16,2-2-45 16</inkml:trace>
  <inkml:trace contextRef="#ctx0" brushRef="#br0" timeOffset="53443.2065">10795 16142 192 0,'12'-18'71'0,"6"10"-38"0,17-3-36 16,-14 9 11-16,6-1-6 16,9-2-2-16,-1 2 1 0,1 0 1 15,3 3-43-15,3-5-17 16,-4 2-15-16,1-10-4 16</inkml:trace>
  <inkml:trace contextRef="#ctx0" brushRef="#br0" timeOffset="54300.3996">8833 17796 184 0,'-6'-8'68'0,"3"3"-36"0,-3 5-20 0,0-6 19 0,-2 6-5 15,-4-2 2-15,-9-4-10 16,-3 6 0 0,-3 6-11-16,-3-4-4 0,1 12 0 0,2-1-2 15,3 3-1-15,6-8-2 16,6 5-1-16,3 0-1 16,15 8 0-16,6-2-2 15,9 7 1-15,6 6 3 16,3 0 3-16,-1 2-2 15,1-2-2-15,-3 2 6 16,-6-2 3-16,-9-6-3 16,-6 1 0-16,-6-3 1 0,-6-3 2 15,-12-3-1-15,-3-4 0 16,-6-9-3-16,0-10 1 16,1-1 7-16,5-7 3 15,6-8-4-15,9-11-3 16,6-7-3-16,9-6-3 15,3 0-2-15,3 5-1 16,3 0-1-16,-1 6 3 16,1-3-33-16,-3 5-14 15,0 6-73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5:49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7137 7549 88 0,'-6'-14'35'0,"0"14"-18"0,12-2-11 0,-3 2 11 16,0-3-3-16,-3 3 2 16,3 3 0-16,0 10 2 15,0 5-4-15,0 9 2 16,0 13-9-16,-3 20 0 0,0 9 0 16,0 3-1-16,0-4-1 15,0-1-1-15,0-4 0 16,0 6-2-16,0-6-2 15,3-7-4-15,0-8-2 0,-1-9-50 16,4-7-47 0,3-11 29-16</inkml:trace>
  <inkml:trace contextRef="#ctx0" brushRef="#br0" timeOffset="1615.7259">7211 7467 108 0,'-9'-11'44'0,"6"6"-24"0,3 2-21 0,0 3 7 15,0 0-4-15,0 0-2 0,0 0-2 16,6 3-1-1,3-1 10-15,0 1 8 16,3 0 1-16,6-3 0 16,3 0-6-16,8 0-2 0,1 0-4 15,3 2-3-15,3 1 2 16,5 2-2-16,4-5-1 16,6 3 5-16,2-1 4 0,7 4-5 15,2-1-2-15,4 0-1 16,2-2 1-16,4 0-1 15,5-3-1-15,3 0 1 16,-2 0 1-16,5 0-1 16,3 0 2-16,1 0 0 15,2 0 3-15,3 0-1 16,0 2 0-16,1-2-3 16,-1 3-2-16,0 0 1 0,4-1-1 15,-1 1 0 1,3 0 0-16,3-1 2 0,0 1 1 15,-5-1-4-15,-1-2 1 16,0 0 0-16,3 3 0 16,-2 0 0-16,-4-3 0 15,0 0-3-15,3 2 2 16,-2 1 1-16,-4 2 2 16,27-2-1-16,-6 2 2 15,-6 1 0-15,-2-1 3 16,-1 5-3-16,6 1-2 0,-3-6 0 15,6 1 1-15,0-4-1 16,1 1-1 0,-1 0 1-16,0-1 1 0,-3-2-3 15,-3 8-2-15,0-3 2 16,6 1 0-16,-8-1 1 16,5 0 0-16,3-2 0 15,0 2 2-15,-3-2-1 16,6 0-1-16,0-1 1 15,-2 1-1-15,-4-3-3 16,6 2 2-16,-6-2 3 16,-3 3 1-16,0 0-4 15,-5-3 1-15,5 0 0 0,0 2 0 16,3-2 0 0,-9 3 2-16,10 0-1 0,-7-3-1 15,-3 0 1-15,0 2 1 16,-6 1-1-16,7-3-1 15,-1 0-2-15,0 0 1 16,0 3 1-16,1-3 2 16,-1 0-3-16,0-3 0 15,-6 3 1-15,1 0 0 16,-1-3 0-16,3 3 2 16,6 0-3-16,-2-2 0 0,-7 2 3 15,6-3 1-15,-3 0-4 16,-2 1-1-16,2-1 1 15,-6 3 0-15,6 0 1 16,-5-3 2-16,-1 1-1 16,0-1 2-16,1 1-4 15,5 2-2-15,0-3 2 16,-3 0 0-16,7-5 1 16,-4 3 0-16,-3-8 2 15,-3 2 1-15,1 3-4 16,-1 3 1-16,-3-3 0 15,4 0 0-15,-7 3 0 16,0 0 0-16,-2 2 0 16,-1 0 2-16,-3-2-3 0,4 0 0 15,-7 2 1 1,1 0 2-16,-7 1-3 0,1 2-2 16,-7 0 2-16,-5 0 2 15,-4-3 0-15,4 3 2 16,-10 0-2-16,-5 0-1 15,-3 0-2-15,-7 0 1 16,-8 0 1-16,-3 0 2 16,-3 0-1-16,-3 0 2 15,-3 0-4-15,-3 0 0 16,0 3 1-16,-3-1 0 16,0-2 0-16,-6 0 0 15,2 6-3-15,-2-6 0 0,6 5 2 16,-3-2 2-16,-3-3 0 15,0 0-1-15,0 0-2 16,3 10 1 0,-3 1 1-16,0 5 0 15,-3 5 0-15,-3 11 0 16,-5 13 2-16,-7 29 1 16,0 2 3-16,0 1-5 15,6 2-3-15,0 3 3 16,6 0 3-16,0-7-3 15,3-17-1-15,0-5-68 16,-6-11-60 0,3-21 39-16</inkml:trace>
  <inkml:trace contextRef="#ctx0" brushRef="#br0" timeOffset="3089.9491">7262 8398 140 0,'-3'0'55'0,"6"3"-30"0,0-3-27 16,3 2 9-16,3 1-3 15,2-3 2-15,7 0-1 16,6 0 2-16,6 0-4 15,12 0 5-15,2-3 2 0,10 3-3 16,5 0 1-16,13 0-5 16,2 0-2-16,10 0 0 15,2 0 1-15,9 3-1 16,0 2 2-16,4-2-2 16,2-1-1-16,3 1 3 15,3 2 2-15,9-2-2 16,0 0-2-16,3-1 0 15,-3 1 1-15,3-3-1 16,4 0-1-16,-1 3 3 0,-3-1 0 16,-3 1-1-16,0 0 1 15,0 4-2-15,-3 1-1 16,0-2 1-16,0-1-1 16,3 0 0-16,-6-2 2 15,7 0 1-15,-4-1 3 16,3 1-1-16,-6 2 0 15,6 0-3-15,0 1-2 16,0-1 1-16,0-2-1 16,0-1 2-16,0 4 1 0,27-1-6 15,0 0 0-15,-9-2 3 16,0-3 2 0,-9 2 0-16,6-2-2 0,0 0 1 15,3 3 1-15,0 0-1 16,-6-3-1-16,3-3 1 15,-9 3 1-15,3 0-1 16,3 0-1-16,-3 0 3 16,-6 0 0-16,3 0-4 15,0 3-1-15,0-1 1 16,0-2 2-16,6-2 0 16,-3 2-1-16,-3 0 1 15,3-3 1-15,3 0-1 16,0 1-1-16,3-1 1 0,-3 1 1 15,-3 2-1-15,0-3 2 16,6-5-2-16,0 8 2 16,6-5-4-16,-6 5 0 15,-3-6 1-15,0 4 0 16,-3 2 0-16,0 5 2 16,3-2 3-16,-6-3 2 15,-6 2-3-15,3 1-1 16,-3-3 3-16,3 0 1 15,-6 3-1-15,3-1-1 16,-8-2-1-16,-4 3 0 0,0-3-2 16,-9 0-2-16,3 0 1 15,-2 0-1-15,-7 3 0 16,-3-3 0-16,-5 0 0 16,-1 2 2-16,-3 1-1 15,1-3-1-15,-7 2-28 16,-5-2-11-16,-7-5-74 15</inkml:trace>
  <inkml:trace contextRef="#ctx0" brushRef="#br0" timeOffset="4230.7015">18460 8567 124 0,'-18'-2'46'0,"33"4"-24"0,-10-2-15 0,-2 0 13 16,-3 0-6-16,6 0 0 15,3 0-6-15,3-2 0 16,3-1-5-16,6-2 0 0,6-1 1 15,3 1 0-15,8 0 0 16,-2 2-2-16,-3 0-2 16,-1 1 3-16,-5 2 0 15,-3 0-4-15,0 0 1 16,-6 0 0-16,-3 0 2 16,-1 0-1-16,-2 0 2 15,-3 0-2-15,-3 0 2 0,0 0-2 16,-3 0 2-16,0 0-33 15,-3 0-14-15,3-5-31 16</inkml:trace>
  <inkml:trace contextRef="#ctx0" brushRef="#br0" timeOffset="4756.2962">18986 8332 128 0,'-3'-3'49'0,"3"3"-26"0,0 3-23 0,0-3 10 16,0 5-6-16,0 3-3 0,0 3 15 16,-3 4 6-1,0 1-10-15,0 8 2 0,-2 0 0 0,-1 0-3 16,3-3 1-16,3-3-5 15,-3 1-2-15,3-3-2 16,-3-3 0 0,6-2 0-16,-6-3 1 0,6 0 0 15,-6-3 2-15,0-3 10 16,0 1 7-16,0-3-1 16,-3 0-1-16,-3 0-3 15,0-3 1-15,-3 1-6 16,0-1-3-16,0 1-5 15,-3-1-2-15,0 0-10 16,1 1-3-16,2-1-44 16,0 3-19-16,3 3-44 15</inkml:trace>
  <inkml:trace contextRef="#ctx0" brushRef="#br0" timeOffset="10208.5013">19680 7543 160 0,'-6'-2'60'0,"9"-1"-32"0,0 8-31 15,-3-5 26 1,3 14 1-16,0 1-1 15,0 4 1-15,3 2-13 16,-3 3-2-16,0 2 1 0,0-2-4 16,0-3 2-16,0 0-3 15,0-7 2-15,-3-4-2 16,0-2 0-16,0-2 5 16,-3-6 6-16,0-3-6 15,0-5-1-15,0-5-3 16,0-3-1-16,3-3-8 15,0 1-2-15,0-6 2 16,6 3 1-16,0 0-1 16,3-1 2-16,0 7 1 0,-1 1 0 15,4 4-3-15,-3 2 0 16,0 5-1-16,3 1 3 16,3 2-18-16,0 2-4 15,3-2-27-15,-3 3-10 16,0-3-32-1</inkml:trace>
  <inkml:trace contextRef="#ctx0" brushRef="#br0" timeOffset="10628.3832">19900 7601 228 0,'-6'0'85'0,"9"3"-46"0,0 13-50 0,0-11 13 0,3 1 2 15,0-1 7 1,3-2-1-16,0-1 2 0,3 1-7 16,3-3-1-16,0 0 0 0,-1-3-2 15,7-5 1-15,-3 0-2 16,3-2 2-16,-3-1 0 16,-6 1 1-16,-9-1-2 15,-3 3 1-15,-6-3-2 16,-3 4-1-16,-3 1 1 15,-3 1-1-15,0 5 2 16,-3 0 1-16,0 0-4 16,1 11 1-16,-1-1 2 0,3 6 1 15,3 0 5 1,-3-3 3-16,9 3-9 0,0 0 0 16,3-3-2-16,6 0 2 15,6 1-3-15,6-4 0 16,6 1 1-16,3-3 0 15,2 0-7-15,10-6-3 16,-3-2-34-16,0-2-14 16,-4-6-47-1</inkml:trace>
  <inkml:trace contextRef="#ctx0" brushRef="#br0" timeOffset="10900.2133">20275 7535 148 0,'-24'-5'57'0,"21"10"-30"0,-3-5-10 16,4 3 22-16,-4 2-11 16,0 3-1-16,-3 3-14 15,3 5-3-15,0 0-6 16,0-1-3-16,3 1 2 0,3 3-2 15,6-3-1-15,3 0-2 16,3-3 1-16,5-3 1 0,4-2 0 16,0-2-33-1,-3-6-15-15,0-3-45 16</inkml:trace>
  <inkml:trace contextRef="#ctx0" brushRef="#br0" timeOffset="11274.231">20373 7541 180 0,'-14'2'68'0,"14"-2"-36"0,-3 11-35 0,3-1 11 15,0 6 5-15,0 0 3 16,0 0 4-16,0-3 2 16,3 1-12-16,3-1-6 0,5 0-2 15,1-2-2-15,3-3 0 16,3-3 0-16,-3-5 0 15,0-3 2-15,0-2 3 0,0 0-7 16,-3-3-3-16,-4-6 5 16,1-4 1-16,-3 2 1 15,0 0 1-15,-6 3 2 16,3 2 2-16,-6 3 1 16,3 3 2-16,-3 5-5 15,3 5-3-15,0 9-1 16,0-1-1-16,6-3-3 15,0 4 2-15,3-1-4 16,3 0-1-16,-3 0-24 0,3-2-10 16,-3 0-118-1,3-9 61 1</inkml:trace>
  <inkml:trace contextRef="#ctx0" brushRef="#br0" timeOffset="11621.5245">20659 7530 184 0,'-6'3'71'0,"6"2"-38"0,3 6-32 0,0-6 14 16,-3 5 1-16,3 6 4 16,-3-2-6-16,3-1-1 15,0 0-7-15,0-2-4 0,0-3-1 16,0-1 1-16,0-1 1 0,0-1-1 15,-3-5 1-15,0 0 0 16,0-3 1 0,0-5 4-16,0 1 3 0,0-7-4 15,0-2 1-15,3 3-1 16,0-3 1-16,3 3-2 16,0 0 1-16,9 0-4 15,0-1 0-15,-3 6-1 16,2 3-2-16,-2 3-10 0,0-1-4 15,0 3-28 1,0 0-11-16,0 0-56 16</inkml:trace>
  <inkml:trace contextRef="#ctx0" brushRef="#br0" timeOffset="11947.9249">20972 7498 220 0,'-18'0'82'0,"15"0"-44"0,-3 0-33 0,3 3 19 16,-3 0-2-16,-3-1 4 15,0 4-10-15,-3-1-2 16,3 0-8-16,3 0-6 0,3 1-1 16,3 2-1-16,3 2 0 15,3 1 0-15,3 5 0 16,3-3 0-16,-3 0 0 15,0 0 4-15,-3 1 3 16,-3-4 4-16,-3 1 2 0,-3-3-1 16,-6 0-1-16,-3-3-8 15,0 0 0-15,-3-2-10 16,0-3-4-16,4 0-24 16,2 0-11-16,0-3-30 15,6-2-51 1,6-6 30-16</inkml:trace>
  <inkml:trace contextRef="#ctx0" brushRef="#br0" timeOffset="12127.8453">21085 7522 232 0,'-3'3'88'0,"6"2"-48"0,-3 8-40 0,0-7 16 15,0 4 4-15,0 1 5 16,0 2-13-16,0 0-7 15,3 0-3-15,0 1-2 0,0-4 0 16,0 1-33-16,-3-3-13 16,0-3-65-1</inkml:trace>
  <inkml:trace contextRef="#ctx0" brushRef="#br0" timeOffset="12262.2363">21058 7377 284 0,'-3'-16'107'0,"6"13"-58"0,0 0-62 0,-3 3 17 0,6 0-22 16,0 0-5-16</inkml:trace>
  <inkml:trace contextRef="#ctx0" brushRef="#br0" timeOffset="12310.2108">21088 7363 218 0,'9'14'-120'0</inkml:trace>
  <inkml:trace contextRef="#ctx0" brushRef="#br0" timeOffset="12622.2219">21162 7514 184 0,'3'19'71'0,"3"-6"-38"0,0 11-25 0,3-16 18 16,3 5 0-16,0 0 4 16,-3-2-7-16,3-1-2 15,-3-2-12-15,0-2-5 0,-1-1-1 16,1-3 7-16,-3 1 5 15,0-3 4-15,0 0 1 16,0-3-9-16,0 1-4 16,-3-6 0-16,3-8 0 15,-3 0-1-15,0 0-1 16,0-2-3-16,0-1 1 16,0 1-2-16,0 2-1 15,0 0-4-15,0-3 0 16,0 4-16-16,3 9-39 15,3 6-53 1,0 0 10-16,0 0 4 31</inkml:trace>
  <inkml:trace contextRef="#ctx0" brushRef="#br0" timeOffset="12970.0492">21490 7493 208 0,'3'8'77'0,"6"-3"-42"0,-6 1-28 16,2-1 20-16,1-3-5 15,0 4 1-15,3-4-8 16,3 1-2-16,0-3-7 16,0-3-2-16,0 1 0 0,0-1-2 15,-3-2 1-15,0-3-4 0,-3 0-2 16,-3-3-5 0,-6 1-2-16,-3-1-9 0,-3-5-2 15,-6 3 4 1,-3 3 3-16,-6 10 10 0,-3 2 7 15,4 6-3-15,-1 3 0 16,3-1 9-16,3 3 5 16,6 3 9-16,3 8 6 15,3 0-5-15,6 0-2 16,6 0-10-16,12-3-5 16,6-3-4-16,3-2 0 15,3-5-15-15,8-3-5 16,1-6-59-16,0-10-28 15,-7-13-4-15</inkml:trace>
  <inkml:trace contextRef="#ctx0" brushRef="#br0" timeOffset="14039.0872">20281 8197 176 0,'-15'0'68'0,"12"0"-36"0,0-3-24 0,3 3 18 16,-6 0-4-16,0 0 1 16,-5 3-10-16,-1 2-3 15,-3 3-6-15,0 3-5 0,-6 4-2 16,3 9-1-16,6-3 3 15,9 3 0-15,3-3 1 16,6-2 0-16,6-3 0 16,3-6 6-16,3-2 4 15,6-5-5-15,-6-6-3 16,2-2 7-16,-2-3 4 16,0-16-2-16,-6 3-1 0,-3-3-9 15,0-2-2-15,-3-1-3 16,-3 1 3-16,-9-3 0 15,-3-8 3-15,0 5 1 16,0 6 1-16,0 2 2 16,0 5 1-16,3 6 1 15,0 2 0-15,3 6-7 0,0 5 0 16,0 11-1 0,3 2 2-16,0 8-1 15,9 6 2-15,0 2 4 16,3 5 4-16,0 11-9 0,0-11-2 15,0-2 1-15,0-3 1 16,0-5-9 0,0-5-3-16,2-3-33 0,-2-6-14 15,0-2-61 1,-3-5-29-16,0-6 75 16</inkml:trace>
  <inkml:trace contextRef="#ctx0" brushRef="#br0" timeOffset="14439.6508">20466 8234 228 0,'-6'5'85'0,"6"-5"-46"16,3 5-48-16,-3-5 12 16,6 3 4-16,0 0 8 0,3-1 1 15,2 1 2-15,7-3-9 16,0 0-5-16,0-3-3 0,-3 1 1 15,0-4 3-15,-3-2-2 16,-3 1 0-16,-3-1 1 16,0 0 0-16,-6-3-2 15,-3 1 1-15,-3-1-2 16,-6 0-1-16,-3 6-4 16,-3 2 0-16,0 3 0 15,0 3 2-15,0 2-1 0,4 6 1 16,-1 0 0-16,3 2 0 15,3-3 2 1,6 9 2-16,3 5-3 0,6-3 0 16,3 0 1-16,6-5 0 15,2-3 0-15,7 0 2 16,0-5-17-16,0 0-4 16,0-5-51-1,0-6-63-15,-4-2 28 16</inkml:trace>
  <inkml:trace contextRef="#ctx0" brushRef="#br0" timeOffset="14755.1023">20853 7898 220 0,'-24'-11'85'0,"15"9"-46"0,0 2-37 16,6 2 19-16,-6 1-11 16,0 2-3-16,-6 3 0 15,3 5 2-15,0 6-4 16,4 5 1-16,2 5 4 0,0 3 0 0,3 5 4 16,9-3-7-1,6-2-4-15,-4 2-5 16,1 6-1-16,0-8 4 15,0-6 1-15,-3-5-25 0,0-2-11 16,-3-6-25-16,-3-5-11 16,-6-5-22-1</inkml:trace>
  <inkml:trace contextRef="#ctx0" brushRef="#br0" timeOffset="14939.1019">20621 8131 244 0,'-3'-6'93'0,"6"6"-50"0,2 0-50 0,1 0 14 0,3-2-1 16,6-1 4-16,6 0-5 15,6 3-3-15,0 0-1 16,-1-2-8-16,1 2-3 16,-3 0-30-16,0 0-11 15,-3 0-45-15</inkml:trace>
  <inkml:trace contextRef="#ctx0" brushRef="#br0" timeOffset="15090.775">20948 8112 228 0,'-3'3'88'0,"6"2"-48"0,-3 6-42 15,3-3 14-15,-3 0-4 16,3 2 2-16,-3 3-5 16,0 3-1-16,0-3-2 15,0-2-4-15,0 0-1 0,0-3-42 16,0 2-20-16,-3-10-29 15</inkml:trace>
  <inkml:trace contextRef="#ctx0" brushRef="#br0" timeOffset="15253.5848">20924 8043 272 0,'-9'-5'104'0,"12"-8"-56"0,0 5-65 0,-3 8 14 15,3 0-11-15,3 0 1 16,0 0-28-16,6 5-11 0,0-5-39 16,6 5-17-1</inkml:trace>
  <inkml:trace contextRef="#ctx0" brushRef="#br0" timeOffset="15594.8324">21091 8125 220 0,'6'19'85'0,"-3"-9"-46"0,3 6-32 0,0-5 18 0,-3-3-2 15,0 0 3-15,0 0-3 16,3 0-2-16,-6-3-11 16,0 0 0-16,0-5 3 0,0 0 2 15,0 0 0-15,2-2-5 16,1-4-4-16,0-4-8 16,0-1-1-16,3-2-6 15,0-3 1-15,3 3 4 16,3 2 2-16,3 3-1 15,0 0 2-15,-3 3 1 16,0 2 2-16,0 3 1 16,0 3 3-16,-4 2-3 0,1 3-2 15,0 3 2-15,0 2 0 16,-3 0-4-16,0 3 1 16,0-5-9-16,-3-1-4 15,3-2-31-15,-3 0-13 16,0-2-37-1,3-6-49-15,0-3 41 16</inkml:trace>
  <inkml:trace contextRef="#ctx0" brushRef="#br0" timeOffset="15778.023">21391 8120 256 0,'-3'-3'96'0,"6"6"-52"0,0 5-51 15,0-3 16 1,0 3 3-16,0 3 4 15,0 2-3-15,0 3 0 16,-3-3-8-16,3 0-5 0,0 3-3 0,0-3-27 16,-3-2-92-1,9-14-29 1,6-5 60-16</inkml:trace>
  <inkml:trace contextRef="#ctx0" brushRef="#br0" timeOffset="16076.7249">21400 7924 272 0,'-9'-10'101'0,"9"7"-54"0,0-2-57 15,3 5 14-15,0-3-8 0,3-7 3 16,3-1-11-16,3 3-2 16,3 0 7-16,0-3-16 0,0 1-7 15,0 2 13-15,-3 0 7 16,0 3 9-16,-4 7 5 15,4 4 10-15,-3 10 5 16,0 5 6-16,0 5 2 16,0 9-8-16,-3 2-4 15,3 0-6-15,-3 2-4 0,0-2-5 16,-3-2 0 0,0-1-2-16,-3 3 0 15,3-8-47-15,-3-5-19 16,-3-13-37-16</inkml:trace>
  <inkml:trace contextRef="#ctx0" brushRef="#br0" timeOffset="16259.9914">21502 8075 268 0,'-3'-3'101'0,"9"1"-54"0,5-1-57 15,-2 1 16-15,3-1-4 16,3-5 3-16,0 3-15 16,6-1-6-16,3-2 8 15,-3 3-40-15,-4 2-15 0,-2 1-10 16</inkml:trace>
  <inkml:trace contextRef="#ctx0" brushRef="#br0" timeOffset="16404.9719">21698 8043 272 0,'6'14'59'0,"0"1"-8"0,0 4-15 15,0 2-24-15,0 0-1 0,0-2 0 16,0-1-9-16,0 1-2 16,0-9-17-16,0 1-6 15,0-6-70-15,2-7-57 16,-2-4 51-16</inkml:trace>
  <inkml:trace contextRef="#ctx0" brushRef="#br0" timeOffset="16779.943">21743 7935 272 0,'-3'-3'101'0,"3"3"-54"0,3-2-57 16,0 2 14-16,3 0-16 16,3 2-3-16,-1 1-30 15,4 0-12-15,0 2-13 16,0 0-2-16,0 0 32 15,-3 3 16-15,-3 3 46 16,-3 5 23-16,0 5 2 0,-3-3 0 16,0 4-15-16,0-1-8 15,3 0-5 1,3-3 0-16,3-2-10 0,9 0 6 0,2-5 4 16,-2-3 1-1,0-6 3-15,3-2-2 0,-6-5-1 16,-3-3-6-16,-3 0-1 15,-3-2-4-15,-6-6 2 16,-6 0-11-16,0-3-2 16,-15 1-10-16,0 2-5 15,3 0-27-15,0 3-9 16,4 2-65 0</inkml:trace>
  <inkml:trace contextRef="#ctx0" brushRef="#br0" timeOffset="17128.1715">22058 8043 252 0,'3'32'93'0,"3"-21"-50"0,3 5-39 15,-6-9 21 1,0 4-3-16,-3 0 2 0,3-1-7 16,-3-2-2-16,0 0-9 15,0-3-6-15,0-5-1 0,0 0 5 16,0-2 2-16,0-4-7 15,0-1-1-15,9-4-5 16,0-8 0-16,6-4-3 0,0 1 1 16,-1 4 3-16,4 5 3 15,0 2 4-15,0 6 4 16,3 10 9 0,0 3 5-16,-3 3-3 0,-1 2 1 15,1 3 1-15,-3 0 3 16,-3 2-11-16,0 1-3 15,-3-3-16-15,3-1-7 16,0 1-42-16,0-5-20 16,0-6-61-1</inkml:trace>
  <inkml:trace contextRef="#ctx0" brushRef="#br0" timeOffset="17321.5458">22582 8178 264 0,'-6'3'99'0,"6"-3"-54"0,15 3-55 0,-18-1 14 0,0 1 14 15,3 0 10-15,-3-1-13 16,3-2-6-16,-6 0-6 16,6 0-29-16,0-2-69 15,-6-4-10-15,-3-2 7 16</inkml:trace>
  <inkml:trace contextRef="#ctx0" brushRef="#br0" timeOffset="17565.5745">22606 7646 272 0,'0'0'101'0,"0"6"-54"0,-3 10-39 0,0-3 24 16,-3 8-5-16,3 19 4 15,-6-3-13-15,0 2-3 16,0-4-9-16,3-3-6 0,0-3-1 16,3-3-32-16,3-7-15 15,9-9-95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6:21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20284 7964 108 0,'-21'0'41'0,"18"0"-22"0,0-3 4 16,3 3 18-16,0 0-4 16,0-2 1-16,0-4-11 0,3-2-2 15,6-2-14 1,6-9-2-16,0-4 1 0,3 1 0 16,3 1 2-16,3 3-6 0,5 2-4 15,-2 5-1 1,0 9-1-16,3 4 2 0,-4 6 1 15,-2 11 3 1,-6 4 1-16,-6 7-1 16,-3 4 1-16,-15 6 2 0,-6 2 2 15,-9 8-3-15,-6 3 0 16,-5 3 1-16,-1-1 2 16,-3-4-1-16,-2-6 1 15,8-6-2-15,3-4 2 16,3-9 3-16,6-5 1 15,6-5-6-15,4-3-3 16,5-2-8-16,8-3-1 16,13 0 3-16,3-6 2 0,12-2 2 15,9 0 0-15,5-2-5 16,4 2-1-16,-1 0 1 16,-2 5 2-16,0 0 2 15,-10 1 1-15,-5-1-2 16,-3 0 1-16,-6 1-2 15,-3-1-1-15,-7-2-19 16,-2-1-8-16,-3 1-26 16,0-1-9-16</inkml:trace>
  <inkml:trace contextRef="#ctx0" brushRef="#br0" timeOffset="3713.6148">21615 6554 124 0,'-3'-8'49'0,"6"5"-26"0,-6 1-5 0,3 2 20 16,-3-8-6-16,0 2-1 0</inkml:trace>
  <inkml:trace contextRef="#ctx0" brushRef="#br0" timeOffset="3919.0178">21591 6514 344 0,'-12'-3'19'0,"-3"3"-1"16,-6 0-9-16,3 8-3 16,-2 3-6-16,2 2 0 0,3 3-5 15,3 5 1-15,3 8 2 16,3 8 1-16,3 3-2 15,0 2 2-15,6 1-1 16,3 7 0-16,3-5 2 0,0-3 0 16,0-7 0-16,-3-4 0 15,0-4-18-15,-3-9-5 16,-3-4-51 0,-6-6-45-1,0-6 37-15</inkml:trace>
  <inkml:trace contextRef="#ctx0" brushRef="#br0" timeOffset="4117.2997">21287 6879 220 0,'-9'-5'82'0,"9"5"-44"0,3-3-38 0,0 3 16 16,3-2-9-16,3-1-2 15,3-2-2-15,3 2 0 16,6-2-2-16,6 2-3 0,2 0 1 0,1 1-21 15,-3 2-8-15,0 0-38 16,-4 0-43 0,-2-3 31-16</inkml:trace>
  <inkml:trace contextRef="#ctx0" brushRef="#br0" timeOffset="4249.6644">21627 6877 168 0,'0'21'63'0,"0"-11"-34"0,0 14-34 16,3-11 12-16,0 1-2 16,-3-1 2-16,3 0-6 15,2 0-2-15,1-2-58 0,0-3-22 16</inkml:trace>
  <inkml:trace contextRef="#ctx0" brushRef="#br0" timeOffset="4435.6505">21662 6646 128 0,'-3'-5'49'0,"-9"0"-26"0,21-1-67 0,-6 6-10 0,0-2 10 15,0-3 10 1</inkml:trace>
  <inkml:trace contextRef="#ctx0" brushRef="#br0" timeOffset="4817.9093">21707 6644 136 0,'3'18'52'0,"0"9"-28"0,3 12-22 16,-3-23 14 0,-3 5 1-16,3 1 2 0,-3 1-8 15,0-4-2-15,0-1-5 16,0-2-1-16,0 3 1 15,0-3-2-15,0-6 3 16,3 1 1-16,-3-14 4 16,3-2-5-1,0-6-3-15,3 1-8 0,3-3-1 16,0 2 3-16,2 0 2 16,1 3-1-16,0 6 0 15,3 2 2 1,0 5 0-16,-3 3 7 0,0 3 4 15,0-1 6-15,-6 6 2 16,-3 5-1-16,-3-2 2 16,-6-1-6-16,-3-2-3 15,0 0-12-15,-3-3-4 16,0-2 3-16,0-3 1 16,0-3-20-16,0-2-8 15,0 2-20-15,4-5-7 16,2-3-22-1</inkml:trace>
  <inkml:trace contextRef="#ctx0" brushRef="#br0" timeOffset="5133.9036">22049 6683 156 0,'-12'-2'57'0,"6"2"-30"0,-3 0-18 16,6 2 14-16,-2 6-5 15,-4 3 2-15,0-1-7 16,-6 4-3-16,0 7-5 16,-3 3-4-16,0 2 0 0,9 3-1 0,6 8 0 15,3-2 0-15,9-4 0 16,0-1 0-16,9-4 0 15,-3-5 0-15,3-2 0 16,0-3-11-16,-1-6-5 16,-2-2-28-16,3-5-11 15,0-3-18 1</inkml:trace>
  <inkml:trace contextRef="#ctx0" brushRef="#br0" timeOffset="5497.8457">22049 6842 104 0,'-3'-5'41'0,"3"5"-22"0,3-3-20 0,-3 3 9 16,3 0-7-16,3-2-1 15,0-1 0-15,0 3 2 16</inkml:trace>
  <inkml:trace contextRef="#ctx0" brushRef="#br0" timeOffset="5844.752">22085 6837 203 0,'9'10'29'15,"-3"1"-3"-15,0 8-3 16,0 4-13-16,-3-1 2 0,-3-4 2 0,-6 1-3 15,3-4-1 1,0-1-9-16,0-4 0 16,0-2 1-16,0-3 3 0,0-5-2 15,3 0 0-15,0-2-3 16,9-11-1-16,-3-6-6 16,6-2-3-16,-3-3 1 15,0 3 0-15,0 0 3 16,-1 2 4-16,1 6 1 15,0 2 1-15,-3 3 0 16,0 6 0-16,0 4 8 16,0 6 5-16,0 6-6 15,0-1-2-15,0 5 3 16,0 6 3-16,0-3-6 0,0 1-1 16,0-7-4-16,3 1-1 15,0-2-1-15,0-4-2 16,-1-5-30-1,1-2-15-15,0-6-41 16</inkml:trace>
  <inkml:trace contextRef="#ctx0" brushRef="#br0" timeOffset="6096.4275">22347 6757 124 0,'15'-2'49'0,"-9"10"-26"0,12 2-5 0,-9 1 20 16,-1 7-1-16,1 4 0 15,0 4-9-15,-6 6-3 16,3 0-14-16,-6-3-2 0,-6 0-2 0,0-5-8 16,-3-1-4-1,-5-4 7-15,2-3 5 0,0-6-30 16,0-2-11-16,0-2-34 15,0-6-52 1,0-3 27-16</inkml:trace>
  <inkml:trace contextRef="#ctx0" brushRef="#br0" timeOffset="6368.839">22576 6757 296 0,'-3'-2'112'0,"3"2"-60"0,3 0-61 15,3 0 29-15,3 0-13 16,0 0-5-16,6 0-4 15,3 0 1-15,5 0-16 0,-2-3-5 16,6 3-27-16,-3 0-9 16,-3 0-48-16</inkml:trace>
  <inkml:trace contextRef="#ctx0" brushRef="#br0" timeOffset="6531.0125">22636 6847 228 0,'-3'0'88'0,"6"0"-48"0,9 0-47 0,-4 0 14 0,4 0-7 15,6-2 2-15,3 2-17 16,12-3-6-16,-3 0-74 16,-4 1-30-16</inkml:trace>
  <inkml:trace contextRef="#ctx0" brushRef="#br0" timeOffset="7011.8142">23290 6440 156 0,'-20'-13'57'0,"5"7"-30"0,3 1-3 16,3 5 24-16,6 0-13 16,-9 0-5-16,-3 3-20 15,6 5-6-15,-3 2-3 16,0 17-6-16,1 2-1 0,2 3 14 16,3 7 6-16,0 4-6 15,0 2-4-15,3 0 1 16,3-3 1-16,0-2-2 15,0 10-3-15,0-10 0 0,0-6 1 16,0-8-3-16,0-2 0 16,-3-5-41-16,0-3-17 15,0-6-47 1</inkml:trace>
  <inkml:trace contextRef="#ctx0" brushRef="#br0" timeOffset="7221.6882">22951 6829 228 0,'-6'-3'88'0,"6"3"-48"0,6-2-42 0,0 2 14 16,0-3 9-16,0 0 6 16,12-2-13-16,-3 0-6 0,12-1-5 15,-4 1-5-15,7 3 1 0,-3-1-17 16,-3 3-8-16,8 0-26 15,-8 0-10-15,0 0-31 16</inkml:trace>
  <inkml:trace contextRef="#ctx0" brushRef="#br0" timeOffset="7343.4297">23320 6813 200 0,'0'11'74'0,"3"-3"-40"0,0 7-33 16,-3-7 14-16,0 0-8 15,6 3-2-15,-3-1-2 0,-3 4-3 16,0-4-48-16,6 1-22 16</inkml:trace>
  <inkml:trace contextRef="#ctx0" brushRef="#br0" timeOffset="7537.4092">23335 6599 116 0,'0'-14'44'0,"6"14"-24"0,3-7-48 16,-6 4-2-16,0 0-13 16,6 1-1-1</inkml:trace>
  <inkml:trace contextRef="#ctx0" brushRef="#br0" timeOffset="7927.4183">23421 6548 124 0,'0'3'49'0,"6"2"-26"0,-9 9-12 15,3-4 18-15,3 6-13 16,-3 11-1-16,6 7 0 16,-3 0 2-16,-3 3-9 15,0-2 7-15,0-3 4 0,0 10-6 16,0-10-2-16,0-6-4 0,0-5 0 15,0-5-4 1,0-3 0-16,0-2-3 16,0-6-1-16,0-7-8 0,0-9-2 15,0-2-5 1,0 0-1-16,0-3 1 0,15 0 0 16,0 3 6-16,-3 2 6 15,6 3 1-15,-6 3 1 16,9 5 11-16,-7 5 3 15,-2 3 10-15,0 3 6 16,-3 4 2-16,-6 1 4 16,-6 5-5-16,-3-2-3 15,-6-1-14-15,0-4-5 16,-5-6-16-16,-4 0-4 16,0-3-34-16,9-2-14 15,-6-3-54-15</inkml:trace>
  <inkml:trace contextRef="#ctx0" brushRef="#br0" timeOffset="8655.047">23841 6427 108 0,'6'-8'41'0,"-3"5"-22"0,-3 1 0 15,0 2 16-15,0 0 3 16,0 0 8-16,-9 10-18 16,-12 11-15-16,-8 11-9 0,5 8-3 15,-6 10-1-15,3 3 0 16,6 2 0-16,6-2 2 15,10 8-1-15,5-3 2 16,5-10-2-16,19-3-1 16,0-8-15-16,0-5-7 15,0-11-51 1,-3-8-42-16,-1-5 38 16</inkml:trace>
  <inkml:trace contextRef="#ctx0" brushRef="#br0" timeOffset="9246.5637">23874 6890 216 0,'-12'2'82'0,"9"1"-44"0,6-3-29 15,-3 0 22-15,0 0-10 16,0 0 0-16,0-3-12 16,0 1-3-16,6-4-4 15,-3-1-4-15,3-4 1 0,0 0-1 0,0 1 0 16,-3-1 2 0,9 3 0-16,-3 3-3 0,0 2 0 15,2 3-1-15,-2 8 3 16,0 3-5-16,-6 2 0 15,6 8 7-15,-9-2 6 16,6 2 3-16,-6-3 2 16,0-2-2-16,0-2-1 15,0-1-8-15,0-5 0 16,0 0-1-16,0-3 0 0,0-5-7 16,3-8-7-1,0-8 3 1,0-2 1-16,3-4 3 15,0 1 0-15,3 0 2 0,-3 3 1 16,3 4-1-16,3 4 4 16,-3 2 0-16,0 5 7 15,-1 3 6-15,1 8 0 16,-6 3 3-16,6 2 3 16,-6 5 1-16,0 6-8 15,0-3-2-15,0-2-3 16,-3-1-1-16,9-2-6 15,-3-2-1-15,0-4-37 16,3-2-14-16,3-3-57 16,6-7-40-1,0-4 66-15</inkml:trace>
  <inkml:trace contextRef="#ctx0" brushRef="#br0" timeOffset="9429.3497">24228 6879 264 0,'-12'0'101'0,"18"0"-54"0,-3 0-57 0,-3 0 14 16,0 0 6-16,3 0 7 0,6-2-8 15,0-1-5 1,3 0-2-16,-3 1-5 0,9-1 2 16,-3-2-37-16,8-1-16 15,1-2-57-15</inkml:trace>
  <inkml:trace contextRef="#ctx0" brushRef="#br0" timeOffset="9667.369">24454 6731 220 0,'-3'21'85'0,"3"-10"-46"0,0 10-26 16,0-8 22-16,0 8-9 15,-3 0-1-15,3 6-12 16,0 5-5-16,3-3-5 16,0-3-5-16,0-5 1 0,0-2 1 0,-3-3 2 15,6-6-25 1,-3-2-10-16,6-2-29 16,-6-6-14-16,6-6-19 15</inkml:trace>
  <inkml:trace contextRef="#ctx0" brushRef="#br0" timeOffset="9894.0558">24561 6580 220 0,'0'-10'82'0,"6"12"-44"0,3-2-40 0,-3 0 14 15,3 3 11-15,6 5 8 0,0 8-3 16,6 10 0-16,-3 6-15 15,-6 8 3-15,0 2 4 0,-4 3-7 16,-2 5-2-16,-6-7-4 16,-6-4 0-16,-2-4-33 15,-7-4-14-15,-12-4-104 16</inkml:trace>
  <inkml:trace contextRef="#ctx0" brushRef="#br0" timeOffset="10527.2435">22865 7353 236 0,'-3'0'88'0,"6"5"-48"0,-3 14-42 0,0-6 17 16,0 8-7-1,0 5 3-15,3 6-4 0,0 3 1 16,3-4-5-16,-3 1-2 0,6 0 0 16,-3-6-1-16,0-2 2 15,0-3-39-15,-4-5-16 16,1-3-51 0</inkml:trace>
  <inkml:trace contextRef="#ctx0" brushRef="#br0" timeOffset="10693.5134">22716 7564 228 0,'-6'-2'85'0,"6"2"-46"0,6 0-48 15,0 0 14-15,6-3-5 16,0 1 2-16,12-4 3 16,2 1 2-16,7 0-3 15,3-3-7-15,8 5-1 0,-2-2-60 16</inkml:trace>
  <inkml:trace contextRef="#ctx0" brushRef="#br0" timeOffset="11020.0152">23299 7324 140 0,'-23'-16'55'0,"23"8"-30"0,-21 0-3 0,18 5 23 16,-3 1-5-16,-6 2-1 15,3 2-18-15,3 4-5 16,-9 2-10-16,6 5-4 0,-3 13-1 16,6 3-6-16,0 6 1 15,3 7 4-15,0 3 2 16,3-3-3-16,3 1 1 15,0-4 2-15,3-2 3 16,0-5-9-16,-6-5-4 0,6-4-5 16,-3-7-51-1,-3-5-11-15,-3-6-13 16</inkml:trace>
  <inkml:trace contextRef="#ctx0" brushRef="#br0" timeOffset="11187.9171">23067 7646 240 0,'-6'-2'90'0,"9"2"-48"0,0-3-51 15,3 3 14-15,0 0-7 16,3-8-2-16,6 3 3 16,6 0 2-16,0-1 0 15,5 4-27-15,4-6-12 0,-6 2-54 16</inkml:trace>
  <inkml:trace contextRef="#ctx0" brushRef="#br0" timeOffset="11334.4201">23356 7639 228 0,'-3'5'88'0,"3"3"-48"0,0 2-34 0,3-4 20 16,-3 2-14-16,0 0-2 16,0-1-8-16,0 1-2 15,0 0 0-15,0-2-16 0,0 2-6 16,0-8-60-16,0 0-52 15,0 0 43 1</inkml:trace>
  <inkml:trace contextRef="#ctx0" brushRef="#br0" timeOffset="11892.1013">23413 7316 200 0,'2'5'74'0,"1"0"-40"0,3 6-27 0,-3-1 18 16,-3 12-9-1,0 1 1-15,0 4-8 0,0 2-3 16,0 3-3-16,0 0 0 0,0-6 2 15,0-2 0 1,0-3 2-16,-3-3-6 0,3-2-1 16,0-2-5-16,0-4 1 15,0-2-5-15,0-3-1 16,0 1-2-16,0-6 0 16,3 0 0-16,-3-3 2 15,6-8 6-15,-3 4 4 16,9-9 1-1,-3 0-1-15,0 3 3 16,3-1-2-16,-3 4 2 16,9 2-2-16,0 0 2 15,-3 5-2-15,5 3-1 16,1 3 1-16,-3 7 1 16,-6-2 12-16,3 6 8 15,-9-1 6-15,-6 0 3 0,0 0-12 16,-9 3-4-16,-3-3-5 15,-3 1-1-15,0-4-19 16,-6 1-5-16,9-3-22 16,-8-3-66-1,2-5-41 1,6-3 34-16</inkml:trace>
  <inkml:trace contextRef="#ctx0" brushRef="#br0" timeOffset="12490.1703">23299 7477 228 0,'0'0'88'0,"-9"3"-48"0,4-3-47 15,5 0 62-15,0 0-24 16,5 2-16-16,-5 1-12 15,0-3-3-15,3-3-3 0,-3 3-1 16,0 0-22-16,6 0-7 16,-3 0-83-1</inkml:trace>
  <inkml:trace contextRef="#ctx0" brushRef="#br0" timeOffset="13107.0773">23901 7292 152 0,'-9'-5'57'0,"0"5"-30"0,6 0-5 16,0 2 23-16,-3 1-12 15,-3 0-4-15,0 5-14 16,-3 2-5-16,0 6-6 16,-6 10-5-16,-2 4 0 0,5 4 3 15,0 3 3-15,3 3 7 16,3-3 2-16,9 0-7 16,12 0-2-16,-3-3-5 15,9-5-1-15,-6-2-4 16,5-3-1-16,-2-6-19 15,0-5-7-15,-3-2-23 0,0-3-8 16,0-6-21 0</inkml:trace>
  <inkml:trace contextRef="#ctx0" brushRef="#br0" timeOffset="13662.3413">23919 7654 216 0,'-21'-5'82'0,"15"5"-44"0,6-3-31 0,0 3 18 0,0 0-7 16,0-2 2 0,6-3-9-16,-3-3-4 15,0-3-4-15,6-2-3 0,0 2 1 0,2 1-4 16,-2-1 0-16,0 3 2 15,0 3 0-15,-6 2-2 16,6 3 2-16,-3 19-6 16,-3-1 11-1,-3 1 6-15,0-3 6 16,0-1 5-16,0 1-7 16,0-2-3-16,-3-4-6 15,3 1-2-15,0-3-3 16,0-3-3-16,0-5-7 0,0 0-4 15,3-3-3-15,0-5-3 16,3-2-2 0,0-6-1-16,0-5 10 15,-3 2 5-15,6 3 6 16,-3 3 3-16,0 5 0 0,0 0 2 16,-3 3 2-16,6 8 2 15,-3 2-1-15,-1 3 1 16,1 2 9-16,-3 1 5 15,3 2-5-15,-3 0-1 16,3 1-7-16,0-1 0 16,-6-2-5-16,9-1 0 15,0 1-6-15,0-3 0 16,0 0-39-16,6-6-16 16,3-4-62-16</inkml:trace>
  <inkml:trace contextRef="#ctx0" brushRef="#br0" timeOffset="13860.5329">24225 7604 272 0,'-9'-3'101'0,"15"3"-54"0,-3 0-48 16,-3 0 20-16,3 0-7 15,3 0 1-15,-3 0-10 0,9-5-3 16,-3 0-1-1,6 0-20-15,-3-1-6 0,3 1-52 16,-1 0-66 0,-5-1 35-16</inkml:trace>
  <inkml:trace contextRef="#ctx0" brushRef="#br0" timeOffset="14262.1879">24395 7482 240 0,'-6'-8'90'0,"24"8"-48"0,-6-2-38 0,-6-1 19 0,0 1-20 15,2-1-3-15,1 3 1 16,3 0 3-16,-3 0-1 16,3 5-2-16,-3 3 0 15,-9 3 3-15,0 5 2 16,-3 5 4-16,-6 5 1 0,0 1-1 15,-6-4 1-15,-3 1-4 16,1-5-2-16,2-1 0 16,6-4-1-16,3-4-5 15,-3 1-1-15,15-3 1 16,3-3 0 0,0 0 1-16,3 1 2 15,3-6 1-15,2 0 1 16,4 0 0-16,0 0-5 15,-3 0 1-15,0 0 2 16,-3 0 1-16,-3 2-19 0,-4 1-9 16,10-3-23-16,-6 0-7 15,0 0-57 1</inkml:trace>
  <inkml:trace contextRef="#ctx0" brushRef="#br0" timeOffset="14536.8603">24639 7337 200 0,'0'-8'74'0,"3"5"-40"0,18 1-38 0,-12 2 13 15,0 0 4-15,2 5 6 0,1 8 12 16,6 8 8-16,-6 6-21 15,3 7 4-15,-9 6 1 0,3 2-1 16,-9 1-1-16,-3-4-7 16,-6 1-1-16,-9-3-19 15,-6 11-6-15,-14-3-115 16,-1-8-75 0,-3-8 84-16</inkml:trace>
  <inkml:trace contextRef="#ctx0" brushRef="#br0" timeOffset="18258.7828">24951 7517 92 0,'3'-3'35'0,"0"6"-18"0,-3-6 0 16,0 3 14-16,0 0 1 16,0 0 1-16,0 0-7 15,0 0-4 1,0 0-12-16,0 0 2 0,0 3 2 0,-3-1 4 15,0 1 1-15,-3-3-4 16,3 3 1-16,-2-3-7 16,5 0-1-16,-3 0-4 15,0 0-3-15,3-3-3 16,0 3 1-16,3-3-1 16,0 3-2-16,5 0 3 15,-2 0 0-15,-3 3-6 0,0 0 0 16,-3-3 3-16,0 0 2 15,0 5 8 1,0-2 4-16,-3-1-1 16,0-2 2-16,-3 0-6 15,6-2-1-15,-3-1-7 0,-2 0 0 16,5 1-4-16,0-1 2 16,5-2-6-16,-2 2-1 15,-3 3 5-15,0 0 3 16,0 0 5-16,0 0 2 15,0 0 3-15,0 3 1 16,-3-3-8-16,-2 0-4 16,5 0-35-16,0 0-14 15,0 0-45 1</inkml:trace>
  <inkml:trace contextRef="#ctx0" brushRef="#br0" timeOffset="18755.6677">24954 7734 220 0,'0'10'82'0,"3"1"-44"0,-3 7-29 0,0-10 19 0,0 14 1 16,0-1 2-16,-3 0-12 15,-6-3-4-15,1 1-9 16,-4-3-6-16,-9 0-3 0,0-3-49 16,0-2-22-16,-6-4-43 15</inkml:trace>
  <inkml:trace contextRef="#ctx0" brushRef="#br0" timeOffset="31827.9467">12224 11118 104 0,'3'0'38'0,"0"0"-20"0,-3 0-12 16,0 0 9-16,0 0 0 15,0 0 4-15,0 0-5 16,0 0 0-16,0 0 0 0,0 2 4 16,-3 1-10-1,-3 5-2-15,-3 5-2 0,0 0 2 0,-3 1 1 16,-12-4 1 0,-3 6 2-16,-5 0-3 0,-10 5 1 15,-9 3-3-15,-5 16 2 16,-4 2-2-16,-11 0 2 15,-4 3-4-15,-14 3 0 16,0-6 1-16,-4 1 0 16,4 2 0-16,0-3 2 15,3-2-1-15,2 10 0 16,10-5 1-16,5-5 3 16,1-3-2-16,11-8 1 15,10-3-5-15,2-2-2 16,9-3 0-16,4-5 1 15,-1 0-3-15,6-3 0 0,3-2 1 16,0-3 2-16,4 0-1 16,5 2-1-16,0-2 1 15,3-3 1-15,3 1-1 16,0-1 2-16,3-2-4 16,0-1-2-16,3 1-20 15,0 0-8-15,0-6-55 16</inkml:trace>
  <inkml:trace contextRef="#ctx0" brushRef="#br0" timeOffset="32217.1754">10694 11803 136 0,'-3'-3'52'0,"3"3"-28"0,-3 0-26 0,3 0 11 16,0 3 5-16,-3 0 3 15,-3 7 0-15,-3 6 2 16,-3 3-10-16,-3-1-5 0,-6 3-1 16,-3-2 0-16,4-1 1 15,2-2-2-15,3 0 1 16,0 3 0-16,3-3 1 15,3-3-2-15,3-3 1 16,3-2-2-16,3 3-1 0,3-6 1 16,6 3-1-16,6-3 0 15,3 1 2-15,0-1-1 16,3 0 2-16,2-2-4 16,-2 0-2-16,3 2 4 15,3 0 3-15,-3-2-10 16,-1-1-5-16,-2 1-33 0,0 0-11 15,3-1-21 1</inkml:trace>
  <inkml:trace contextRef="#ctx0" brushRef="#br0" timeOffset="33748.8611">10610 11261 140 0,'-3'2'55'0,"0"-2"-30"0,3-2-14 0,0 2 18 15,0 0-8-15,0 0-2 0,0-3-7 16,0 0-2-16,0 1-6 16,3-4-1-16,-3 1 3 0,6-3-5 15,0 0-1-15,3 0 0 16,0 0 2-16,0 0-3 16,0 1 0-16,0-1 1 15,0 0 0-15,0 5-3 16,0 3 0-16,3 3-1 15,-3 2 3-15,-4 6-2 16,1 2-1-16,-9 5 3 16,0 6 0-16,1 0 3 15,-1 8 1-15,-3-1 3 16,0-4 1-16,0-1-1 16,3-5-1-16,0-5-1 0,0-2 0 15,0-6 4 1,3-1 5-16,-3-7 13 15,3-2-17-15,0-9-3 16,0-5-3-16,3-2 0 16,3-6-4-16,0 3-1 15,6-3-2-15,2 3 3 16,1 0-2-16,-3 5-1 16,0 3 3-16,-3-1 0 15,0 4-2-15,-3 2 2 16,0 3 1-16,0-1 0 15,0 4-3-15,-3 2 2 16,0 2 5-16,0 6 5 0,-3 5-10 16,0 3-3-16,0 5 4 15,0 6 1-15,0 5-2 16,3-3 1-16,0 0 2 16,3-5 3-16,3-3-7 15,2-5 0-15,1-3 4 16,0-2 4-16,0-6-1 15,0 0 0-15,0-5-25 16,0 0-9-16,0-2-48 16,15-9-53-1,-7-8 33-15</inkml:trace>
  <inkml:trace contextRef="#ctx0" brushRef="#br0" timeOffset="33975.7169">10988 11287 224 0,'-18'-3'85'0,"18"3"-46"0,3 0-35 0,-3 0 25 16,9 0-11 0,3 0-9-16,0 0-4 15,3 0-3-15,0-2-2 0,3 2 3 16,0-3-29-16,0 3-9 0,-4-2-36 15,1-1-52 1,-3 0 30 0</inkml:trace>
  <inkml:trace contextRef="#ctx0" brushRef="#br0" timeOffset="34200.64">11277 11105 200 0,'-3'5'77'0,"3"0"-42"0,-3 3-37 16,3 5 14-16,0 3 3 15,-3 3 2-15,0 5-6 16,0 2-4-16,3 3-4 16,0 3-3-16,3 5 1 0,0-5 1 0,3-3 3 15,3 0-35 1,0-5-17-16,6-6-49 15</inkml:trace>
  <inkml:trace contextRef="#ctx0" brushRef="#br0" timeOffset="35389.1499">14105 11144 132 0,'-9'-18'52'0,"6"12"-28"0,0 6-13 16,3-2 18-16,0 2-2 0,0 0 4 16,0 0-13-16,0-3-5 15,0 3-8-15,0 0-6 16,6 0 0-16,0 3-1 0,3 5 0 16,3 0 2-16,9 2 2 15,2 1 1-15,4 2 3 16,0 3-1-16,6 2 0 15,2 1-1-15,4 2 2 0,6 0-1 16,5 0 2-16,4 11 0 16,2 3 1-16,4-4-2 15,5 4 1 1,4-6-2-16,2 3 0 0,4-3-1 16,-7 0 2-16,-2-3-1 15,-1 1 0-15,-5-6 1 16,-7 0 3-16,1-2 5 15,-4-1 1-15,-2-2-6 16,-3 0-1-16,-1 0-2 16,-2-3 1-16,0 0-4 15,-7-2 0-15,-2-1-3 16,-6 1-1-16,-6 0 3 16,-3-4 1-16,0-1 1 15,-7-1 0-15,-2 0-2 16,-3-2-6-16,0-3 0 15,-3 0-20-15,-3 0-7 16,3 5-8-16,-3-7-4 16,0 2-18-16,-3 2-64 31</inkml:trace>
  <inkml:trace contextRef="#ctx0" brushRef="#br0" timeOffset="35704.3294">15697 11708 228 0,'-9'-11'88'0,"9"11"-48"0,0 0-51 0,0 0 11 16,0 0-6-16,0 6 2 0,3 1-1 16,3 4 4-16,3 2 0 15,3 1 1-15,0 7 0 16,0 5-3-16,0-2 2 0,0 0 1 15,-3 0 2-15,0-6 1 16,-3-2 1-16,-6 0 9 16,0-3 3-16,-6-2 12 15,-6-1 5-15,0-2-11 16,-3 0-5-16,0-3-13 16,3 1-4-16,0-1-34 15,0-2-15-15,0-1-70 16,3 1-28-1,1-6 76-15</inkml:trace>
  <inkml:trace contextRef="#ctx0" brushRef="#br0" timeOffset="36844.2281">14804 11139 148 0,'-3'3'57'0,"3"7"-30"0,0-5-10 0,0-5 22 15,0 0-2-15,0 3 2 0,0-3-8 16,0 0-2-16,0 0-16 16,0 0-3-16,0-3 0 15,3-2-6-15,3 0-2 16,0 0 1-16,3-3-2 15,0 0 2 1,0 0-4-16,0 0-2 0,0 3-1 16,3-1 0-16,-3 4 3 15,0-1 0-15,-3 3-2 16,0 5 0-16,-3 3 2 16,-1 8 2-16,-2-3-2 15,0 3-2-15,-2 0 2 16,-1 0 0-16,0 0 1 15,0 0 2-15,0 0-1 16,0-3-1-16,0 0 1 0,0-2-1 16,3-3 2-16,0-3 1 15,0 0 1-15,0-2 2 16,0-3-3-16,0 0 0 16,0-3 1-16,0-5 0 15,3 0-2-15,0-2-2 16,3-1 1-16,3 1 1 15,-1-1-3-15,1-2-2 16,0 2 2-16,3 1 0 16,-3 2-2-16,3-3 2 15,-3 0-1-15,0 6-2 16,0 2 3-16,3 3 0 0,0-5-2 16,-3 8 0-16,-1-1-1 15,1 4 3 1,3-1 0-16,-3 0 3 0,-3 3-3 15,0 0-2 1,-6 3 2-16,0 2 0 0,0 3 3 16,0 0 1-16,3 0-4 15,0 0-1-15,3-1 1 16,3-1 2-16,0-1-2 16,0-3 0-16,0-2 3 15,3-2 1-15,-3-4-15 0,3-2-4 16,-1-2-38-16,1-4-16 15,3-2-31 1</inkml:trace>
  <inkml:trace contextRef="#ctx0" brushRef="#br0" timeOffset="37084.5399">15239 11218 236 0,'-3'-2'90'0,"6"2"-48"0,0 0-31 0,-3 0 21 15,3 0-13-15,6 0-1 16,0 0-12-16,3 0-4 16,0 0-2-16,-1-3 2 0,1 0 1 15,3 1-23-15,0 2-12 16,0 0-47-1,3 0-64-15,-3 2 36 0</inkml:trace>
  <inkml:trace contextRef="#ctx0" brushRef="#br0" timeOffset="37608.3988">15471 11120 208 0,'-6'-2'79'0,"6"-1"-42"0,0 3-23 0,0 0 20 16,3-2-13-16,0 2-4 15,3-3-13-15,3 0-4 16,0 1-1-16,3-1-2 0,6 0 1 15,-1 3 0-15,1 3-2 16,0 0 3-16,0 2 2 16,0 5-2-16,-6 4-2 15,-6-1 2-15,-3 0 2 16,-6 3 0-16,-3 0 2 16,-6 2 2-16,-3 4 4 0,-3-1-6 15,0 0-4-15,0-3 0 16,1-2 0-16,2 5 1 15,3-5 2-15,3-2-1 16,3-4-1-16,3 1-2 16,3-1 1-16,6 1 1 15,3-8 0-15,3-1 4 16,9 1 5-16,2-3-5 16,4 5-2-16,3 0-1 15,-3 1-1-15,3-1 2 16,-7 0 1-16,1 1-6 15,-6 2 0-15,0-1-37 0,-3 4-13 16,0 2-55 0</inkml:trace>
  <inkml:trace contextRef="#ctx0" brushRef="#br0" timeOffset="46376.0718">10950 17621 104 0,'3'-16'41'0,"-3"11"-22"0,3 5-7 16,-3 0 16-16,0 0-3 16,0 0 3-16,0 0-3 15,0 0 2-15,0 0 0 16,0 19-14-16,0 2-6 15,0 5-2-15,0 19-3 16,3-8 1-16,0-2-2 16,3-4 2-16,-1 4 0 15,-5-3 3-15,6-6-3 16,-6-2 0-16,-3-8-1 16,6 2-2-16,-6-5 3 15,3-5 0-15,3-5 10 16,0-6-5-16,0-5 0 15,0 1-4-15,-3-7-3 16,3 1 0-16,0 0-1 16,0 0-3-16,6-3 2 15,0-5 1-15,0 7 0 16,3 1-3-16,0 0 0 16,3 0-1-16,0 5 0 15,0 2 3-15,8 1 0 16,-2 5-2-16,0 11 2 15,0 2 3-15,-3 0 1 16,-3 3 3-16,-4-3 1 0,-2 6 1 16,-3 5 2-1,-6-3-1-15,0-3 0 0,-6-2-1 16,-5 3 2-16,-4-6-5 16,-3 0-1-16,-3-2-2 15,0-3-2-15,-3-3-4 16,-2-2-2-16,-1-6-17 15,3-2-8-15,3 5-3 16,6-6-2-16,3 6-9 16,12-8-4-16,6 3-35 15</inkml:trace>
  <inkml:trace contextRef="#ctx0" brushRef="#br0" timeOffset="46905.3432">11479 17849 140 0,'-2'-13'55'0,"2"-1"-30"0,-15 6-10 0,12 3 20 15,-6 0-4-15,0 2 2 0,0-2-8 16,-3 5-3-16,0 0-12 16,-3 8-2-16,0 8 2 0,-3 0-13 15,4 2-4-15,-1 3 3 16,3 3 3-16,6 3 0 16,3-6-2-16,3 3-1 15,6-9 3-15,3-1 0 16,3-4 1-16,0-5 0 15,2-5 0-15,4-5 0 16,-3 0 2-16,3-8-1 16,-3-1-1-1,-3-4 3-15,-3 5 0 0,0-3-4 16,-9 3-1-16,0 2 3 16,-3 3 3-16,3 3-1 15,-3-1-2-15,3 4 0 0,0 2 1 16,6 2-1-16,0 4 2 15,3 2-2-15,-1 2-1 16,1-2 3-16,0 5 0 16,3 1-30-16,0-1-12 15,-3-8-35 1,3 3-47-16,-3-3 34 16</inkml:trace>
  <inkml:trace contextRef="#ctx0" brushRef="#br0" timeOffset="47320.6129">11700 17796 104 0,'-3'-3'41'0,"3"3"-22"0,-3 0-5 0,3 0 17 0,0 0 3 16,0 0 15 0,-9 3-12-16,-6 10-19 15,0 0-4-15,3-2-1 0,0-3-1 16,3 5 3-16,3-5-10 16,0 3-3-16,3-3-4 15,3 2-2-15,3-2 3 0,6 0 0 16,3-3 1-1,0 9 0-15,-3-7 2 0,-3 4 1 16,-6-3 1-16,0 5 0 16,-3-5-2-16,-6 8 1 15,0-5-2-15,-3-1 2 16,0-2-20-16,1 3-8 16,2-9-5-16,0 4 0 15,3-1-32 1,3-5-47-16,3-5 25 15</inkml:trace>
  <inkml:trace contextRef="#ctx0" brushRef="#br0" timeOffset="47796.8468">11747 17881 164 0,'-6'-6'63'0,"6"6"-34"0,0 0-21 16,0 0 18-16,0 0-11 16,3 6-1-16,0-6-6 15,3 5 0-15,3-3-5 16,0 1-2-16,3-3 2 0,0 0-2 16,0 0 2-16,0-3 0 15,0 1 1-15,3-3-2 16,-3-1 1-16,-1-2-2 15,-2 3-1-15,-3-8 7 16,-3 5-4-16,-6-5-1 16,-3 7-1-16,-3-2-1 15,-2 0-7-15,-1 6 0 16,-3 7 1-16,-3 0 3 16,3 9 4-16,0-6 2 15,0 5 1-15,3 0 0 16,3 0 4-16,0 3 3 15,6-3 0-15,3 1 3 16,3-1-7-16,6 0-2 0,3 0-5 16,3-5-1-16,3 0-1 15,6 3 0-15,6-6-25 16,-4-2-9-16,1-6-70 16</inkml:trace>
  <inkml:trace contextRef="#ctx0" brushRef="#br0" timeOffset="48295.8699">12328 17769 144 0,'-18'-5'55'0,"12"10"-30"0,-6 3-16 0,6-8 14 0,-3 16 2 15,-3 0 2-15,0 3-8 16,0-6-4-16,1 8-8 16,5-2-7-16,3 4-1 0,6-1 1 15,3-1 0-15,5-3-7 16,4 1-3-16,6-3-21 16,6-6-7-16,0 3-45 15</inkml:trace>
  <inkml:trace contextRef="#ctx0" brushRef="#br0" timeOffset="48764.7598">12515 17854 148 0,'-6'-13'57'0,"0"0"-30"0,-3 7-7 0,7 12 21 16,-4-1-11-16,0-2-3 16,-3 2-13-16,0 3-6 15,-3-3-5-15,0 8-5 0,-3 8-1 0,3-2 4 16,9 7 3-16,3-2-3 16,3-3-1-16,3-2 0 15,3-6 0-15,3-5 0 16,0 3 2-16,0-9-1 15,0-4 2-15,-3-4-4 16,0-2 0-16,-4-5 1 16,1 0 0-16,0-3 0 15,-3 0 0-15,-3 3 0 16,0 0 2-16,-3 2-3 16,-3 3 0-16,3 3-1 15,0 2-2-15,3 6 3 16,0 2 0-16,0 9 1 15,3-1 2-15,6 0-1 0,-3 6-1 16,6-6-4-16,3-5-2 16,0 5-37-16,0-8-16 15,0 3-30 1</inkml:trace>
  <inkml:trace contextRef="#ctx0" brushRef="#br0" timeOffset="49109.4654">12750 17788 180 0,'-8'-11'68'0,"5"9"-36"0,-3 2-20 16,3 0 19-16,-3 0-1 16,-3 2 2-16,0-2-13 15,-3 6-4-15,0 7-9 16,3 0-4-16,0 0-1 0,3 1-6 15,3-4 1-15,6 3 2 16,3-5 1-16,3 6-2 16,0-1 2-16,0 0 1 15,0 6 0-15,-3-6 4 16,-6 5 5-16,-3-2 1 16,-3 0 4-16,0-3-7 15,-3-5-2-15,0 0-5 16,0 3-1-16,0-9-23 15,0 4-10-15,3-6-22 16,0-6-7-16,6-2-31 16</inkml:trace>
  <inkml:trace contextRef="#ctx0" brushRef="#br0" timeOffset="49513.8658">12771 17881 216 0,'0'0'82'0,"3"5"-44"0,0 0-44 0,3-2 14 16,0-3-3-16,3 8 4 16,3-6-2-16,3 1-2 15,0-3-2-15,3 0 0 0,-3 0 0 16,-1 0-1-16,1-3-2 16,3-2 1-16,-3 0-1 15,-3-3 2-15,-3-3 3 16,-3-2-2-16,-3 5-2 0,-3-5 0 15,-3 8 1-15,-3-3-6 16,-3 2-1-16,-3-2 2 16,0 8 1-16,-3 0 2 15,-3 6 0-15,3-4 0 16,-5 12 0-16,2-4 2 16,3-2 3-16,6 5 7 15,3 1 4-15,3 4-8 16,6-5-2-16,9 8-4 15,0-7-2-15,3 4-6 16,3-5-4-16,-1 1-14 0,1-4-7 16,0-2-72-1,6-8-35-15,-3-5 69 16</inkml:trace>
  <inkml:trace contextRef="#ctx0" brushRef="#br0" timeOffset="49874.7897">13256 17751 212 0,'-32'-8'82'0,"26"13"-44"0,-6-2-36 15,6 2 19-15,-3 0-4 16,-3-2 1-16,0 8-9 16,3-9-5-1,3 14-6-15,3 0-1 0,3-3 2 16,6 1 0-16,3-1 1 16,3 0 0-16,-3 6-3 15,0-6 2-15,0 5 7 16,-3-4 6-16,-6 4 7 15,-3-2 5-15,-6-3-12 16,-3 6-7-16,-3-6-39 0,-3 5-17 16,3-4-69-1</inkml:trace>
  <inkml:trace contextRef="#ctx0" brushRef="#br0" timeOffset="51778.8275">10759 17730 104 0,'-12'-6'38'0,"12"12"-20"0,0-12-17 0,0 6 11 0,0 0 7 16,-3 0 19-1,-9 0-7 1,0 0-7-16,-2 0-5 0,-4-2-11 16,-3-3-1-16,-12-1 0 0,0 6-1 15,1-2-1-15,-4-1-1 16,-3-5 0-16,4 5-2 16,-7-7 1-16,0-3-2 15,1-1-1-15,-4 6 3 16,-9-10 0-16,1-1-4 15,-4 3-1-15,4-2 1 16,2-1 2-16,-6-2 2 16,1-3 1-16,-4 6 0 0,-2-9 0 15,-1 1-2-15,4 0 1 16,5-1 0-16,4-5 1 16,-1-2-2-1,3-3-2-15,1-3 1 16,-7 1-1-16,7-1 0 0,5 5 0 15,3-2 0-15,3-2 0 16,7 7-3-16,2 0 0 16,3 3 2-16,3 3 0 15,3 2 1-15,1-3 0 16,2 11-3-16,3 1 0 0,3 1-3 16,3 1 1-1,0 11-8-15,6 2-2 16,0 10 1-16,6 6 3 0,3 10 9 15,0 6 3-15,3-3-6 16,0 3-2-16,-4-6 4 16,1-4 1-16,0-6-5 15,-3-6 0-15,0-5-4 16,-3-7 2-16,0-9-11 16,-3-2-4-16,-3-6 10 15,0-4 6-15,-3-6 5 16,0 7 4-16,0-1 4 15,3 1 4-15,3 6-9 16,6 1-2-16,3 9 1 16,9-2 2-16,9 8-2 15,12 0 0-15,11 0-1 16,10 0-2-16,11 0-48 16</inkml:trace>
  <inkml:trace contextRef="#ctx0" brushRef="#br0" timeOffset="52277.5569">10840 16925 44 0,'8'56'16'0,"1"-16"-8"0,6 31-10 0,-6-26 4 15,3 19-2-15,0-12 2 16,0 7 1-16,-3-6 3 16,3-8-3-16,-3-11 0 15,0 3-1-15,0-11-2 16,-4-4-24-16,1-9-9 16</inkml:trace>
  <inkml:trace contextRef="#ctx0" brushRef="#br0" timeOffset="52441.9163">10762 16870 128 0,'-15'0'49'0,"12"5"-26"0,3 16-27 16,-6-7 8-16,0 1-4 15,3 1 0-15</inkml:trace>
  <inkml:trace contextRef="#ctx0" brushRef="#br0" timeOffset="52603.319">10729 16960 204 0,'6'5'6'0,"3"-10"-2"15,3-6-1-15,0-10-1 16,3-5-2-16,0-9 1 0,3 3 3 16,-3 6 5-16,-1 7-5 15,4 6-2-15,0 8-1 16,0 8 1-16,9 5-1 15,3-1-1-15,-1 1 3 0,4-2 0 16,6 2-70 0</inkml:trace>
  <inkml:trace contextRef="#ctx0" brushRef="#br0" timeOffset="53162.6745">12560 16743 88 0,'-3'0'33'0,"3"2"-18"0,0 17-13 0,3-8 9 16,0 4 4-16,-3 23 3 15,0 6-1-15,-9 17 2 16,0 11-8-16,-3 5-2 0,-3-3-5 15,-6 0-1-15,1-6-1 16,-4-7-2-16,0-10 3 0,3-12-2 16,3-4-1-1,0-12-15-15,4-1-5 0,-1-9-17 16,3-8-35 0,3-10 13-16</inkml:trace>
  <inkml:trace contextRef="#ctx0" brushRef="#br0" timeOffset="53314.679">12489 16759 76 0,'-6'-21'30'0,"6"21"-16"0,3-11-19 0,-3 11 6 15</inkml:trace>
  <inkml:trace contextRef="#ctx0" brushRef="#br0" timeOffset="53538.4492">12486 16738 142 0,'-3'13'21'16,"-3"8"1"-1,-3-3 1-15,0 6-4 0,3-8 0 16,0-3-8-16,3 1-4 16,0-9-4-16,3-5 2 0,6 0 1 15,3-11-2-15,3-10-3 16,0-5 0-16,2 7 1 15,1 3-1-15,-3 3 2 16,-3 2-4-16,3 17 0 16,0 2 3-16,-3 8 1 0,0-3 1 15,3 3 0-15,0-3-22 16,0 0-8-16,5 0-51 16</inkml:trace>
  <inkml:trace contextRef="#ctx0" brushRef="#br0" timeOffset="54211.6275">14102 16632 128 0,'0'-3'49'0,"3"3"-26"0,0 5-29 15,-3 1 8-15,-3 2 4 0,-6 15 6 16,-12 12 3-1,-3 18 3-15,-11 5 1 16,-13 8 1-16,-12 0-11 0,-2 8 3 16,-7-8 2-16,7-5 1 15,-7-2 1-15,1-7-11 16,-1-1-2-16,4-6-1 0,5-11 1 16,7-2-1-16,5-11-2 15,10 3-4-15,5-11 0 16,9-5-31-16,6 0-12 15,6-8-42 1</inkml:trace>
  <inkml:trace contextRef="#ctx0" brushRef="#br0" timeOffset="54737.5262">13804 16783 104 0,'-3'0'38'0,"0"5"-20"0,9-5-19 0,0 0 9 16,3-3-3-16,3 1 0 15,3-6-1-15,9-8 2 16,-1 2-1-16,4 1 0 0,3 0-3 16,0 0 1-1,-3 5-2-15,-4 0 2 16,-5 3 4-16,-3 5 4 16,-6 5-6-16,-3 8 8 0,-6 3 4 0,-3 5-1 15,0-2 3-15,-3-1-8 16,3-5-4-16,-3 6-4 15,3-6 0-15,3-5-26 16,6 3-10-16,3-9-47 16</inkml:trace>
  <inkml:trace contextRef="#ctx0" brushRef="#br0" timeOffset="55742.9789">13545 17867 124 0,'-9'-5'46'0,"6"5"-24"0,0-13-15 0,3 13 15 0,3 0-11 15,0-3-1-15,3-2-8 16,6 5-2-16,6 0 0 15,6-5-3-15,12 5 2 0,8 0 1 16,13 5 0-16,8-5 0 16,16-5 0-16,17-3 2 15,12-6 1-15,12-4 3 16,9-9 1-16,0-7-3 16,9-3-1-16,3-8 8 15,0 0 2-15,-1-3-6 16,-2 3-2-16,0-7-1 15,-12-9 0-15,-3-11-2 16,-3 3-2-16,-18 3 3 16,-17 8 0-16,-13 5 1 15,-14 6 0-15,-19 7 4 16,-5 3 3-16,-12 10 0 16,-6 1 1-16,-6 2-4 0,-6 3-3 15,0 10-7-15,-3 1-1 16,-3-1-8-16,0 9-3 15,3-4-19-15,-3 1-6 16,3 5-35 0,-3-3-26-16,3 1 39 15</inkml:trace>
  <inkml:trace contextRef="#ctx0" brushRef="#br0" timeOffset="55984.9649">16236 16679 184 0,'-12'0'71'0,"-3"8"-38"0,-9 3-28 15,15-6 17-15,1-2-10 16,-1 7-2-16,0-2-8 16,3-2-3-16,3-4 0 15,3-2 0-15,6 0 3 0,6-2-1 16,3-4 2-16,-1 1-4 16,1 0 0-16,0 2 1 15,-3 3 0-15,0 3-5 16,-3 2 1-16,0 8 2 15,0 8 1-15,0-5-30 16,-3 5-14-16,3 1-37 16</inkml:trace>
  <inkml:trace contextRef="#ctx0" brushRef="#br0" timeOffset="57241.666">13557 17973 72 0,'0'0'27'0,"6"5"-14"0,3 1-18 0,0-1 4 16,3-2 2-16,6 5 3 15,8-3 5-15,7 0 5 16,9 3-4-16,6-3 2 16,8 3-5-16,13-8 1 15,14 6-1-15,9-1 3 0,9-5-3 16,7-5-2 0,11 5 2-16,6-8 0 15,12-6-1-15,5 1 1 16,10-5-4-16,6-1 0 0,6 1 1 15,2-3-2-15,4 2 1 0,0-7-2 16,2-1 2-16,1 1 0 16,-6-9 1-16,2-2 0 15,-2-2 0-15,-6 4-2 16,-4-2 1-16,-11 5 0 16,-3-7 1-16,-3 7 4 15,-9 0 5-15,-6-8-3 16,-12 1 2-16,-3-1-3 15,-5-18 0-15,-7 5 1 16,-9-5 1-16,-6 5-3 16,-11-5-3-16,-7-1 0 15,-5-7 1-15,-10-8 3 16,-5-3 5-16,-3-7-8 0,-9-6-1 16,-13 8-1-16,-8-13 2 15,-9-3 1-15,-9 18 1 16,-6-4 0-16,-5-1 2 15,-4-13-1-15,0 3 0 16,-9 10-5-16,3 0-3 16,3 3 0-16,1-8 1 15,-1 3-3-15,0 10 0 16,3 14-1-16,3 7 0 16,0 6 2-16,7 10 2 15,-1 9-3-15,3 10 0 16,3 5-6-16,3 8 0 0,3 8-2 15,3 8 1-15,0 8 2 16,-3 10 2-16,3 8 2 16,0 1 1-16,0 2 1 15,-3-3 0-15,0-5-3 16,0-8 0-16,0-5 4 16,0-5 1-16,0-6 4 15,0-23 1 1,-6-9-1-16,0-7-1 15,-3-1-1-15,0 1-2 16,3-6 1-16,-3 3-4 16,3 6 0-16,0 1-1 0,3 12 0 15,3 5-3 1,3 7-1-16,3 6-4 16,6 8 1-16,3 6 5 15,3-1 2-15,6 0 4 0,-1 0 1 16,-2 1-1-16,-3-4-2 15,3 1-4-15,-3-1-2 16,0-2-46-16,-4 3-20 16,4-1-27-1</inkml:trace>
  <inkml:trace contextRef="#ctx0" brushRef="#br0" timeOffset="59171.4326">10786 17907 92 0,'3'0'35'0,"-3"0"-18"0,0 0 2 0,0 0 18 16</inkml:trace>
  <inkml:trace contextRef="#ctx0" brushRef="#br0" timeOffset="59421.3026">10771 17907 241 0,'-21'0'26'16,"-3"0"-14"-16,-5 0-6 0,-7 0-2 16,-6 0-2-16,-8 0 1 15,-4 0 2-15,-8 0 4 0,-7-3-2 16,-5-2 1-16,-13 0-3 16,-8-3 2-16,3-3 5 15,-6-2 4-15,-10-8 7 16,4 8 3-16,-3-9-11 15,9 4-4-15,6-6-7 16,-1 8-3-16,10-2 0 16,12-1-1-16,8 3 0 15,7 0 2-15,8 3-3 16,6 0 0-16,9 5-37 16,7 3-14-16</inkml:trace>
  <inkml:trace contextRef="#ctx0" brushRef="#br0" timeOffset="59750.6987">9080 17470 44 0,'-32'16'19'0,"8"-2"-10"0,-12 1 20 0,18-1 17 0,-9-1-8 16,-5 0-2-16,-4-2-10 15,0-3-2 1,1 2-11-16,-1-2-5 0,3 5-5 16,6-5-3-16,6 0 3 0,7-2-4 15,11 7 2 1,9 0 4-16,5 0-2 15,13 3-2-15,9 0-7 16,6-3-4-16,5-2-54 16,7 2-42-1,-3-5 36-15</inkml:trace>
  <inkml:trace contextRef="#ctx0" brushRef="#br0" timeOffset="61419.8277">10911 18029 120 0,'-3'-6'46'0,"0"6"-24"0,0 0-19 0,0 0 10 15,0 0-2-15,-3 6 3 16,-3-4 2-16,-6-2 2 16,0 6-10-16,-5-1 2 0,-7-2 1 0,-3 10-4 15,-3-8 1-15,-5 8 1 16,-1 1 2-16,-6-4-8 16,-5 3-3-1,-4 1 1-15,-2 1 3 0,-4-1-1 16,-5 4-2-16,-1 1 0 15,-2-1-1-15,-4 3 2 16,7-2 1-16,-1-3-6 16,7 2 0-16,-4-4 1 15,4-1 3-15,-4 0 0 16,-2 0-1-16,2 6 1 16,1-6 1-16,2 6-3 15,1-6 0-15,2 0 5 16,-3 0 2-16,4 0 0 15,-4 1 1-15,4-6-4 16,-1 5 0-16,4-3-1 0,-4 4 1 16,4-6 0-16,2 2 1 15,-3 3-2 1,-2-5 1-16,-1 6 4 0,7-6 4 16,-1 2-11-16,-3-2-4 15,4 0 2-15,-1 3 2 16,1-3 1-16,-4 2-1 15,0-2 3-15,1 0 2 16,5 5-7-16,1-8-3 0,-1 3 3 16,0-2 0-1,1 2 4-15,-1-3 1 16,1 0 1-16,-1-5 0 16,-3 3-7-16,-2 2 0 0,5 0 1 15,0 3 1-15,1-2 1 16,-1-1 0-16,4-2 0 15,-1-3 2-15,0 5-3 16,1-5-2-16,-1 0 6 16,0 0 3-16,7-5-8 15,-1 2-3-15,0-2 3 16,-2-1 2-16,-1-2 1 16,0 3 2-16,4-3-4 15,-4-5 0-15,0 2 1 16,-2 3 0-16,2-5 0 15,0 5 2-15,4-2-1 0,-4-3-1 16,0-1-2-16,3 1 1 16,1-5 1-1,2 4 2-15,3-7-1 0,1 3 2 16,-4-4 0-16,0 4 1 16,3-9-7-16,-8 1 0 15,5 5-1-15,6 2 2 16,6 1 1-16,4 5 3 15,5 5-1-15,3-3-1 16,0 3 1-16,3 8-1 16,3-5-3-16,3 5 0 15,3 0-3-15,3 13 1 16,0 14 1-16,0 4-1 16,6 1 6-16,-3-6 3 15,0 1-3-15,0-1-1 0,0-2 0 16,0-8 2-16,-3-3-3 15,0-2 0-15,0-8 3 16,-3-6 3-16,0-8-2 16,0-2-2-16,-3-3 0 15,-3-8 1-15,0-2-1 16,0-1-1-16,0 1 1 16,0 5 1-16,0 2-3 15,0 1-2-15,3 5 2 16,3 5 0-16,3-3-2 15,9 3 0-15,3 3-3 0,9-3 1 16,2 8 1 0,7-5 2-16,-3 5 1 15,-3 0 3-15,-1 0-3 0,4 0 0 16,-3 5-74 0,0 8-60-1,-6-13 42-15</inkml:trace>
  <inkml:trace contextRef="#ctx0" brushRef="#br0" timeOffset="71310.5448">19638 11277 248 0,'3'0'0'0,"0"2"11"0,3 1 1 16,0-3 0-16,0 2 1 15,3 1-6-15,0 0-2 16,3-3-2-16,0 0-3 0,3 0 3 15,-3-3-2-15,2 0-1 16,-2-2 3-16,0-3 2 16,-3 0-2-16,-3 0-2 15,-3 0 4-15,-3 1 1 16,0-1-5-16,-6 0-2 16,-3 2 8-16,-3 1 5 15,-3 2-1-15,-5 6-1 0,-4 2-6 16,0 6-1-16,3 5-1 15,3 2-2-15,3 3 1 16,3-2-1-16,6 2 0 16,4-2 2-16,4 5-3 15,7-6 0-15,6 1 3 16,3-4 1-16,3-1-8 16,0-4-2-16,0-2-40 15,0-3-17-15,-4 1-27 16</inkml:trace>
  <inkml:trace contextRef="#ctx0" brushRef="#br0" timeOffset="71735.3366">19957 11218 168 0,'-15'-5'66'0,"6"5"-36"0,-3 0-24 0,9 3 15 16,-3-1-16-16,-3 6-2 16,-3 3-4-16,3 5-1 15,-6 5 2-15,9 5-3 0,-2 3 2 0,5-2 1 16,3-3 2 0,6-3-3-16,2-5 0 15,1-6 1-15,3-4 0 0,0-4 2 16,0-7 1-16,0-8-1 15,0 0-2-15,-3-6 1 16,-3 3 1-16,0 0-1 16,-3 3 2-16,-3 2 0 15,0 4 3-15,0 1 1 16,0 6 3-16,0 6-7 16,0 1-4-16,0 4-3 15,3 5 3-15,3 2 0 16,0 4 1-16,3-7-9 0,2-1-4 15,4-4-48 1,3-4-49 0,6-6 33-16</inkml:trace>
  <inkml:trace contextRef="#ctx0" brushRef="#br0" timeOffset="71958.9391">20156 11229 180 0,'-18'-5'68'0,"12"7"-36"0,-12 6-29 0,10-2 17 16,-1 1-10-16,0 7-3 16,0 2-7-16,3 2-2 15,3 6 1-15,0 5-2 0,9-5 1 16,6 0 2-16,3-9 2 16,2-1-3-16,4-6 0 15,3-3-12-15,-3-5-7 16,3-8-36-16,-3-8-40 15,-4-2 24-15</inkml:trace>
  <inkml:trace contextRef="#ctx0" brushRef="#br0" timeOffset="72316.8012">20237 11068 124 0,'0'10'46'0,"0"9"-24"0,0 18-15 0,3-19 13 16,-3 6 5-16,0 5 5 16,0 3-10-16,0-3-2 15,0 0-10-15,0 0-5 0,0-5 0 16,2-5 0-16,-2-4 1 16,3-1-2-1,-3-20-4-15,3-7-1 16,0-3-3-16,9-5-1 15,3 3 1-15,0 2 2 16,0 2-1-16,0 6 1 16,0 3 3-16,0 8 2 15,-1 7 2-15,1 6 1 16,-3 5 0-16,-3 6 2 16,0-3-1-16,-3 0 0 15,3-6-14-15,-3-2-7 0,3-3-71 31</inkml:trace>
  <inkml:trace contextRef="#ctx0" brushRef="#br0" timeOffset="72872.9957">20790 11261 184 0,'-9'2'71'0,"9"1"-38"0,-3 2-25 0,3-2 16 16,0 2-8-16,0 0 1 15,3 3-8-15,0-2-1 16,3-1-4-16,3 0 2 0,0 1 0 16,3-4 0-16,0-2-1 15,0 0-3-15,-3-2-2 16,0-4-2-16,0-2 1 16,-4 0 5-16,1-2 2 15,-3-1-2-15,-3 1-3 16,-3-1-5-16,-3 3-2 0,-2 0 0 15,-4 3 2-15,0 2-1 16,0 3 4-16,-12 6-2 16,3 4-1-16,3 3 0 15,0 6 3-15,4-1 2 16,2 4 4-16,3 1 0 16,6 1 2-16,3-3-2 15,3 1 2-15,12-4-4 16,0-5-2-16,2-2 2 15,4-6 0-15,3-2-21 16,0-6-10-16,0-7-39 16,-4-6-59-1,-5-3 27-15</inkml:trace>
  <inkml:trace contextRef="#ctx0" brushRef="#br0" timeOffset="73296.3368">20933 11279 132 0,'3'8'52'0,"0"3"-28"0,0 5-4 0,0-8 21 16,0 2-13-16,-3 14-4 15,0-6-10-15,3 4-1 16,-3-7-8-16,3-1-3 0,-3-4-1 16,0 1 1-16,0-6 3 15,0-5 2-15,0 0 1 0,0-8-2 16,3-8-1-16,0-5-1 15,3-3 0-15,3 1-7 16,6-1-2-16,-1 3-1 16,1 5 4-1,0 5-1-15,0 6 1 16,0 5 0-16,0 5-2 0,-3 6 5 16,-3 2 3-16,0 5-1 15,-3 6 0-15,0 0-1 16,-3 3-2-16,0-6 1 15,-3-3 1-15,-3 1-30 0,3-3-11 16,0-3-55 0,-3-3-29-1,3-4 62-15</inkml:trace>
  <inkml:trace contextRef="#ctx0" brushRef="#br0" timeOffset="73593.0753">21177 11277 180 0,'0'-8'68'0,"0"8"-36"0,0-3-37 15,0 3 18-15,0 0 2 16,9 5-1-16,-3 3 0 16,6 5-8-16,0 1-2 0,-3 7 0 15,3 5-2-15,-3-2 1 0,2 0 0 16,-2-6 1-16,0-2-5 15,0-2 1 1,0-4 2-16,-3-5 3 0,0 1 9 16,0-9 12-1,0-8-7-15,0-7-10 16,0-3-3-16,0-3-4 16,0-2-2-16,0 2-4 15,0 3-2-15,0 2-11 16,0 3-3-16,0 3-28 15,-3 5-11-15,0 3-35 16</inkml:trace>
  <inkml:trace contextRef="#ctx0" brushRef="#br0" timeOffset="73744.8098">21460 11314 176 0,'0'15'68'0,"0"-4"-36"0,0 2-35 0,0-2 13 15,0 5-5-15,0 2 0 16,0-5-6-16,0 1-1 16,0-4-79-16</inkml:trace>
  <inkml:trace contextRef="#ctx0" brushRef="#br0" timeOffset="73910.4197">21442 11197 228 0,'-15'-2'88'0,"15"2"-48"0,3 0-51 15,3 0 13-15,0 0-37 16,0 0-12-16,6 0-38 16,-3 5-16-16</inkml:trace>
  <inkml:trace contextRef="#ctx0" brushRef="#br0" timeOffset="74194.3479">21540 11295 140 0,'0'16'52'0,"0"-5"-28"0,6 2-17 15,-3-5 13-15,0 2 3 0,0 1 3 16,0-1-7-16,-3 6-4 16,0-5-8-16,0-3-3 0,0-3 0 15,0 0 6-15,0-7 6 16,3-1 3-16,-3-7 1 15,3-1-9-15,0-5-4 16,3 0-4-16,0-2 0 16,0 2-4-16,3 0 0 15,0 3-1-15,3 2 0 16,0 3-3-16,-3 0 1 16,-1 3-18-16,7 5-54 15,0 0-8 1,-3 3-4-1</inkml:trace>
  <inkml:trace contextRef="#ctx0" brushRef="#br0" timeOffset="74510.8156">21778 11263 184 0,'-9'-2'71'0,"4"4"-38"0,-1 1-32 15,3 0 16 1,0 2-7-16,-3 5 2 0,0 4-1 15,0 7 1-15,0 5-6 16,3-2 3-16,3 3 1 0,3-9-1 16,6 1 0-16,3-6 3 15,5-3 3-15,1-4-2 0,0-6 2 16,0-3-4 0,3-7 1-16,-6-6-7 15,-3 0-3-15,-6 0 1 16,-6-3 0-16,-3 4-1 0,-3-1-2 15,-3 2-4-15,0 1 0 16,-3 3-27-16,0 4-9 16,0 1-31-16,-3 2-12 15</inkml:trace>
  <inkml:trace contextRef="#ctx0" brushRef="#br0" timeOffset="74871.0142">21927 11261 164 0,'12'10'63'0,"-3"3"-34"0,-6 6-19 0,0-8 17 0,0-1 0 15,0 6 3-15,-3-3-10 16,0 1-4-16,0 1-9 16,0-1-5-16,0-6 1 15,0-1-2-15,0-7 6 16,3-10 3-1,0-6-1-15,3 0-11 16,3-5-6-16,0 2-1 16,3 1 3-16,-3 2 3 15,2 5 4-15,1 4-2 0,-3 1 0 16,0 6 3-16,6 6 1 16,-3 4 5-16,-3 3 3 15,0 1-6 1,-3 4-1-16,0 6-2 0,0-3 1 15,-3 0-4-15,0-2-2 16,-3-3-36-16,-6-3-14 16,3-5-55-1</inkml:trace>
  <inkml:trace contextRef="#ctx0" brushRef="#br0" timeOffset="75486.4332">22237 11258 204 0,'0'5'77'0,"3"1"-42"0,-3 4-23 0,0-5 21 0,0 3-8 16,0 3-2-16,0 0-13 15,0-1-4-15,0-2-4 16,0 0 1-16,0-3 0 0,0 1-4 15,0-1 1-15,0-5 0 16,0 0 0-16,0 0 0 16,3 0 2-16,-3-5-12 15,3-3-6-15,0-3 2 16,3-2 0-16,0 0 9 16,3-1 2-16,-1 1 3 15,4 3 0-15,0 2 2 16,-3 2 1-16,3 4 1 0,3 4 0 15,0 6 2-15,-3 3 1 16,-3 2 3-16,-9 0 1 16,0 1 1-16,0-4 0 15,0 1-9-15,0-3-1 16,0 0-2-16,0-3 2 16,0-2-1-16,0-3 2 15,0 0-2-15,6-6-1 16,0-4-6-16,6-4-1 15,-1-1-2-15,1 1 1 16,3 4 5-16,-3 2 1 16,3 3 4-16,-3 2 3 0,-3 6 2 15,3 4 1 1,-3 4 2-16,-3 0 4 0,0 2-8 16,0 0-1-1,-3 3-3-15,2 3-2 0,-2-4-15 16,6 1-7-16,0-5-31 15,0-3-14-15</inkml:trace>
  <inkml:trace contextRef="#ctx0" brushRef="#br0" timeOffset="75834.185">22656 11319 192 0,'6'0'74'0,"0"3"-40"0,3-1-24 0,-3 1 17 16,0-1 0-1,3 1 3-15,3-3-5 0,0 0-3 16,6-3-12-16,-9 1-4 0,9-3-2 16,-6-3-2-16,-1 0 1 15,-2 0-2-15,3-3-1 16,-9 1-4-16,-6-1-2 16,0 0-13-16,-6 1-3 15,-3-1 7-15,-2 6 4 16,-1 0 7-16,-3 5 2 15,-3 5 2-15,3 6 0 16,3 2 13-16,3 3 6 0,3 2 2 16,3 6 2-16,3 5-9 15,6-5-3-15,3-3-4 16,6 0-2-16,3-8-8 16,3-2 0-16,0-6-30 15,9-2-13-15,-3-11-40 16,-4-5-56-1,1-3 37-15</inkml:trace>
  <inkml:trace contextRef="#ctx0" brushRef="#br0" timeOffset="76160.1259">22892 11263 192 0,'-3'3'74'0,"0"0"-40"0,6 5-38 0,0-1 15 16,0 4 16-1,0 2 10-15,-3 6-4 0,0-3 0 16,3 2-18-1,-3-2-7-15,0 3-1 0,0-9-2 0,0-2 0 16,6 0-1-16,-6-5 2 16,0-6-3-16,2-8 0 15,1-2-3-15,0-5-1 16,3-3-8-16,3-1-2 16,3 1 4-16,6 3 1 15,3 4-1-15,-3 7 2 16,0 1 7-16,-3 9 6 15,-1 7 0-15,1 4 1 16,-3 7-3-16,-3-3 1 16,0 6-4-16,-3-3 0 15,0 1-3-15,0-7-1 0,0-1-30 16,0-6-12-16</inkml:trace>
  <inkml:trace contextRef="#ctx0" brushRef="#br0" timeOffset="76385.7132">23290 11001 228 0,'-8'-5'88'0,"16"5"-48"0,1 8-47 16,-6 0 14-16,0 3 8 15,-3 10 7-15,6 8-6 0,-3 3-4 16,0 5-7-16,0 2 1 0,3-2 0 15,-6 3-5 1,9 0-2-16,-3-3 0 0,0-8 0 16,-3 0-61-16,0-8-25 15,-3-8-17 1</inkml:trace>
  <inkml:trace contextRef="#ctx0" brushRef="#br0" timeOffset="76551.3912">23133 11213 228 0,'9'-5'88'0,"9"2"-48"0,11 0-36 0,-14 1 21 16,15-3-7-16,3 2 1 0,2-2-10 16,7-6-5-1,6 0-122-15,-4-2-55 0</inkml:trace>
  <inkml:trace contextRef="#ctx0" brushRef="#br0" timeOffset="77872.6203">19906 11774 160 0,'-6'0'63'0,"6"3"-34"0,0 2-32 0,0 0 13 16,3 8-7-16,0 11 0 15,0 8 3-15,0 0 3 16,0 5-4-16,0 0 4 0,0-5 1 16,0-3-3-16,0-3 1 15,-3-5-3-15,0-2 0 16,0-6 1-16,0-2 3 16,0-3 2-16,0-3 3 0,-3-5-5 15,3-3-1 1,0-2-6-16,0-6-4 0,3-5 1 15,0 1 0-15,3-1 1 16,3 0 0-16,3 3-3 16,0-1 0-1,3 4-1-15,-1 5 0 0,1 5 3 16,3 5 2-16,3 8-2 16,-3 3 0-16,-6 2 3 15,-9 4 1-15,0 1 1 16,-3 1 0-16,0-3-5 15,0-5 1-15,0-3-22 16,3-2-8-16,9-8-124 16,-1-9 57-1</inkml:trace>
  <inkml:trace contextRef="#ctx0" brushRef="#br0" timeOffset="78248.2859">20269 11980 180 0,'-29'0'68'0,"26"3"-36"0,-6 0-29 0,6-1 17 16,-3 4-6-16,-3 2 2 15,0 5-7-15,0 3-3 16,3-1-3-16,0 4-5 0,3 2 1 16,3-2 1-16,3-1 2 15,3-2 1-15,0-3 1 16,3-2 0-16,0-6 0 0,0-5-2 15,0-2 1-15,5-4-2 16,-8-2-1-16,0-2 1 16,-3-3-1-16,0-1 0 15,-3-2 2-15,0 8 1 16,0-2 1-16,0 5-2 16,0 2 1-16,0 3-7 15,3 5-1-15,-3 1 4 16,9 1 2-16,3 1-2 15,0 0 1-15,0 0-20 0,0 0-9 16,3-2-62 0,0-1-33-16,-3-3 58 15</inkml:trace>
  <inkml:trace contextRef="#ctx0" brushRef="#br0" timeOffset="78533.5545">20442 11954 220 0,'-6'-3'82'0,"3"6"-44"0,0 0-29 0,3-1 22 15,-3 1-13-15,3 2-2 0,0 0-16 16,0 3-7-16,0 0 3 16,0 6 1-16,3 1 3 15,0 1 8-15,-3 0 7 16,0-3-7-16,-3 1-2 0,0-1-2 15,-3 0 0-15,0-2 0 16,-3-3 0 0,0 0-9-16,0-3-2 0,3-3-14 15,0-2-6-15,3 0-26 16,-3 0-9-16,6 0-31 16</inkml:trace>
  <inkml:trace contextRef="#ctx0" brushRef="#br0" timeOffset="78925.5315">20826 11991 200 0,'-3'3'77'0,"3"2"-42"0,0 5-23 16,0 1 21-16,0 5-17 16,0 2-4-16,0 1-7 15,0-1-4-15,3 1 0 16,0-3-6-16,0-3 1 0,0-2-29 16,0-3-13-16,0-3-49 15</inkml:trace>
  <inkml:trace contextRef="#ctx0" brushRef="#br0" timeOffset="79091.2066">20811 11800 192 0,'-9'-8'71'0,"9"6"-38"0,3-1-41 0,0 3 10 15,0-2-10-15,3-4 0 16,6 1-29-16,0-3-13 15,3-3-14-15,0 1-6 16</inkml:trace>
  <inkml:trace contextRef="#ctx0" brushRef="#br0" timeOffset="79224.5949">20945 11716 192 0,'0'13'74'0,"0"3"-40"0,0 8-27 0,3-6 20 16,-3 14-16-16,0 8-6 15,0 2-3-15,3 0 0 16,0-2-1-16,0 0-1 0,-3-3 3 15,3-3-22-15,3-2-9 0</inkml:trace>
  <inkml:trace contextRef="#ctx0" brushRef="#br0" timeOffset="79431.6053">20882 11991 256 0,'-3'-5'96'0,"6"-1"-52"0,3 1-40 15,0 2 19-15,3 1-18 0,3-1-2 16,6 0-15-16,9 1-8 16,0 2-62-1,-1 0-26-15,-2 0 22 16,-3 0 12-16</inkml:trace>
  <inkml:trace contextRef="#ctx0" brushRef="#br0" timeOffset="79704.9891">21150 12007 252 0,'-15'2'93'0,"9"-2"-50"0,1 0-46 0,2 6 19 15,0-1-12-15,0 3-2 16,0 0-4-16,3 5-1 0,3 0 2 15,3 1-2-15,0-1 1 16,-1 0 6-16,1 0 2 16,-3 1 6-16,-3-1 5 0,0 0-7 15,-3-2-1-15,-3-1-5 16,-2-2-1-16,-1-3-10 16,0 1-3-16,0-4-19 15,0 1-7-15,3-3-19 16,3 0-5-16,3 0-28 15</inkml:trace>
  <inkml:trace contextRef="#ctx0" brushRef="#br0" timeOffset="80079.8248">21519 12054 188 0,'-9'-2'71'0,"9"4"-38"0,-5 1-28 0,2 0 19 15,-3 5-4-15,0 2 0 16,0 3-6-16,0 3-1 16,3 3-8-16,0-1-3 0,3 1 1 15,9-3-2-15,3-3 2 16,0-2 0-16,2-6 3 0,1-2 1 15,3-6 3-15,-3-2-1 16,-3-3 2-16,0-3-4 16,-6 0-2-16,0-2 0 15,-6 3 1-15,-3-4-3 16,-6 1-2-16,0-5 0 16,-3 4 1-16,0 4-23 15,3-1-8-15,0 3-39 16,3 3-14-16,3 0-17 15</inkml:trace>
  <inkml:trace contextRef="#ctx0" brushRef="#br0" timeOffset="80489.5274">21701 12054 184 0,'0'35'68'0,"0"-27"-36"0,3 0-29 16,0-3 17-16,0 0-6 15,0 1 0-15,3-1-11 0,0-2-1 16,0-1-2-16,3-2 0 0,0 0 2 16,0-2-3-16,-3-1-2 15,-1 0-3-15,1 1 1 16,0-1 1-16,0 3 2 16,-3 0-1-16,3 3 1 15,0 2 4-15,0 0 3 0,3 0 9 16,0 1 5-1,3-4 2-15,3 1 2 16,0-3 0-16,3-3 1 16,-4-2-5-16,1 0-1 0,-3-3-6 15,-3 0 0 1,0 0-7-16,-6-3-1 0,-6-2-2 16,-6 0 1-16,0 0-15 15,-3 2-7-15,0 1-26 16,0 2-8-16,4 2-33 15,2 4-47 1,3-4 33-16</inkml:trace>
  <inkml:trace contextRef="#ctx0" brushRef="#br0" timeOffset="80784.7602">22005 11988 208 0,'6'3'77'0,"0"5"-42"0,2 5-32 0,-5-2 17 16,0-1-1-16,0 3 1 15,0 1-5-15,0-4-1 16,0 1-8-16,-3-3-6 0,0-3-1 16,0 0 3-16,0-5 3 15,0 0-4-15,3-5-1 16,0-3-9-16,3-5-2 16,0 0 4-16,6-1 3 15,0 4 1-15,3-1 1 16,0 6 0-16,-3 2 0 15,0 11 11-15,-1 6 5 16,-2-1 5-16,0 0 3 16,0 0-10-16,0 0-4 0,-3-2-12 15,0 0-5-15,3-3-68 16,0 0-31-16,-3-3 4 16</inkml:trace>
  <inkml:trace contextRef="#ctx0" brushRef="#br0" timeOffset="92271.289">22808 11909 144 0,'0'-3'55'0,"0"3"-30"0,-3 3-29 15,-3 0 69 1,0-1-19-16,-3 3-19 0,-2 3-14 15,-1 0-9-15,0 3-1 0,0 0 0 16,-3-4-1-16,6 1 1 16,3 0-4-16,6 0 0 15,6 0-1-15,3 3-2 16,6-1 3-16,3 4 0 16,6-1-2-16,-7-3 2 15,-2 1 3-15,-3 0 3 16,-6-1 7-16,-12 3 4 0,-3-2-6 15,-6 0-3-15,3-3-4 16,-2-3 0-16,-1-3-22 16,0-2-9-16,0-2-19 15,6-1-6-15,3-2-38 16</inkml:trace>
  <inkml:trace contextRef="#ctx0" brushRef="#br0" timeOffset="92676.1949">22909 11996 204 0,'-8'8'77'0,"8"-8"-42"0,0 11-43 0,6-6 10 16,-1 3 5 0,1 0 8-16,0-3 1 15,0 0 0-15,6-2-8 16,-3 0-3-16,12-9-1 0,0-1-5 0,-3 1-1 15,-3-2-4-15,-4 3 1 16,-2-3 3-16,-3 0 1 16,-6 3 1-16,-12-3-3 15,-2 5 2 1,-1 3 5-16,0 0 2 16,-3 6-2-16,3-1-3 15,0 3 0-15,3 2-1 16,3 4 8-16,3 1 5 15,3 1 0-15,3 0 2 16,3 0-2-16,3 0 0 16,3 0-7-16,6-3-4 0,9-2-4 15,-6-6-1 1,0-2-20-16,0-3-8 0,-1-6-24 16,-2-2-8-16,0 0-30 15</inkml:trace>
  <inkml:trace contextRef="#ctx0" brushRef="#br0" timeOffset="93111.3969">23118 11994 176 0,'-6'8'68'0,"9"-1"-36"0,0 17-35 0,0-8 13 16,0 3 15-16,0 4 10 15,-3 7-6-15,3-1-5 16,0 8-13-16,-3-6-7 15,6-1-1-15,-3-7-2 0,-3-4 2 16,0-1-2-16,0-7 2 16,0-6-4-16,0-5-2 15,0-8-3-15,-3-8 1 16,-3-2 3-16,6-3 1 16,-3-6-2-16,0 1 0 15,0-6 2-15,3-2 2 16,3-1-2-16,3 4-2 15,3 1-1-15,0 4 3 16,2 2 2-16,4 6 4 0,0 4-2 16,3 7-2-16,3 4 2 15,-3 6 2-15,-3 7 9 16,-6 3 5-16,-6 3-3 16,-9 3 1-16,-3-3-8 15,0-1-1-15,-3-1-4 16,3-4-3-16,0-2-22 15,0-2-9-15,0-1-23 16,3-3-8-16</inkml:trace>
  <inkml:trace contextRef="#ctx0" brushRef="#br0" timeOffset="93546.5268">23392 11949 184 0,'-9'-3'71'0,"3"3"-38"0,3 0-32 0,0 0 16 16,0 3 2-16,-3 2 5 15,-3 0-3-15,0 6-1 16,-9 2-11-16,9 3-8 0,-3 2-1 16,9 1 0-16,0-3 2 15,6 0-3-15,0 0-2 0,9-3 2 16,-3-5 0-16,0-3 3 15,3-5 3-15,-3-3-4 16,6-5-1-16,-9-5-2 16,3 0-2-1,0-3 3-15,-6 0 0 0,0 0-2 16,-3 3 2 0,0 3 5-16,0 2 2 15,0 2 0-15,0 4-1 0,0 2 1 16,0 5 1-16,3 3 5 15,0 5 3-15,3 3-8 16,-1 0-2-16,4-3-3 16,0 0 1-16,9 1-9 15,-3-4-3-15,0-2-20 16,-3-3-8-16,0-2-28 16,3 0-8-16,-3-3-15 15</inkml:trace>
  <inkml:trace contextRef="#ctx0" brushRef="#br0" timeOffset="93636.5789">23552 11964 184 0,'-3'6'68'0,"6"-1"-36"0,0 6-24 0,0-6 18 16</inkml:trace>
  <inkml:trace contextRef="#ctx0" brushRef="#br0" timeOffset="93872.5145">23558 12009 382 0,'0'11'40'16,"0"2"-19"-16,6-2-11 15,-6-3-4-15,0-3 3 16,0-5 0-16,0-8 2 0,0 0-4 16,0-2 1-16,0-1-7 15,3-2-1-15,0-3 0 16,3 0 0-16,3 3-3 16,3 0 0-16,0-6-1 15,3 6 3-15,0 2-16 16,3 9-3-16,5-1-23 15,-2 3-10-15,3 0-12 16,-3 3-5-16,-6-1-10 16</inkml:trace>
  <inkml:trace contextRef="#ctx0" brushRef="#br0" timeOffset="94234.5768">23841 11925 192 0,'-9'-3'71'0,"9"3"-38"0,-12 0-25 0,9 3 16 16,-3 2-6-16,-9 0 2 15,-5 3-5-15,2 3-1 16,0 2-8-16,9 6 3 0,-3 2 1 16,3-3-3-16,9-2-2 15,6-3 0-15,0 1-1 16,9-6-2-16,0-3-2 16,3-5-2-16,-6-3 1 15,5-5-1-15,-5-2-2 16,3-4 0-16,-9 1 3 15,3 0 0-15,-3 0 3 16,-3 0-1-16,0 2 2 16,-3 3-4-16,0 8-4 15,6 5 0-15,-3 3 7 16,6 6 4-16,-3-1-3 16,0 3 0-1,3-1-1-15,3-1 1 16,6-4-4-16,-7-2-2 0,1-5-27 15,3-8-10-15,-3 2-59 16,0-16-37 0,6-2 57-16</inkml:trace>
  <inkml:trace contextRef="#ctx0" brushRef="#br0" timeOffset="94448.53">24026 11658 256 0,'-12'-8'96'0,"9"8"-52"0,3 0-51 0,0 2 16 15,0 6 7-15,0 8 7 16,0 8 0 0,0 10-2-16,0 9-11 0,0-1-2 0,0 0 2 15,0-2-8-15,3 0-3 16,-3-6-5-16,6-7 1 16,0-4-32-16,0-4-13 15,-3-6-136 1,6-21 59-1</inkml:trace>
  <inkml:trace contextRef="#ctx0" brushRef="#br0" timeOffset="94656.9391">23877 11840 280 0,'-9'-5'104'0,"15"5"-56"0,-3-13-52 16,3 10 18-16,3-2-2 15,12-1 5-15,-4 1-11 16,7 0-4-16,3 2-1 16,3 0-4-16,0 3 0 0,-1 0-36 15,1 3-16-15,-3 0-43 16,-3-1-38 0,-9 6 51-16</inkml:trace>
  <inkml:trace contextRef="#ctx0" brushRef="#br0" timeOffset="94986.416">24216 11904 244 0,'-9'15'93'0,"9"-9"-50"0,0 4-37 0,6-4 20 16,-3-1-5-16,6 0 2 16,0 1-11-16,0-1-2 15,3-3-6-15,0-2-1 0,0-2 3 16,6-1-3-16,2-2-2 16,-8 0-3-16,3-3 1 15,-6-8-6-15,-6 3 0 16,-6-1-8-16,-3-4-3 15,-3 5-1-15,-3 2 1 0,-6 8 10 16,-11 3 4 0,5 8 6-16,-3 3 1 15,3 5 3-15,-3 2 3 16,13 1 9-16,-1-1 3 16,3 6 5-16,12 0 3 0,0 0-11 15,15-3-3-15,6-3-9 16,2-2-2-16,4-2-2 15,0-7-2-15,12-1-48 16,2-12-20-16,-2-9-72 16</inkml:trace>
  <inkml:trace contextRef="#ctx0" brushRef="#br0" timeOffset="99658.3278">19906 12687 96 0,'-3'0'35'0,"3"0"-18"0,3 0-11 0,-3 0 11 16,0 0 2-16,3 5 3 15,0 6 5-15,0 7 6 16,3 1-16-16,0 2-5 16,0 3-7-16,0-3 1 0,3-3 3 15,0-2-3-15,-3 3-1 16,0-3 0-16,0-3-1 15,0-3-2-15,-1-2 1 16,1-2 0-16,0-1 1 16,-3-8 4-16,3 1 3 0,0-4-4 15,-3 1 1 1,3-5-1-16,0-1 3 16,0-2-5-16,0-1-1 15,0-7-2-15,0-3-2 16,0 1 1-16,3 4-1 15,-3-2 0-15,0 5 0 0,0 3 0 16,6 2 0-16,-3 1 0 16,-3 2 0-16,-1 2-9 15,4 4-4-15,0 2-29 16,0 0-12-16,0 0-43 16</inkml:trace>
  <inkml:trace contextRef="#ctx0" brushRef="#br0" timeOffset="100092.1752">20335 12692 168 0,'-9'-3'63'0,"-3"6"-34"0,3-3-34 16,-3 3 27-16,0 5-3 15,-3 5-7-15,0 3-2 16,1 0-6-16,2 5-5 0,0 0-2 15,3 0-1-15,3 0 3 16,0 3 0-16,3-5 1 16,3-3 0-16,3-3 2 15,3-5-1-15,3-3 2 16,0-5-2-16,3-3 2 16,-3-2-2-16,5-6-1 15,-2 4-2-15,-3-4 1 0,0 0 1 16,-3 1 2-16,0-1 3 15,-3 3 2-15,0 3-1 16,-3 2 1-16,0 3-4 16,0 0-2-16,0 6 0 15,0 2-1-15,3 2 0 16,-3 6 0-16,6 0-3 16,0 2 2-16,0-2 1 15,0-3 2-15,3-2-10 16,0 0-2-16,0-3-41 15,0-6-61 1,5-4 17-16</inkml:trace>
  <inkml:trace contextRef="#ctx0" brushRef="#br0" timeOffset="100380.0935">20421 12520 168 0,'-6'0'63'0,"6"5"-34"0,0 6-23 0,0-3 15 15,0 10 2-15,0 9 6 16,0 7-12-16,3 9-4 0,0-1-8 16,3-2-6-16,0 2 0 0,0-10 1 15,3-1 0-15,0-7 0 16,0-5 0-16,-3-3-14 15,0-8-3 1,0-3-20-16,0-16-44 16,2-2-16-1,-2-3 24-15</inkml:trace>
  <inkml:trace contextRef="#ctx0" brushRef="#br0" timeOffset="100697.6402">20540 12750 184 0,'0'16'68'0,"0"-29"-36"0,0 26-31 16,0-8 14-16,6 3-4 0,0 3 1 15,0 2-2 1,0 3-1-16,0 0-5 16,0 0-1-16,3-6 1 0,0-2-5 0,0 0 1 15,0-2 2-15,0-6 1 16,-1-3-4-16,1-2 1 16,-3-3-11-16,0-6-5 15,-3 1 3-15,0 0 3 16,0-3 8-16,0 3 3 15,-3 2 7-15,3 9 5 16,-3 2-5 0,3 5 3-16,0 6 0 15,3-1-6-15,-3 6-1 16,3 0 0-16,0-3 2 16,0 0-8-16,6-5-3 15,0 0-50-15,3-5-21 16,-1-3-11-16</inkml:trace>
  <inkml:trace contextRef="#ctx0" brushRef="#br0" timeOffset="101052.2449">20829 12785 204 0,'-3'2'77'0,"6"1"-42"0,3 2-45 16,-3-2 9-16,3 0 6 15,0-3 7-15,3 0-4 16,0 0-2-16,2-3-3 0,1 0-3 0,-3-5 1 16,0-2 1-1,0-6 1-15,-3 3 1 0,-3-1 0 16,-6 4-5-16,-3-1-1 16,-3 1 1-16,-3 4 2 15,0 4-2-15,-2 2 0 16,-1 10 5-16,3 9 2 15,0-1-2-15,3 6-3 16,0-3 6-16,3-2 3 16,3-1-3-16,6 1 1 15,6-1-5-15,6-2-2 16,6-2-3-16,2-12 1 16,10 1-56-16,3-6-25 15,-3-5-11 1</inkml:trace>
  <inkml:trace contextRef="#ctx0" brushRef="#br0" timeOffset="103231.6299">21454 12510 108 0,'0'-19'41'0,"0"6"-22"0,-3 0-16 16,0 10 12-16,0-2 2 15,-3-1 2-15,0 1 1 16,0 2 0-16,-3 3-7 0,-3 0 0 16,0 8-8-1,1 8-3-15,-4 0-1 0,3 5-1 16,0 8 2-16,3 3-3 16,3 5 0-16,3 3 1 0,0-6 0 15,3-2 0-15,0-6 0 16,0-2 0-1,0 0 2-15,3-8-14 0,-3-3-5 16,0-5-62 0</inkml:trace>
  <inkml:trace contextRef="#ctx0" brushRef="#br0" timeOffset="103680.1116">21237 12671 236 0,'-6'-3'90'16,"9"3"-48"-16,0-2-51 0,-3 2 14 0,6 0-12 16,3 0 0-1,5 0 3-15,4-3 2 16,6 3 2-16,3 0-11 0,6 0-3 0,-4 0-22 16,-2 0-9-16,-3 3 15 15,-6-3 9-15,-3 2 11 16,-6 1 6-16,-6 0 12 15,0 2 4-15,-9 5 10 16,0 6 6-16,-3 3-9 16,0 2-1-16,3 3-6 15,0-6-2-15,6 1-4 16,3-1-1-16,6-2 3 0,3-3 5 16,0-5-5-16,3-2 0 15,-1-4 0-15,1-4 2 16,0-4-1-1,-3-2 0-15,-3-2-3 16,0-1-1-16,-6-2-1 0,-3-3 0 16,-6 3-5-16,0-6 1 15,-3 4-2-15,0 4 0 16,0 3-18-16,0 3-9 16,0 5-27-16,3 2-10 0</inkml:trace>
  <inkml:trace contextRef="#ctx0" brushRef="#br0" timeOffset="104085.81">21630 12766 140 0,'0'0'55'0,"-3"0"-30"0,6 0-18 0,-3 0 13 16,6 5-8-1,-1 3 1-15,1 3 1 16,3 2 1-16,0 0-8 16,-3 3 0-16,0-2 0 0,-3-4 3 15,0-2 1-15,0 0 3 0,0 0 2 16,-3-3 4-16,0-5 2 15,0 0-5-15,0-2-2 16,0-4-7-16,0-4-3 16,0-4-2-16,3 1-3 15,3-5-2-15,0 2-1 16,3 3-3-16,3 2 1 16,3-2-2-16,3 0 0 15,2 10-23-15,-2 8-8 16,9-2-33-1,-3 5-52-15,0-3 26 16</inkml:trace>
  <inkml:trace contextRef="#ctx0" brushRef="#br0" timeOffset="104341.8695">22150 12525 216 0,'-3'0'82'0,"6"0"-44"0,0 8-47 15,-3 0 12-15,0 5 0 0,0 9 3 16,0 1-1 0,0 17 0-16,0-3-3 15,0-2 1-15,3-4 0 0,-3 1-4 0,3-5-1 16,-3-6-46-16,0-5-17 15</inkml:trace>
  <inkml:trace contextRef="#ctx0" brushRef="#br0" timeOffset="104553.2115">22008 12726 232 0,'-3'-2'88'0,"9"-9"-48"0,2 3-47 0,1 6 14 16,3-1-5-16,3-2 1 15,6-1-1-15,0 1-2 16,0-3 1-16,3 0-17 0,-1 0-6 0,-2 0-36 16,-3-2-52-1,0 2 19-15</inkml:trace>
  <inkml:trace contextRef="#ctx0" brushRef="#br0" timeOffset="104912.2523">22284 12547 160 0,'-3'0'60'0,"3"5"-32"0,0 5-33 16,0-2 10-16,3 8 3 16,-3 5 7-16,0 9 8 15,0 7 3-15,-3-3-13 0,0-2-3 16,-3 2-3-16,6-7-3 0,0-1-1 15,0-5-1-15,0-2-2 16,0-6 3-16,0-2 2 16,0-11 9-1,6-6-3-15,0-2-2 16,0-5-7-16,3 0-3 16,0 0 0-16,0 2 0 15,3 0-2-15,3 3 2 16,0 6 1-16,-3 2 2 15,0 5-1-15,0 6-1 0,-4-1 1 16,1 1 1-16,-3 2-1 16,0-2-1-16,-6-1-21 15,6 1-11 1,0-3-143 0,0 2 78-16</inkml:trace>
  <inkml:trace contextRef="#ctx0" brushRef="#br0" timeOffset="105212.8509">22505 12869 184 0,'9'0'68'0,"-3"3"-36"0,0-3-26 15,8 3 17-15,-5-3-3 16,3 0 3-16,0-3-11 16,-3 0-2-16,0 1-6 15,0-4-3-15,0-2 0 0,-3 1-1 16,0-1 2-16,-3 0-1 15,-3-3-1-15,-3-5-6 0,-6 3-1 16,-6 2-4-16,0 11 0 16,0 0 8-16,0 8 4 15,0 3 0-15,1 2 2 16,2 3 7-16,6 3 5 16,3-1-3-16,3 3 1 15,9-2-6-15,6-1-2 16,11-5-9-16,7-2-3 15,6-3-86-15</inkml:trace>
  <inkml:trace contextRef="#ctx0" brushRef="#br0" timeOffset="106863.3099">20058 13422 64 0,'0'3'24'0,"3"2"-12"0,0 8 1 16,3-2 14-16,0 10-6 15,0 8 0-15,-3 11-6 16,0 2 1-16,-3-2 4 16,-3-6 4-16,0 3-6 15,3-10 0-15,-3-1-11 16,0-4 0-16,3-9 3 0,0-3 0 0,6-2 4 15,-3-8-1-15,0-8 0 16,0-2-10-16,0-6-3 16,0-11-4-16,0-4 0 15,0-6 0-15,3-3 3 16,-1 3 0-16,4 3 3 16,-3 2-3-16,3 5 0 15,3 4 1-15,0 4 0 16,3 3-5-16,3 3 1 15,6 5 2-15,-1 5 1 16,-2 3 1-16,-3 6 2 16,-3 4 1-16,-6 3 3 15,-3 3 8-15,-3 3 3 0,-6-1-4 16,-6 1-3-16,-3-3-3 16,0-3-2-16,-3-2-3 15,0-6 1 1,1-3-4-16,2-2 0 0,0 0-23 15,3-5-10-15,6-3-39 16,3-2-54 0,9-4 32-16</inkml:trace>
  <inkml:trace contextRef="#ctx0" brushRef="#br0" timeOffset="107281.0818">20454 13396 176 0,'-12'8'68'0,"6"-8"-36"0,-3 0-22 16,3 2 17-16,0 1-4 0,-3 0-2 15,0 2-9 1,0 3-5-16,0 3-4 0,-3 2-5 0,7 3 1 16,-1 2-1-16,3 1 0 15,3-3 2-15,0-1 0 16,6-1 0-16,0-6 2 15,5-3-1-15,-2-5-1 16,3-3-2-16,-3-2-1 16,0-3 2-16,-3-3 2 15,0-2 0-15,0 0-1 16,-3 0 1-16,-3 2-1 16,0 1 0-16,0 2 2 0,0 2-1 15,0 4-1-15,0 2-2 16,3 8 1-1,0 2-4-15,3 6 1 0,0 0 2 16,3 0 1 0,0-3 1-16,0 0 0 0,0-2-14 15,2-3-5-15,1-3-32 16,0-2-13-16,0-3-10 16</inkml:trace>
  <inkml:trace contextRef="#ctx0" brushRef="#br0" timeOffset="107613.7629">20585 13443 108 0,'0'-2'44'0,"-3"2"-24"0,6 2-17 0,-3-2 10 15,3 6 0-15,0 2 3 16,0 0-3-16,0 2 0 16,0 1-1-1,0-1 0-15,0 1-6 0,0 0-2 16,-3-1 0-16,3-2 2 0,-3-3 3 15,0 1 5-15,0-6 3 16,0 0 0-16,0-3-1 16,0-2-4-16,0-1 0 15,0-1-7-15,3-4-1 16,3-2-2-16,2-1 1 16,4 1-2-16,0 0 2 15,0 0-2-15,6 5-1 16,3 3 1-16,-3-3-1 15,0 5-16-15,-1 3-4 16,-2 0-45-16,0 3-62 16,0 2 27-16</inkml:trace>
  <inkml:trace contextRef="#ctx0" brushRef="#br0" timeOffset="108048.1822">20930 13443 140 0,'-15'-5'52'0,"12"3"-28"0,-6-1-15 0,6 3 16 15,-3 0-3-15,-3 3 1 16,0-1-12-16,1 6-7 16,-1 3-2-16,0 2-2 0,3 5 2 15,0 1-1-15,3-3-1 16,0 5-2-16,3-2 1 15,6-6 1-15,0-3 0 16,3-2 4-16,3-8 2 16,-1-2 0-16,1-6 1 15,0-3-6-15,-3 1-3 16,0-4 1-16,-3 1 0 16,-3 0 3-16,0 2 3 15,0 1-2-15,-3 2 0 0,0 2 1 16,0 4 2-1,0 2-3-15,3 2-2 16,0 6 2-16,0 3 0 16,3 2-1-16,0 0-2 0,0-2 1 15,0 0-1-15,3 4-3 16,0-1 2-16,3-4-28 16,-4 4-10-16,1-9-54 15</inkml:trace>
  <inkml:trace contextRef="#ctx0" brushRef="#br0" timeOffset="108560.5284">21073 13491 160 0,'-3'-3'63'0,"3"6"-34"0,3 0-34 0,0 2 10 15,0 0 6-15,0 3 5 16,-3 3 0-16,0-1 3 15,0 4-10-15,0 2-5 0,0-3-3 16,0 0 1-16,0-5 3 16,0 0-4-16,0-3-1 15,3-7 4 1,0-4-2-16,3-4 1 16,0-4-3-16,0 1-3 15,3 0 2-15,0 2 0 0,-1 3-2 16,1 3 2-16,0 3-1 15,0 2-2-15,0 5 7 16,0 3 3 0,-3 0-1-16,-6 0 2 0,6-3-2 15,-6 0 0-15,3 0-3 16,-3-5 1-16,6 0-2 16,-3-2-1-16,6-3 3 15,0-3 0-15,0 0-4 16,0 0 1-16,0 0-2 15,0 3 0-15,-1 2 0 16,1 3 0-16,0 3 2 16,0 2 0-16,0 3-3 15,0 0 2-15,0 2 3 16,0-2 1-16,0 5-15 16,0-2-6-16,0-3-44 15,0-3-55-15,0-7 28 16</inkml:trace>
  <inkml:trace contextRef="#ctx0" brushRef="#br0" timeOffset="108995.175">21490 13486 148 0,'0'0'55'0,"3"0"-30"0,6 5-25 0,-3-2 13 16,-1-1 4-16,4 1 4 15,0 0-2-15,0-3 1 16,0 0-11-16,0-3-5 0,0-2-3 0,0-1 1 15,0-1 3-15,-3-1-4 16,-3 0-1-16,-3 0 0 16,-3 0 2-1,-6 2-12-15,-3 1-6 0,-3 0 6 16,-6 2 5-16,-3 6 6 16,4 2 2-16,-1 3-1 15,3 5 1-15,3 3 0 16,3 0 1-16,6 3 2 15,3-3 3-15,6-1 5 16,6 7 3-16,6-1-7 16,6-3-1-16,3-2-1 15,2-5 0-15,1-3-7 16,0-8-2-16,0-11-20 0,0 0-9 16,-4-4-39-1,-2-4-52-15,0-2 32 16</inkml:trace>
  <inkml:trace contextRef="#ctx0" brushRef="#br0" timeOffset="109129.6652">21710 13240 204 0,'-6'-8'77'0,"6"8"-42"0,0 0-43 0,0 0 17 16,3 10-1-1,0 9 5-15,0 13 4 16,0-1-9-16,0 9 2 0,-3 2 3 15,0-2-7-15,3 8-1 16,0-6-8-16,0-8 0 0,0-4-8 16,0-9-3-16,0-5-89 31</inkml:trace>
  <inkml:trace contextRef="#ctx0" brushRef="#br0" timeOffset="109341.9828">21624 13420 280 0,'-6'-6'107'0,"9"6"-58"0,0 0-57 16,11 0 11-16,1 0 0 16,0 0-3-16,6-5 3 15,3 2-1-15,3 1-10 0,-1 4-3 16,4-4-49-16,-3 4-21 15,-6 1-18 1</inkml:trace>
  <inkml:trace contextRef="#ctx0" brushRef="#br0" timeOffset="109715.2496">21880 13454 208 0,'-6'8'77'0,"6"-3"-42"0,3 3-32 0,0-2 15 0,6-1 2 15,-1 0 4 1,4 0-3-16,0 1-3 15,3-4-10-15,6-2-3 0,-6 0-1 16,3-2 2-16,-3-4 1 0,-1 1-3 16,-5-3-3-16,-3 0-3 15,0 0 1-15,-6 0-12 16,-3 0-5-16,-6 3-3 16,-2 0-3-16,-10 2 11 15,-3 6 8-15,0 2 1 16,-3 3 2-16,3 5 0 15,4 3 0-15,5 3 4 16,0-1 3-16,12 6 2 16,3 2 3-16,3-2-1 15,9 0 2-15,6-3-4 16,5-2-2-16,1-6-9 0,3 0-5 16,-3-5-28-16,-3-5-14 15,0-3-46 1</inkml:trace>
  <inkml:trace contextRef="#ctx0" brushRef="#br0" timeOffset="109972.6384">22121 13547 116 0,'0'-3'44'0,"3"3"-24"0,9 3-10 0,-6 2 14 16,-3 0 4-16,2 3 3 15,-2 5-8-15,0 1-1 16,0 2-13-16,0-3 1 0,0 0 1 15,-3-5 2-15,0 0 3 0,0-3-5 16,0-5-1-16,0-13 13 31,-3 2-8-31,3-2-2 0,0 0-8 16,0 2-4-16,3-2 0 16,3 0 1-16,3 0-6 15,6-1 1-15,3 1-1 16,3 3-1-16,6 2-34 15,5 2-14-15,4 6-57 16</inkml:trace>
  <inkml:trace contextRef="#ctx0" brushRef="#br0" timeOffset="110885.3099">22722 13541 244 0,'-9'3'90'0,"9"-3"-48"0,-3 0-34 15,3 0 24-15,0 0-14 16,3-3-2-16,3-2-9 15,0-3-3-15,6-2-2 16,0-1-4-16,3 0 1 0,-3 3 1 0,-1 1 0 16,1 1-5-16,3 4 1 15,-6 2 2-15,-3 2 3 16,3 6 0-16,-6 5 2 16,-6 3-2-16,-6 0 2 15,6 16 2-15,-3-6 2 16,0 1 1-16,-3-6 0 15,0-2-4-15,3-4-3 16,0 1 2-16,1-8 0 0,5-3-1 16,-3 1 1-1,3-4 0-15,0-4 3 0,3-4-5 16,2-17-3 0,4 2-4-16,3-6-1 0,3 1 4 15,3-1 3 1,3 1-1-16,0 2 0 0,0 5-1 15,-7 1 0-15,1 5 2 16,-3 2 2-16,-3 8-3 16,0 6 0-1,-3 8 3-15,-3 7-1 16,-3 3 2-16,0 6 4 0,0 2 6 16,0 0-5-1,3-3 0-15,3-2-2 16,6-3 1-16,0-2-2 15,9-6 0-15,2-5-1 0,4-3 0 16,3-2-18-16,0-6-7 16,2-5-81-16,1-10-32 15,-6-3 17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38:36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19022 9536 124 0,'-3'-6'46'0,"0"4"-24"0,3-1-13 0,0 0 14 15,-3 1-7-15,0-4 1 16,0 1-4-16,-3 0 2 16,0-3-8-16,0 3-2 0,-3-3 1 0,0 0 1 15,-5 0 1 1,-1 3-4-16,0-1-1 0,-3 1 1 15,0 0 2 1,-6-1-5-16,-2 4-1 0,-1 2 2 16,-3 2 1-16,3 1-1 15,0 2 1-15,1 3-4 16,-4 3 0-16,3-1 3 16,3 4 1-16,0-4-1 15,4 3-2-15,-1 1 1 16,3-1-1-16,-3 3-3 15,3 0 0-15,3 2 2 16,3 1 0-16,0 2-2 16,4 0 0-16,-1 3 2 15,3 2 0-15,0 1-2 16,3-1 0-16,0 1 2 0,3-1 2 16,0 3-5-16,3 3 1 15,0 0 1-15,6 2 3 16,0 3-2-16,2 0 0 15,-2 3-1-15,0-3 0 16,0 0 2-16,0 3 0 16,3-3 0-16,0 0 2 15,0 0-1-15,0 0 2 16,0 0-4-16,3 0 0 16,0 0-1-16,-1-3 0 15,1 3 4-15,0-5 1 16,0-3-1-16,3 3 1 15,-3 0-2-15,3-3-1 0,0 0 1 16,-1 0-1-16,1 3 0 16,0 0 0-16,-3-1 0 15,6-2 0-15,-6 6 0 16,3-3 0-16,-4 2-3 16,4-2 2-16,3-1 3 15,-3-1 1-15,0 4-4 16,-3-2 1-16,0-1 0 15,2 4 2-15,1 2-1 16,0 0 2-16,3 3-4 16,0-3 0-16,-3 0 3 15,0 0 1-15,2 2 3 0,4-4 1 16,-3-1-6-16,0 1 0 16,-3-4-1-16,0 1 2 15,-4 3-1-15,1-1-1 16,-3 0 1-16,0 1-1 15,0-1 2-15,3 8 3 16,-3-2-2-16,0 0 0 16,0-3-1-16,3-3 1 15,-4 3-2-15,4-2-1 16,-3-4 1-16,0 1-1 16,0 0 0-16,-3 0 2 0,3-3-1 15,0 8-1 1,0-3 1-16,0 1-1 15,0-1-3-15,-1-5 2 16,4 8 1-16,0 0 0 0,-3-2 0 16,3-4 2-16,0 4-1 15,-3-1-1-15,3 1-2 16,3-4 1-16,2 6 1 16,1-2 2-16,-3-1-3 15,0 6 0-15,0-8 1 16,-3 5 2-16,0-3-3 15,-1-2 0-15,-2 2 3 16,0 1 1-16,0 2-1 16,-3-3-2-16,6 0 1 15,0 3-1-15,3-2-3 0,-3-3 2 16,-3-1 1-16,-1 6 0 16,1 0 0-16,0 0 2 15,0-2-3-15,3 2 0 16,0 3 1-16,3-3 2 15,-3-3-1-15,2 8-1 16,-2-2 1-16,0-6 1 16,3 3-1-16,0 0-1 15,6 6 1-15,-3-3-1 16,-4-1 2-16,1 1 1 16,-3 0-1-16,0-3-2 15,0-3 1-15,0 6 1 16,0-3-1-16,0 2-1 15,0-2 1-15,2 8-1 0,-2-2 0 16,3-1 2-16,-3 0-1 16,0-2-1-16,0 0 3 15,3 2 0-15,-1 3-4 16,4 0-1-16,0-3 3 16,0 3 1-16,0 3 2 15,-3-6 0-15,3 1-5 16,5-4 1-16,-2 1 0 15,0-3 0-15,0-2 0 16,0 7 2-16,-4 0-1 16,1-2-1-16,-3 0 3 0,12 7 0 15,-6-4-1-15,-1-1-2 16,-2 0 1 0,0-2 1-16,0-8-1 15,0 2 2-15,3 0-4 0,-4-2 0 16,1-3 1-16,3-2 2 15,6 2-1-15,-3-8 2 16,-1 0-2-16,-2 8-1 16,3-2-2-16,-3-1 1 15,-3-2 1-15,6-3 2 16,-4 6-1-16,4-4 2 16,-3 1-4-16,-3-3 0 15,0-5 1-15,-1 5 0 16,1-5 0-16,0 3 0 0,0 5 0 15,0-6 2-15,0-2-1 16,2 0-1 0,4-3 1-16,-3 0-1 0,3 1 0 15,-3-1 0-15,-1 0-3 16,-2 0 0-16,0 3 2 16,0-3 0-16,3-2 3 15,0 5 1-15,-4 5-4 16,-2-2 1-16,-3-4-2 15,0 1 0-15,0-2 4 16,0-4 1-16,0 1-4 16,3-3-1-16,-4 5 1 15,4-3 2-15,0 1-2 16,-3 0 0-16,0-1 1 0,6 1 0 16,3-1 0-16,-4-2 0 15,1 3 0-15,0-3 0 16,-3 0 0-16,0 0 2 15,-3-3-3-15,3 6 0 16,-4-1 1-16,1-2 0 16,6 5 0-16,3 3 0 15,-3-3 0-15,0 1 0 16,-4-4 0-16,1 1 0 16,3-1 0-16,0 1 0 15,0 0 0-15,0-1 0 16,0-2-3-16,-4 3 2 15,10 5 3-15,0-6 3 0,0 1-7 16,-3-3 0 0,-1 2-2-16,1-4 2 15,0 4 1-15,-3-7 1 0,3 2 0 16,2-2 0-16,-2-3-3 16,-6 0 2-16,6 0 1 15,-3 0 2-15,3-8-1 16,-4 2 2-16,1-1-2 15,0-1-1-15,0-3-2 16,0-2-1-16,6 0-1 16,-4-3 3-16,1-3 2 15,0 1 2-15,0-1-1 0,0-7-2 16,-4 7-2 0,-5-2-1-16,12-3 2 0,-3-2 2 15,-3-1-2-15,0 1 0 16,-4-9 3-16,-5-10 1 15,6 11-4-15,-6-3-1 16,3-3 5-16,-3-5 3 16,0 6-6-16,0-1 1 15,0-5-1-15,-3 3 0 16,5-17 0-16,-2 7 0 16,0 1 0-16,-3-4 2 15,0-1-3-15,0 1-2 16,-3-4 4-16,9-4 1 15,-6-9-3-15,-3 4 1 0,12-6 0 16,-6 5 2 0,-4-3-3-16,-2 11 0 15,0-5-1-15,-6 8 0 16,6 0 2-16,-6 0 2 0,0 2-1 16,0-7 2-16,-9-1-2 15,3-10-1-15,0 0 1 16,-8-3-1-16,8 3 0 15,0 8 0-15,-3 0 0 16,6 10 0-16,-3-5 0 16,0 6 2-16,0 2-1 15,3-3 2-15,-3 1-4 16,0-6 0-16,0 0 1 16,-3-8 0-16,0 6 0 0,-3 2 2 15,0 0-1 1,-5 3-1-16,5 5 1 15,-3-3 1-15,3 6-3 0,0-5 0 16,3-4 1-16,-6 4 2 16,0-9-3-16,-6-2 0 15,1-3 1-15,-1-5 2 16,0-2-1-16,-3-1-1 16,-3 3 1-16,-2 2-1 15,-1 1 0-15,0 2 2 16,0 0-1-16,-2 8-1 15,2 6 1-15,3-3 1 16,3-1-1-16,0 7-1 0,1-1 1 16,-7-3-1-16,3 6 0 15,3 0 2-15,-3 5 1 16,1 2 1-16,-4 4-2 16,-3-4 1-16,-3 1 0 15,4 5 1-15,-1 0-5 16,0-3-1-16,0 3 3 15,4 3 1-15,2 5 0 16,-3-11 1-16,-3 3-2 16,1 0 2-16,2 0-2 15,-3 5-1-15,3-2-2 16,-11-3 1-16,5 2 1 16,-3 3 2-16,1-2-3 15,2 2 0-15,0 3 1 16,3 3 2-16,1 2-1 15,-7-11 2-15,3 4-4 0,-3-1 0 16,1 0 1-16,-10 3 0 16,1 5 0-16,-1-13 0 15,0 6 0-15,7 1 2 16,-10 1-1-16,3 3 2 16,4-3-4-16,-4 0 0 15,-8 5-1-15,2 0 0 16,0 3 2-16,4-3 2 15,2-2-1-15,-5 2-1 0,2 0 1 16,0 3-1 0,-2 0-3-16,2 2 2 0,1 1 1 15,-1-1 2-15,0-2-1 16,1-6 2-16,-1 6-2 16,1 0-1-16,2 0-2 15,-3-3 1-15,-2-2-1 16,2 5 0-16,1-1 2 15,2 4 2-15,3 2-1 16,1 3-1-16,-1-1-2 16,0-1 1-16,-2 1 1 15,-1 4 2-15,1-9-3 16,2 9 0-16,0-4 1 16,1 4 2-16,-1-1-1 15,3 3-1-15,-2-2 1 16,2 2-1-16,0-3 0 15,4 3 0-15,-4 0 0 16,0 3 0-16,6 2 0 0,4-2 0 16,-1 3-3-16,6-4 2 15,3 6-8-15,7-2-2 16,2-1-14-16,3 0-4 16,15 1-95-1,6-1 14 1</inkml:trace>
  <inkml:trace contextRef="#ctx0" brushRef="#br0" timeOffset="1470.7869">21665 9263 120 0,'-3'-3'46'0,"3"3"-24"0,-18-5-10 16,15 0 16-16,-2 2-5 16,-1 1 1-16,0-1-4 15,-3 3-1-15,0 5-10 16,-3 0 1-16,0 11 3 0,0 3-7 16,3 10-3-16,3 5-2 15,3 11-1-15,0 3-3 16,6 5 2-16,3-5 1 15,0-1 0-15,0-10 2 16,0-2 1-16,0 2-4 16,-3-8 1-16,0-8-7 15,-3-3 0-15,0-4-26 0,-3-14-72 32</inkml:trace>
  <inkml:trace contextRef="#ctx0" brushRef="#br0" timeOffset="1534.7746">21472 9668 176 0,'-27'-3'66'0,"12"3"-36"0,6-18-18 0,9 15 19 16</inkml:trace>
  <inkml:trace contextRef="#ctx0" brushRef="#br0" timeOffset="1651.1844">21430 9631 341 0,'15'-8'12'16,"3"-3"-7"-16,0 1-3 0,6-1-2 16,-1 3 2-16,7 0 1 0,3 0-21 15,-3 3-10 1,-4 0-41-1,-2-3-43-15,0 5 33 16</inkml:trace>
  <inkml:trace contextRef="#ctx0" brushRef="#br0" timeOffset="2025.9159">21749 9602 132 0,'-3'24'52'0,"6"-3"-28"0,3-3-22 16,-3-10 14-16,0 3 3 16,0-1 5-16,-1 1-6 15,1-3-3-15,0-3-8 16,-3 0-3-16,0 1 0 0,0-6 6 16,0 0 6-16,0 0-2 0,0 0 0 15,-3-3-4-15,3-2-1 16,0 0-1-16,0-3 2 15,3-16-14 1,3 3 4-16,0 2 4 16,3 3-4-16,3 3 0 15,0 2-2-15,0 3 0 16,6 3-7-16,6 0-2 16,-4 2-18-16,-2 1-9 0,-3-1-9 15,0 0-3-15,0 1-11 31,-3-1-17-31,0 0 31 0</inkml:trace>
  <inkml:trace contextRef="#ctx0" brushRef="#br0" timeOffset="2593.6041">22017 9538 140 0,'-3'-2'55'0,"0"4"-30"0,-3 1-12 16,3 2 17-16,-3 3-11 16,-3 3-1-16,-6 10-8 15,3 0-4-15,-9 3-3 16,6 2 2-16,6-2 4 0,6-3-5 15,3-2-2-15,0-3-1 16,9-3-1-16,3-5 0 16,3-3 2-16,-3-5-1 15,3-3 2-15,-3-4-2 16,0-1 2-16,0-3-2 16,-4-2 2-16,-2 0-2 0,-3-3 2 15,0 2 0 1,0 4-1-16,0 2 1 15,-3 8-4-15,0 0-2 16,3 5 2-16,3 1 0 16,0-1-2-16,0 0 2 15,0 0 1-15,6 1 2 0,0-4-14 16,3-2-5 0,0 0-22-16,0-2-8 15,-1-4 3 1,1-15-21-16,-3 5 17 15,0-2 18-15,-3-1 11 0,-3 3 41 16,-3 1 20-16,-3 1 3 16,-3 4 1-16,0-1-3 15,-3 6-3-15,0 2-15 16,0 6-5-16,-3 2-12 16,0 6-5-16,3 10 0 0,0 0-2 15,9 0 2-15,0-2-2 16,3-1-1-16,3-4 1 15,3-1-1-15,3-5 0 16,3-3 0-16,3-2-3 16,-3-6 0-16,5-5-23 0,4-8-10 15,-9-5-21 1,3-3-36 0,-3-5 24-16</inkml:trace>
  <inkml:trace contextRef="#ctx0" brushRef="#br0" timeOffset="2791.7575">22332 9292 184 0,'-18'-13'71'0,"15"13"-38"0,0-3-25 0,3 1 16 16,0 4-12-16,3 4-4 15,-3 7-1-15,3 11 0 16,-3 5-3-16,3 5-3 0,0 3 2 16,0 0 0-16,-3 8 3 0,0-5-5 15,9 0-1 1,-6-9-5-16,3-4 1 15,0-3-36-15,0-6-15 0,3-7-34 16</inkml:trace>
  <inkml:trace contextRef="#ctx0" brushRef="#br0" timeOffset="3015.4322">22231 9493 220 0,'-15'-5'85'0,"18"2"-46"0,0 1-37 0,0-1 17 16,3 0-6-1,0 1 0-15,6-4-5 16,3 1 0-16,5 0-5 16,10 0-6-16,0 2-1 0,0 0-20 15,2 3-7-15,-5 0-30 16,3 0-56-16,3 0 21 15</inkml:trace>
  <inkml:trace contextRef="#ctx0" brushRef="#br0" timeOffset="3377.3584">22588 9475 148 0,'-21'8'57'0,"3"-3"-30"0,0 8-18 0,13-2 14 15,-4 2-9-15,0 6-3 0,0 10 0 16,0-6 3-16,3 1-8 15,-3-3 1-15,9-2 0 0,0-3-3 16,0-3-3-16,9-5 2 16,0-3 2-1,3-5 2-15,3-5 1 0,-4-8-4 16,4-8-1-16,-3 2-6 16,0 1 0-16,-6 2 1 15,3 2 1-15,-3 4 3 16,-3 2 3-16,0 5-4 15,-6 3-1-15,0 19 4 16,6-1 2-16,0 1-5 16,0-1 0-16,0 1-3 15,3-3 0-15,0-3 2 16,0-2 0-16,0-3-27 0,3-3-9 16,0-5-33-1,2-8-40-15,1 0 32 16</inkml:trace>
  <inkml:trace contextRef="#ctx0" brushRef="#br0" timeOffset="3555.5409">22749 9202 208 0,'-6'27'77'15,"9"-14"-42"-15,-3 21-41 0,0-7 12 0,-3 7 2 16,-3 6 5-1,-3 0-4-15,6 2-3 16,0 3-3-16,3-5-18 0,3-6-5 0,6-8-74 16</inkml:trace>
  <inkml:trace contextRef="#ctx0" brushRef="#br0" timeOffset="15776.6991">23311 9446 108 0,'-9'-3'44'0,"-8"6"-24"0,14-6-6 0,3 0 15 16,0 1-3-16,-6-1-1 16,6 0-2-16,0 1-3 15,0-4-10-15,0 4 7 0,0-1 23 16,0 3-2 0,0 5-14-16,-3 9-9 15,-3 4-8-15,3 1 0 0,3 2-2 16,3-3 0-16,0-2-3 15,0-2-2-15,6 1 1 16,-1-4-1-16,1-6 0 16,-3-2 0-16,9-3-7 15,-9-5-3-15,3-3 1 16,3-3 3-16,-3-5 1 16,-3 3 0-16,0 2 4 15,-3 3 0-15,0 6-4 0,0 2 1 16,3 2 4-16,-3 4 2 15,6-1 0-15,-3 0 1 16,0 1 2 0,5-1 4-16,-5-2 0 15,6-9 9-15,6-2-2 16,-6-2-8-16,0-1-2 16,-3 1-2-16,-3-1 0 15,-6-2-2-15,0-3 1 16,-6 3-15-16,6-6-7 15,0 3-23-15,0 3-9 16,0 2-28 0</inkml:trace>
  <inkml:trace contextRef="#ctx0" brushRef="#br0" timeOffset="16135.6353">23588 9443 184 0,'9'8'71'0,"0"-3"-38"0,3 1-25 15,-3-6 18-15,0 0-4 16,3 0 1-16,6-3-12 16,-4-2-4-16,7-3-5 15,-3 0 1-15,-6 0 2 0,3-5-7 16,-9 2 0-16,-6-8 2 16,-12 4 0-16,3 1 3 15,-6 4 0-15,-3 4 1 16,-3 6-5-16,1 8-1 15,-1 8 7 1,0 3 4-16,3 5-2 0,0 2-2 16,12 3 9-16,0-2 2 15,6 10-3-15,6-3 0 16,9-7-8-16,6-6-3 16,6-3-1-16,11-7 1 15,4-14-32-15,-6-10-12 16,11-6-85-1</inkml:trace>
  <inkml:trace contextRef="#ctx0" brushRef="#br0" timeOffset="17292.1621">21728 10218 148 0,'-3'-8'55'0,"3"8"-30"0,0 0-10 0,0 0 20 16,0 3-8-16,0 0-3 15,0 5-12-15,0-1-3 16,0 9-5-16,0-2-1 0,0 4 3 16,0-2-3-16,3 5-2 0,0-2 0 15,3-1-1-15,0-2 0 16,6-3 0-16,-3-2 0 15,5-6 2 1,-2 0 1-16,0-5 1 0,0 0-5 16,3-8-1-16,-3 3-2 15,0-3 3-15,-3 0 0 16,0 3 3-16,-3 0-1 16,0 2-1-16,0 0-2 15,2 9-1-15,1-1-1 16,0 6 3-16,0-3 0 15,3-1 1-15,3 1 4 0,0-2 5 16,-3-4 6-16,3-4 3 16,-3-1-5-16,0-5 0 15,-4 0-4-15,1-5 2 16,0 2-4-16,-3-7-2 16,0 2-2-16,-6-3-3 15,0 4-8-15,0-1-3 16,0 2-18-16,0 4-9 15,0 2-33 1,0 3-59-16,0-1 28 16</inkml:trace>
  <inkml:trace contextRef="#ctx0" brushRef="#br0" timeOffset="17712.8316">22252 10176 184 0,'-12'5'71'0,"12"-5"-38"0,-18 8-17 16,18-5 22-16,-6 2-9 16,0 0-2-16,-3 11-13 15,3 0-6-15,0 3-5 16,0-4-5-16,3 7 1 0,0-6-4 16,3 2-1-16,0-2 3 15,6-3 1-15,0-2 4 16,6-6 1-16,-3 0 1 15,3-7 0-15,-3-1 0 0,0-5 2 16,0 3-3-16,-3-8-2 16,0 2 6-16,-3 0 3 15,0 3 1-15,0 1 1 16,-1 1-4-16,-2 6-3 16,0 0-5-16,0 3 0 15,6 0 0-15,0 4 0 16,-3-1-3-16,3 4 2 15,0-2-8-15,3 3-4 16,0-3-15-16,-3 0-5 16,6-3-14-16,0-2-3 15,0-3-15 1,-3-6-35-16,-3 4 23 16</inkml:trace>
  <inkml:trace contextRef="#ctx0" brushRef="#br0" timeOffset="18057.84">22415 10194 192 0,'-6'0'71'0,"6"0"-38"0,3 3-30 16,0-3 15-16,0 5 0 16,0 1 1-16,0 4 1 15,-3-2 0-15,6 5-11 16,-3-2 6-16,-3 0 2 0,0-4-5 16,0 1-2-16,0 0-3 0,0-2 0 15,0-1-4 1,3-2-2-16,-3-1 0 15,3-10 1-15,0 0-1 0,3-2-1 16,0 2-2-16,3-3 1 16,0 3-1-1,3 0 0-15,-3 3 2 0,9 2 0 16,-3 1 0-16,-1 10 0 16,1-3 0-16,-3 8 2 15,-3-2-1-15,3 2-1 16,-3 0-6-16,0 1-4 15,-3-4-25-15,0-2-10 16,0-3-32 0,-3-5-53-16,6 0 32 15</inkml:trace>
  <inkml:trace contextRef="#ctx0" brushRef="#br0" timeOffset="18284.089">22722 9911 252 0,'0'0'96'0,"0"0"-52"0,3 11-34 16,0-8 23-16,3 10-16 15,-3-3-2-15,0 19-9 16,0-2-2-16,0 15-2 16,-3-10 1-16,0 8 0 0,0-9-12 15,3 4-7-15,-3-6-22 16,0-3-9-16,0-2-41 15,0-8-45 1,0-3 44-16</inkml:trace>
  <inkml:trace contextRef="#ctx0" brushRef="#br0" timeOffset="18480.382">22624 10126 264 0,'-3'-3'101'0,"3"3"-54"0,3-3-44 0,0 3 23 16,3 0-15-16,0 0-1 16,8-8-4-16,1 3-1 15,12 2-3-15,-3 1-4 0,12-3 1 16,-12-1-32-16,8 1-15 0,-5 2-73 16</inkml:trace>
  <inkml:trace contextRef="#ctx0" brushRef="#br0" timeOffset="18767.214">23290 9887 220 0,'-17'6'85'0,"17"2"-46"0,-3 8-30 0,0-3 22 16,0 5-8-1,0 6-1-15,-3 11-8 16,6 2-4-16,-3-3-5 0,0-2-6 0,0 2 0 16,0 3-10-16,0-5-3 15,-3-8-26-15,6-3-12 16,-3-3-54-1</inkml:trace>
  <inkml:trace contextRef="#ctx0" brushRef="#br0" timeOffset="19228.8517">23115 10120 260 0,'-12'-2'99'0,"12"2"-54"0,0 0-39 0,0-3 22 16,9 3-17-16,-3 0-4 0,6-3-4 15,3-5-3-15,2 1 1 16,4 1-30-16,9 1-10 0,-3 0-10 16,-3 5-2-16,-3-3 6 15,-1 6 2-15,-2-1 20 16,-6 4 26-1,3 4 20-15,-9 1 5 16,3-1 3-16,-3 6-8 16,-3 3-2-16,0 5-12 15,6-3 3-15,-3 3 4 0,3-6 1 16,-3-2 1-16,11-6 2 0,4-2 0 16,-3-10-5-16,-3-9-1 15,3-2-6-15,-6 0 0 16,6 0-1-16,-15-3 1 15,3 0-2-15,-6 0 1 16,-9 3-2-16,-9-9 0 16,-3 7-10-16,9 1-4 15,-6 4-26-15,6 7-12 16,0 3-152 0,3 3 81-1</inkml:trace>
  <inkml:trace contextRef="#ctx0" brushRef="#br0" timeOffset="19847.4068">23945 10038 224 0,'-3'-13'85'0,"0"26"-46"0,-14-21-21 0,8 8 23 15,0 6-17 1,-3-6-3-16,0 8-15 0,-6 2-4 15,-3 6-2-15,3 3-5 0,-9 4 1 16,7 4 2-16,5 10 1 16,6-5-4-16,18-3 1 15,0-3 0-15,3-5-1 16,2-5 4-16,1-5 2 16,3-9 0-16,6-4-1 0,0-17 5 15,-3 1 1 1,-6-6-2-16,2-2-3 15,-5-9 2-15,-3-5 2 0,-6 1-2 16,-3-1-2 0,0 0 0-16,-3-2-1 0,0 2 0 15,-6 9 0-15,3 7-3 16,0 5 2-16,3 9-4 16,1 18 8-1,-1 7 0 1,8 9 3-16,1 8 3 15,-3 8 5-15,9 2-4 16,-3-8 0-16,0-2-6 16,0-3-3-16,0-5-9 15,0 3-5-15,0-6-26 0,-3-5-13 16,9-6-27 0,-3-10-11-16</inkml:trace>
  <inkml:trace contextRef="#ctx0" brushRef="#br0" timeOffset="20202.2642">24115 10073 204 0,'-3'21'77'0,"6"-11"-42"0,-3 6-10 0,0-5 27 15,6 2-11-15,-6 0-3 16,3 1-18-16,0-4-5 15,0 6-9-15,0-8-2 0,-3 5 0 16,0-13-2-16,0 8 1 0,0-8-4 16,0 0-2-16,0-2 2 15,0-4 2-15,0-4 0 16,0-1-1-16,0-5 3 16,0 3 0-16,3-14-6 15,6 4 2 1,0 4 0-16,3 1-2 15,-1 4 0-15,7 4-1 16,-6 2 0-16,6 3-28 16,-6 5-14-16,6 2-31 15,-6 1-12-15,6 0-8 16</inkml:trace>
  <inkml:trace contextRef="#ctx0" brushRef="#br0" timeOffset="20625.2948">24439 9985 224 0,'-8'-5'85'0,"5"5"-46"0,-15 3-26 0,6-1 22 15,0 4-18-15,0 2-5 16,-3 7-7-16,0 7-2 16,0-1-1-16,3 3-2 0,3-1 1 15,6-4-1-15,3-1 2 0,3-2-1 16,3-2-1-16,-3-4 3 15,9-2 0 1,3-8 1-16,-3-3 0 0,0-2 0 16,6-3 0-16,-6-2-5 15,-3-1 1-15,0-7 2 16,-6-6 1-16,6 3 3 16,-6 2 3-16,-3 6 0 15,5 2 2-15,-5 3-2 16,3 6 2-16,-3 7-2 15,0 11 0-15,6 2 1 16,-3 1 1-16,0-1-5 16,3 1-4-16,-3-3-4 15,6-3 1-15,-3 0-12 16,0-2-7-16,3-3-27 16,3-3-10-16,-3-2-23 0,6-6-10 15,0-2-4 1</inkml:trace>
  <inkml:trace contextRef="#ctx0" brushRef="#br0" timeOffset="21075.9692">24660 9993 260 0,'-18'6'96'0,"18"2"-52"0,0 5-18 0,0 3 29 15,0 0-20-15,0-1-7 16,9 4-9-16,-6-1-2 15,6 1-9-15,0-3-7 0,0 0-4 0,2-3 4 16,1-2 3-16,-3-4-6 16,6-1-3-16,-3-6-4 15,0 0 0-15,0-6 3 16,-3-1 1-16,-3-4-2 16,0 0 2-16,0-2 3 15,-3 5 3-15,3 0-2 16,-3 3 0-16,0 5-1 15,-3 0-2-15,0 11 7 16,8-1 0 0,10-2 4-16,-6 0-4 15,0 0-2-15,3-5 4 16,0-3 1-16,6 0 2 16,3-6 2-16,-1-2 6 15,-2-2 4-15,-3-6 5 0,-3-5 2 16,-6 0-6-16,-9-3 0 15,0 0-10 1,-3 0-4-16,-6-2-24 0,-3 5-11 16,-6 2-70-16,9-2-29 15,-6-6-33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40:13.6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18561 1730 56 0,'-3'-2'22'0,"3"2"-12"0,0-6-8 16,0 6 9-16,3 0-5 15,3 0-1-15,0 0 2 16,6-2 0-16,2-1-3 15,4 3-1-15,3 0-1 16,9-2-2-16,3 2 3 16,5 0 0-16,13 0 3 15,11 0 1-15,7-6-1 16,5 6-1-16,13-5-6 16,5 2 1-16,9-2 0 0,9-3 2 15,15 3-1-15,15-3-1 16,-3-5 1-16,12 2-1 15,3-5 2-15,0 0 1 16,17 3 3-16,-2 5 1 16,0-5-3-16,2 5-1 15,4-3-1-15,8 3 1 16,-2 0-2-16,6 3 2 16,5-5 0-16,7 7 1 15,-4-8 0-15,-5 3 0 16,8 3-2-16,-3 2 1 0,1 3 0 15,-4 0-1-15,-5 0 1 0,2 0-2 16,-20 0-1-16,6 8 1 16,-12-2-1-16,-19-1 0 15,1 3 2-15,27 0-3 16,-21 0-2-16,-15 5-60 16</inkml:trace>
  <inkml:trace contextRef="#ctx0" brushRef="#br0" timeOffset="2010.6921">18540 1799 112 0,'-15'-13'44'0,"12"26"-24"0,0 0-24 16,3-13 3-16,-6 14-3 15,6-1 2-15,3 0 3 16,0 0-2-1,0 6 0-15,0 2 1 16,3 11 0-16,-3 7 0 0,3-2 0 16,0 6 2-16,0 2 1 15,-3 5-1-15,3 3-2 16,0 3 3-16,0 12 0 16,0-7 1-16,0 3 0 15,-1-1 2-15,1-2 1 16,0 3-3-16,0-4-1 15,3 12 1-15,0-6 2 16,-3 0-3-16,0 0-2 0,0 3 0 0,0-8-1 16,0 16 0-1,0-6 0-15,0-5 0 16,-3 6 2-16,0-4 3 0,-3 1-2 16,0 13 0-16,0-5 3 15,0-6 3-15,-3 4-4 16,0-4-3-16,0 0-1 15,0 11 1-15,0-5-3 16,0-5 0-16,0 7 1 16,0-2 2-16,-3-3 3 15,0 10 4-15,-3-7-2 16,0 0 1-16,0-3-5 16,0-3-2-16,0-2 0 0,1 29-1 15,-1-13 0-15,3-1 0 16,0-2 2-1,3-2 1-15,0 2-1 0,0 3 1 16,0-3-4-16,0 5 0 16,-3-2 1-16,3-9 0 15,0 14 2-15,0-8 3 16,0 6-4-16,0-12-1 16,-9-2 2-16,12-7 3 15,0 12 0-15,0-8 0 16,0-7-3-16,0 10-2 0,0-3 1 15,0-2-1-15,0 11 0 16,0-1 2-16,0-2 1 16,0 2 1-16,0-5-2 15,0-5 1-15,0 10-2 16,0-2 2-16,3 8-2 16,0-6-1-16,0-2 1 15,3 10 1-15,0-2-1 16,0 7-1-16,0-2 3 15,0-5 0-15,0 8-1 16,0-3-2-16,3 2-2 16,0-5 1-16,2 1-4 15,4 7 1-15,3-2-11 16,9 2-6-16,9-5-50 16,-1-16-41-1,-2-21 38-15</inkml:trace>
  <inkml:trace contextRef="#ctx0" brushRef="#br0" timeOffset="3030.3072">18826 8967 116 0,'3'-3'44'0,"3"3"-24"0,0 0-19 16,-1 0 11-16,4 0-8 15,9 3 0-15,6-1-2 16,9-2 1-16,8 0 2 0,19 0 2 15,8 0-3-15,19 0 2 0,14-2 0 16,15 2 0-16,18-6-1 16,21 1-3-1,9-5 1-15,8 4 0 0,19-4 3 16,17 2-1-16,6-3 0 16,13 3 3-16,2-2 3 15,12-1-2-15,0 0 0 16,0 4-1-16,3-1 0 15,3 0 0-15,-6 0 0 16,15 2 0-16,-6 1 0 16,-6 3-4-16,-8-1-1 15,2 3-1-15,-9 0 1 0,-6 3-4 16,-6 2 0 0,-11 0-8-16,-7-2-2 15,-2-3-67-15,5-6-50 16,-23-7 48-16</inkml:trace>
  <inkml:trace contextRef="#ctx0" brushRef="#br0" timeOffset="4397.8006">20260 9448 164 0,'-3'-5'63'0,"3"2"-34"0,-9-2-14 0,6 5 18 15,-2-3-5-15,-4 3-2 16,-6 0-10-16,-3 3-3 16,-9 8-7-16,3 7-6 0,0 6-3 15,4 16-1-15,2 2 0 16,6-5 3-16,6-3 0 16,3-4-2-16,3-4 0 15,9-5 4-15,6-8 3 16,3-5 1-16,-1-10 2 0,1-9-4 15,3-18-2-15,0-5-7 16,-3-9-1 0,-3-4-8-16,-3-9-1 0,-9 6 4 15,0-3 3-15,-6 0 5 16,-3 0 4-16,-3 11 7 16,0 7 6-16,0 6-3 15,3 8 0-15,0 5-4 16,3 6 1-16,0 7-9 15,0 16 0-15,3 11 0 16,3 8 1-16,3 7-2 16,3 4 2-16,0 4 1 0,0 4 0 15,9-1 2-15,2 0 1 16,-2-7-4 0,0-4 1-16,0-7-24 0,0-8-12 15,-3-6-58 1</inkml:trace>
  <inkml:trace contextRef="#ctx0" brushRef="#br0" timeOffset="4760.793">20457 9475 144 0,'0'21'55'0,"3"-3"-30"16,3 9-14-16,-3-14 18 0,0 3-4 16,0 8 0-16,0-8-9 15,0 0-5-15,0-3-6 16,0 0-2-16,-3-5 1 0,0 0-2 16,0-3 1-16,0-5 4 15,0 0 6-15,-3-21-1 16,3 0-8-1,0 0-2-15,3 0 2 16,0-1 5-16,2-1-14 16,1 7-3-16,0 0 3 15,3 5 2-15,3 3-8 16,3 0-3-16,0 6-33 16,3 2-12-16,0 2-26 15</inkml:trace>
  <inkml:trace contextRef="#ctx0" brushRef="#br0" timeOffset="5164.7138">20811 9501 160 0,'-9'-5'60'0,"6"2"-32"0,-3 1-17 0,3-1 15 16,-3 0-6-16,-9 3 1 15,3 0-12-15,1 6-3 16,-4 4-4-16,3 3-4 0,0 9-1 15,3 7-1-15,3-3 3 16,3 3 0-16,3-8 1 0,3 1 0 16,3-9 2-16,6-3 1 15,0-2 1 1,3-5-5-16,-4-6 1 0,1-10 0 16,0-5 0-16,-3-1 0 15,-3-2 2-15,0 2-1 16,-3 4-1-16,0 1 3 15,-3 4 2-15,0 2 0 16,0 8 2-16,0 5-6 16,0 8-1-16,0 8 2 15,0 1 1-15,3-1-4 16,0-3 1-16,3 1 0 16,3-3 0-16,0-3-11 15,3-2-3-15,0-6-44 16,0-3-58-1,2-4 20-15</inkml:trace>
  <inkml:trace contextRef="#ctx0" brushRef="#br0" timeOffset="5584.5403">20951 9528 136 0,'0'18'52'0,"3"-2"-28"0,-3 16-11 0,3-24 17 0,0 8-9 15,3-1 1 1,0 1-13-16,0-2-3 16,6-4-4-16,0-2 1 0,-1-3 0 15,1-2-8-15,0-3-4 16,0-3-11-16,-3-2-5 0,0-5 7 16,-3-1 5-16,0-2 6 15,-3 7 4-15,0 1 8 16,0 5 9-1,0 5-5-15,0 3-2 16,3 0 0-16,0-2 0 16,0-1 3-16,3-2 6 15,-1-3 2-15,4 0-1 16,6-3 0-16,-6-5-3 16,-3-8-1-16,0 0-5 0,-3 0 0 15,0 0-5-15,-3 1-2 16,-6-4 2-16,-3-2 0 15,0 5-15-15,-3 3-6 16,0 0-22 0,3 5-8-16,0 2-42 15</inkml:trace>
  <inkml:trace contextRef="#ctx0" brushRef="#br0" timeOffset="5812.7593">21287 9472 184 0,'-6'5'71'0,"6"3"-38"0,0 6-36 16,3-4 11-16,-3 3 7 16,0 1 7-16,0 7-9 15,0 3-4-15,3-3-6 16,0-3 0-16,0-2 2 0,3-3-35 15,0-2-15-15,0-3-45 16</inkml:trace>
  <inkml:trace contextRef="#ctx0" brushRef="#br0" timeOffset="5975.2406">21278 9387 208 0,'-3'-13'77'0,"6"16"-42"0,0-3-45 0,-3 0 9 16,3 2-55-16,3 4-20 15,0 2 7-15,3 0 6 16</inkml:trace>
  <inkml:trace contextRef="#ctx0" brushRef="#br0" timeOffset="6338.0242">21412 9499 172 0,'3'18'66'0,"0"-5"-36"0,-3 6-33 0,3-9 11 0,0 6 5 16,0-2 10-1,-3 4-5 1,0-5-9-16,0-2-6 0,0-11 2 16,0 0-1-1,0 0 3-15,0-13 0 16,3-1-6-16,3-1-2 15,6-4-3-15,0-5 3 16,0 6 0-16,3-1-4 16,0 6 1-16,-4 2 4 15,4 6 4-15,0 2 1 16,-3 6 2-16,0 2-2 16,0 6 2-16,-3 2-4 15,0 0 0-15,-3 1-1 0,0-1 1 16,0 5-2-16,-3-4 2 15,0 1-9-15,0-1-1 16,0-4-34 0,6 1-15-16,2-3-35 15</inkml:trace>
  <inkml:trace contextRef="#ctx0" brushRef="#br0" timeOffset="6759.4096">21844 9451 192 0,'-6'-8'71'0,"3"8"-38"0,-3 0-30 0,3 0 17 16,-3 3-8-16,-3 2 1 0,-6 3-6 15,6 5-2 1,-3 3-2-16,1 2-3 0,2 1 1 0,3 2 3 16,0 0 2-16,3 1-2 15,3-4-3-15,0-2 2 16,3-6 2-16,3-10-2 15,0 0-2-15,0 0 0 16,2-10 1-16,-2-1-6 16,0 1-1-16,0-3-3 15,0-1 2-15,-3 1-3 16,-3 0-1-16,6 5-2 16,-3 0 2-16,0 3-1 15,3 5 2-15,0 8 7 16,0 13 6-16,3 8 2 0,-3 5 2 15,0 3 15-15,-6 6 8 16,0-6 3-16,0-3 2 16,-9-2-6-1,-6 0-2-15,-6-3-15 0,-9-6-8 16,-5-4-25-16,-7-6-10 16,3-7-80-1</inkml:trace>
  <inkml:trace contextRef="#ctx0" brushRef="#br0" timeOffset="7463.0104">22597 9435 156 0,'-24'-3'57'0,"9"3"-30"0,-6 0-14 16,15 3 17-16,-5 0-6 16,-1 2-2-16,0 3-17 0,0 3-5 15,3 4-1 1,0 7 0-16,3 4 1 0,3 6 0 15,6-6 0-15,6-2-3 0,6 0 2 16,6-3-12-16,0-8-5 16,5-2-30-1</inkml:trace>
  <inkml:trace contextRef="#ctx0" brushRef="#br0" timeOffset="7854.8492">22770 9485 160 0,'-9'-13'60'0,"3"8"-32"0,-3 2-17 0,6 3 15 16,-6 3-10-16,-3 2-2 0,0 3-6 15,-3 5 0 1,3 14-5-16,0-3-2 0,3 7 2 16,0-4 0-16,4-6 1 15,2-3-2-15,6-2-2 0,2-2-2 16,4-7 1-1,0-1 3-15,3-4 3 0,0-4-7 16,-3-9 0-16,0-7-5 16,-3 2 2-16,-3 0 5 15,0 0 2-15,-3 3 8 16,0 0 4-16,-3 5-5 16,0 0-3-16,3 8-1 15,0 5-3 1,3 16-2-16,3-2-2 0,3-1 1 15,0 1-1 1,3-1-2-16,0-5 3 16,-3 1 2-16,8-4-35 15,-2-4-15-15,0-1-43 16</inkml:trace>
  <inkml:trace contextRef="#ctx0" brushRef="#br0" timeOffset="8194.914">22874 9533 116 0,'3'11'46'0,"0"4"-24"0,3 12-10 0,-3-19 16 16,0 5-1-16,0-2 2 0,0-1-10 16,0-2-1-16,3 0-11 15,-4-3 2-15,-2 1 2 0,0-6 0 16,6 2 1-16,0-10-2 15,0-10 1-15,-3-1-6 16,9-2-3-16,3 3 3 16,0 2 1-16,3 0 2 15,-6 8 0-15,6 3-9 16,-6 7-1-16,-1 6 0 16,-2 3 3-16,6 7 0 15,-6 4-1-15,-3-1 3 16,3 0 0-16,-3-5-21 0,0 0-8 15,0-6-49 1,0 1-56-16,0-1 31 16</inkml:trace>
  <inkml:trace contextRef="#ctx0" brushRef="#br0" timeOffset="8302.8779">23225 9512 164 0,'0'2'63'0,"9"6"-34"0,-3 6-27 0,-3-6 12 16</inkml:trace>
  <inkml:trace contextRef="#ctx0" brushRef="#br0" timeOffset="8511.3567">23270 9610 305 0,'12'29'18'0,"-1"-11"-4"0,-2-2-9 16,0-5-4-1,0-3 4-15,-3-3 1 16,0-2 11-16,-3-6 4 0,6-5-3 15,-3-13 0-15,0 0-8 16,0-3-4-16,-3-3-3 16,0 4-3-16,0-4 1 15,0 9 1-15,0 2-12 16,-3 3-6-16,9 5-64 16,0 5-34-1</inkml:trace>
  <inkml:trace contextRef="#ctx0" brushRef="#br0" timeOffset="8902.7195">23618 9496 192 0,'-9'0'74'0,"9"-3"-40"0,-6 1-24 16,3 2 17-16,-3 0 2 0,-9 0 2 15,6 5-12-15,-3 3-6 16,-3 2-8-16,-5 4-6 0,-1 7 0 15,6 8-1-15,3-5-2 16,3-3 3-16,6-3 2 16,3 1 0-16,6-3 2 15,3-6 0-15,6-2 1 16,0-5-2-16,3-6 1 16,-1-2-7-16,-2-8 1 15,-3-3 1-15,-3 0 1 16,0 0 3-16,0 3 1 0,-6 2-4 15,0 3 1-15,0 3 0 16,-3 5 0-16,3 8-3 16,-3 5 0-16,6 3-1 15,0 0 0-15,3 0-2 16,0-3-1-16,3-2-21 16,-3-1-6-16,17-4-45 15,-2-4-43 1,-3-2 38-16</inkml:trace>
  <inkml:trace contextRef="#ctx0" brushRef="#br0" timeOffset="9158.2002">23868 9469 240 0,'-15'-13'90'0,"12"11"-48"0,-6-1-34 0,9 3 24 15,-3 0-14-15,-3 0-2 16,0 0-14-16,3 3-4 15,3 5 1-15,3 2-2 0,3 3 1 16,0 3 0-16,-3 3 0 16,6 2 2-16,-6 8 0 15,3-3 6-15,-6-4 6 16,-6 1 0-16,-6-4 3 16,3-3-8-16,-12-3-2 0,1 0-38 15,-10 1-16-15,-6-4-76 16</inkml:trace>
  <inkml:trace contextRef="#ctx0" brushRef="#br0" timeOffset="11024.2318">15456 1505 120 0,'-3'0'46'0,"3"0"-24"0,0 0-10 0,0 0 13 16,0 0-9-16,3 8-4 15,0 0-5-15,-3 6 0 16,3 4-4-16,-3 9 0 16,0-4 1-16,0 4 0 0,0-9 0 15,0 4 0-15,0-9 0 16,0 0-7-16,0-8-2 16,0 3-47-1,0-8-48-15,0 0 25 16</inkml:trace>
  <inkml:trace contextRef="#ctx0" brushRef="#br0" timeOffset="11215.7448">15456 1312 164 0,'-6'-2'63'0,"6"4"-34"0,0 4-32 15,0-6 13-15,0 0-12 16,0 0-9 0,6 13-4-16,0 5-54 15,0-2-22-15</inkml:trace>
  <inkml:trace contextRef="#ctx0" brushRef="#br0" timeOffset="11724.2174">15602 1461 116 0,'-3'2'46'0,"3"3"-24"0,3 9-28 0,-3-4 8 16,3 3 11-16,0 6 8 16,-3 2 1-16,0-2-1 0,0 2-11 15,0-3-4 1,0-2-4-16,0-3-2 0,0-2 1 0,0-3-1 16,0-3 0-16,0 1 2 15,0-6 1-15,0-6 1 16,3-4 2-16,0-6-5 15,0-3-3-15,3-2 1 16,0 3 0-16,0-4 1 16,3 7 0-16,3-1-3 15,-3 2 0-15,-1 9 2 16,-2-3 0-16,3 8 5 16,3 8 2-16,0-3 0 15,-3 9-1-15,3 2-1 16,-6-1 2-16,-3 12-3 0,0-6 0 15,3 0-1-15,-6-2 1 16,0-6-2-16,0-2 2 16,3 2-44-16,0-11-19 15,-3-2-19 1</inkml:trace>
  <inkml:trace contextRef="#ctx0" brushRef="#br0" timeOffset="11920.6441">15855 1495 168 0,'0'5'63'0,"3"3"-34"0,3 8-36 0,-3-8 8 16,0 5 2-16,-3 3 3 0,3 8-3 16,-3-3 0-16,3-2-1 15,0-6-4-15,-3-3 1 0,0 1-50 16,0-6-45-1,0-5 28-15</inkml:trace>
  <inkml:trace contextRef="#ctx0" brushRef="#br0" timeOffset="12086.8648">15801 1251 148 0,'-6'0'57'0,"12"-7"-30"0,0 1-47 0,0 1 4 16,0 5-12-16,3-13-2 16,3 5-15-16,3-11-6 15</inkml:trace>
  <inkml:trace contextRef="#ctx0" brushRef="#br0" timeOffset="12252.5559">15998 1109 120 0,'3'13'46'0,"12"21"-24"0,-18 9-15 0,9-22 13 15,0 10-8-15,0 9-2 16,0 8-1-16,-3 2 1 16,0-5-5-16,3 0 6 0,-4-3 2 0,1-5-9 15,3-2-1-15,-3-3-36 16,0-9-13-16,0-1-26 16</inkml:trace>
  <inkml:trace contextRef="#ctx0" brushRef="#br0" timeOffset="12448.2408">15923 1474 176 0,'-2'-11'68'0,"7"9"-36"0,4-9-33 0,-3 8 12 15,9-2-5-15,6 0-1 16,-3 2-6-16,3 3 1 15,0 0-29-15,-1 0-13 16,1 0-31-16,-3 0-12 16</inkml:trace>
  <inkml:trace contextRef="#ctx0" brushRef="#br0" timeOffset="12612.2441">16209 1474 152 0,'-6'18'57'0,"9"-2"-30"0,-3 8-32 0,0-16 10 16,0 16-5-16,0-3 2 16,0 0-3-16,0-5 0 0,3 0 1 15,0-3-9-15,0-5-4 16,0-3-48-16</inkml:trace>
  <inkml:trace contextRef="#ctx0" brushRef="#br0" timeOffset="12790.7881">16188 1323 184 0,'-14'-5'71'0,"16"5"-38"0,13 0-43 16,-9 5 9-16,0-5-16 15,3 3-1-15,3 7-44 16,0 3-17-16,3 1 30 15,3-1 16-15</inkml:trace>
  <inkml:trace contextRef="#ctx0" brushRef="#br0" timeOffset="13167.0043">16471 1408 140 0,'-15'2'55'0,"12"-4"-30"0,-18 4-14 0,19 4 18 15,-7-6-11-15,0 5 0 16,-3 3-12-16,0 2-7 15,-3 12 1-15,3-4-1 0,3 3 3 16,3 6-3-16,3 4 0 16,3-9 3-16,3-4 3 15,3-5-2-15,3-2 0 0,0-3 1 16,3-19 0-16,3 3-5 16,3-5 1-16,-1-5-5 15,1-1-1-15,-6 3-2 16,-3-5 2-16,0 2 4 15,-3 6 1-15,0 3-2 16,-3 2 2-16,-3 8 5 16,0 5 2-16,0 8 0 15,3 3-1-15,-3 0-3 16,3 8-2-16,0 0-2 0,3-6 1 16,0 3-10-1,0-10-3-15,3-1-37 16,-3-4-47-16,0-6 22 15</inkml:trace>
  <inkml:trace contextRef="#ctx0" brushRef="#br0" timeOffset="13395.3144">16578 1201 160 0,'0'6'60'0,"3"1"-32"0,0 12-28 0,0-8 10 16,0 10 2-16,-3 10 3 16,0 4-2-16,0-3 0 15,0 2-7-15,0-2-6 0,0 0-1 16,0-6-4-16,0 0-1 0,0-7-33 16,0-6-11-16,3 0-24 15</inkml:trace>
  <inkml:trace contextRef="#ctx0" brushRef="#br0" timeOffset="13615.4711">16662 1117 132 0,'-3'0'49'0,"6"0"-26"0,0 5-27 16,3 19 23-1,0 2 10-15,0 9-13 16,-4 9-3-16,1 1-8 16,-3 0-4-16,0-2 0 0,-3-6-1 0,6 3 0 15,0-9-29-15,0 4-61 32</inkml:trace>
  <inkml:trace contextRef="#ctx0" brushRef="#br0" timeOffset="13845.3969">16757 1421 164 0,'0'13'63'0,"3"3"-34"0,3 8-27 0,-3-11 14 0,0 0-6 16,3 6 2-16,0-6-7 15,0 3-1-15,3-3-2 16,0-2-17-16,-1-3-5 0,1-8-43 16,0-3-34-1,3-8 35-15</inkml:trace>
  <inkml:trace contextRef="#ctx0" brushRef="#br0" timeOffset="14037.3234">16924 1439 148 0,'-18'27'57'0,"3"-6"-30"0,3 16-23 16,9-8 15-16,-3 3 13 0,-3 2 7 15,0 3-14 1,0 3-4-16,3-3-13 0,0-3-7 0,3-2-4 16,0-11-9-16,0-2-5 15,3-3-51 1,0-6-55-16,0-4 33 15</inkml:trace>
  <inkml:trace contextRef="#ctx0" brushRef="#br0" timeOffset="14249.4658">17037 1331 288 0,'-6'0'107'0,"9"0"-58"0,0 0-59 16,-3 0 14-16,0 0-8 15,0 0 0-15,3 5-44 16,0 8-17-16,-3 1-41 16,-3 4-13-16</inkml:trace>
  <inkml:trace contextRef="#ctx0" brushRef="#br0" timeOffset="14373.4715">17025 1598 280 0,'-6'0'104'0,"6"0"-56"0,3 0-74 0,0 0 11 15,3-8-68-15,0-2-25 16,0-4 25-16,-3-2 12 16</inkml:trace>
  <inkml:trace contextRef="#ctx0" brushRef="#br0" timeOffset="16019.0949">18528 1709 164 0,'-3'-5'63'0,"3"2"-34"0,0 3-25 0,3 0 15 15,-3 0 6-15,0 0 7 16,3 8-4-16,0-2 0 16,3-1-15-16,-3 3-3 0,0 0 0 15,-3 2 5-15,0 1 5 16,-3-6-6-16,0 0-1 16,-3-2-5-16,0 0 0 15,-3-3-3-15,0-3 0 0,-3 0-1 16,0-10 0-1,9 0-5-15,3 0 1 16,6 0-5-16,3 2 1 16,0 8 2-16,0-2 1 0,3 0 1 15,0 5 0-15,0 5 4 16,-3 0 2-16,-3 3 6 16,-3 3 5-16,-3-1 2 15,-6 1 1-15,0-6-3 16,-3 6 0-16,0-6-5 15,-3 0-2-15,-6-5-4 16,3 0-1-16,6-5-3 16,0 0-2-16,3-6-4 15,9 1 0-15,6 2-5 16,0 2-1-16,3 4 0 16,0-1 4-16,0 3 3 15,0 5 4-15,-3 1 0 0,0-1 2 16,-6 3 7-16,-3-3 3 15,-3 6 0-15,-3-6 2 16,-3 0-6-16,-3-2-3 16,0 0-1-16,-3-3-1 15,3-6-5-15,3-2-1 16,3-2-6-16,6 2 0 16,3-5-5-16,6 5 1 15,0 3-1-15,3-1 3 16,0 1 4-16,0 10 3 15,0 1 4-15,-3-1 2 0,-6 3 5 16,-3 0 3-16,-3 0 0 16,-3 2 1-16,-3 3-2 15,-3 1 1 1,-3-14-6-16,0 5-3 0,3-10-4 16,0 5 1-16,6-8-6 15,3-3-3-15,6-2-5 16,6 0-4-16,3 5 0 15,0-5 1-15,3 7 3 16,0 6 4-16,0 0 2 16,0 6 3-16,-3-4 8 0,-6 3 4 15,-3 3 8 1,-6-2 3-16,0-1-4 0,-3 0 0 16,-3-5-8-16,0 0-1 15,-3-2 0 1,6-1 0-16,-3-2-9 0,6-3-4 15,3 0-2 1,3 3-1-16,3-6 2 0,0 8 1 16,3-2 1-16,0 5 2 15,0 5 4-15,-3-2 1 16,-3 2-4-16,0 1-1 16,-3-6-30-16,0 0-12 0</inkml:trace>
  <inkml:trace contextRef="#ctx0" brushRef="#br0" timeOffset="16896.8955">17695 1101 144 0,'-12'0'55'0,"6"2"-30"0,-6 9-10 0,9-3 20 0,-3 13-10 15,0 3-3 1,0 2-12-16,0 1-4 16,0 4-4-16,3 4-4 0,3 2-1 0,0-5-1 15,6-6 3-15,3 1-2 16,3-12 1-16,3-1-29 16,3-4-12-16,-1-10-38 15</inkml:trace>
  <inkml:trace contextRef="#ctx0" brushRef="#br0" timeOffset="17219.2599">17793 1212 152 0,'-24'2'57'0,"21"9"-30"0,-3-11-27 0,6 8 10 16,-3-3 5-16,3 8 4 15,0 6-3-15,0-3 1 16,3 10-10-16,3-7-2 0,12-6-1 16,0-2 6-16,0-3 6 15,-1-6 1-15,1-4-1 16,0-9-4-16,-3-2-2 16,-3 0 0-16,-6-3 1 15,-3-3 1-15,-3 1 0 16,-6 2-4-16,0-3-3 15,0 6-5-15,-9 0-2 16,3 8-26-16,3-3-9 16,0 8-36-16,9 8-16 15,3-3 0-15</inkml:trace>
  <inkml:trace contextRef="#ctx0" brushRef="#br0" timeOffset="17445.4268">17992 1312 184 0,'3'14'68'0,"-3"9"-36"0,-3-1-11 16,3-12 22-16,-3-2-6 0,0 5-2 16,-3 1-15-1,-3-1-5-15,0 0-9 16,1-2-6-16,-1-3-3 0,0-3-27 0,0 3-10 15,0-8-29-15,3-6-9 16,6 1-9 0</inkml:trace>
  <inkml:trace contextRef="#ctx0" brushRef="#br0" timeOffset="17823.2603">18087 1225 188 0,'-6'0'71'0,"6"8"-38"0,0-3-34 15,0 1 15-15,3 1 1 16,0 1 3 0,0 3-3-16,0 2-1 0,3-5-8 15,0 5-2-15,3-5 2 0,0-2 8 16,3-1 3-16,0-10-4 15,3 5 0-15,0-8-4 16,3-3 0-16,-4-2-3 16,1 0 1-16,3-1-2 15,-9-1 2-15,-6-4 2 16,-6 1 2-16,-3-4-5 16,-3 9-2-16,-6-5-2 0,1 4-2 15,-1 1-8-15,0 0-5 16,0 2-22-1,3 3-8-15,3 0-23 0,3 3-11 16</inkml:trace>
  <inkml:trace contextRef="#ctx0" brushRef="#br0" timeOffset="18243.9663">18287 963 168 0,'-12'3'66'0,"27"-6"-36"0,-3 3-20 16,-6 3 17-16,3 7 0 0,3-2 1 15,2 11-2-15,-2 7 1 16,3 1-15-1,-6 4 6-15,-3 9 3 0,-3-8-3 16,-6 2 0-16,-3-2-10 0,-3-6-5 16,-3 1-16-16,-6-1-6 15,-2-7-26-15,2-6-8 16,0 0-66 0</inkml:trace>
  <inkml:trace contextRef="#ctx0" brushRef="#br0" timeOffset="18812.7663">18123 1090 132 0,'-6'-3'52'0,"6"3"-28"0,-3 0-11 16,3 0 17-16,-3 0-4 0,0 0-1 15,0 0-5-15,-3 8-2 16,0-2-10 0,-6 20-5-16,4 3 0 0,-1 0 2 15,3-2 7-15,3-1 2 16,3 1-5-16,3-6-3 15,3 3 3-15,3-16 2 16,2-3-2-16,4-5 0 16,0-5-1-16,0-3 0 0,0-3-2 15,-3-5-1-15,-3 3 1 16,-3 2 3 0,-6-4 0-16,0 4 0 0,-3-2-8 15,-3 5-2-15,0-3-25 16,3 9-7-16,0-4-35 15,3 12-75 1</inkml:trace>
  <inkml:trace contextRef="#ctx0" brushRef="#br0" timeOffset="19160.2084">18269 976 156 0,'0'-5'60'0,"15"-3"-32"0,-6 3-17 0,-3 5 18 16,0 0-2-16,0 5 2 15,0-2-3-15,3 7 1 16,2 11-15-16,1 1 9 0,0 9 2 0,-6 6 4 16,0 3 1-1,-6-5-9-15,0-12-4 16,0-1-8-16,-6 4-3 16,0-8-15-16,0 4-6 0,0-4-33 15,-6 3-13-15,4-2-66 16</inkml:trace>
  <inkml:trace contextRef="#ctx0" brushRef="#br0" timeOffset="20209.769">18528 1900 60 0,'-3'-8'24'0,"3"8"-12"0,0-8-16 0,0 3 13 16,0-6 6-1,0-5 12-15,0 3 5 16</inkml:trace>
  <inkml:trace contextRef="#ctx0" brushRef="#br0" timeOffset="20956.4045">18525 1807 235 0,'0'-13'36'0,"0"0"-5"15,0 2-6 1,0 0-14-16,0 6 7 0,0-5 2 0,0 7 1 15,0-5 2-15,0 3-4 16,0 5 0-16,0 0-4 16,0 5 1-16,0 16-5 15,0 14 1-15,0 15-3 16,0 16 0-16,0 0-3 16,-3 11-1-16,0-6 8 15,0 1 3-15,3-11-3 16,0-3-3-16,0 0-5 15,0-13-4-15,0-5 2 16,0-14 2-16,0-5-4 16,0-5-1-16,0-3 2 0,0-5 1 15,0-2-1-15,0-4 1 16,-3-10-4-16,3-5-2 16,0 0 2-16,-3-11 0 15,3 3-2-15,0-11 2 16,0-2-1-16,0-11 0 15,0 0-3-15,0 0 1 16,0-13 0-16,0 10-1 16,-6-2 4-16,3 10 2 15,0 6 0-15,3 10-1 16,-3 8 3-16,6 3 0 0,0 13-1 16,0 16-2-16,0 21 3 15,0 21 2 1,-3-3-4-16,0 6-1 0,0 0 6 15,0 3 4-15,0-9-1 16,0-5 0-16,0-12-5 16,0-9-1-16,0-3-6 15,0-7 0-15,3-14 1 16,-3-2 1-16,0-11-6 16,0-19-3-16,0-7-3 15,0-14-2-15,0-7-3 16,-6-4-2-16,0 1 9 15,3 5 4-15,0 8 5 16,0 8 3-16,0 11 0 16,0 5-1-16,3 7 1 15,6 33 1-15,0 7 3 16,-3 17-4-16,0 4-1 16,-3 6 9-16,0 0 3 15,0 3-5-15,0-6-2 16,3-5-5-16,0-13-3 15,0-6-34-15,0-10-12 16,0-3-42-16,0-2-17 16,-6-11-1-1</inkml:trace>
  <inkml:trace contextRef="#ctx0" brushRef="#br0" timeOffset="21842.7753">18385 2426 204 0,'-9'-5'77'0,"3"10"-42"0,6-5-21 15,0 0 20-15,0 0-11 16,3 6-3-16,3 1-3 16,0 9-1-16,3 13-8 15,3-2 6-15,6 2 3 0,0-3-7 0,-3-2-1 16,-1 0-5-1,-2-3-1-15,0-2 3 16,0 2 3 0,-3-8 0-16,-3-2-5 15,0-3-2-15,-3-6-1 16,0 1-1-16,0 0 6 16,-3-3-1-16,3 5 0 15,0-5 4-15,0 0 2 16,-3 0-4-16,3 0 1 15,0-11-3 1,0 3-5-16,0 0-2 16,3 1-2-16,0-4 3 15,0-2 0-15,3-1 1 16,2 1 0-16,1-13 0 16,0-1-3-16,0 1 2 15,0 2-1-15,-3 3-2 16,0 0 3-16,0 5 2 0,-3 3 2 15,-3 5 1 1,0-6-5-16,0 9 1 0,-3 0 2 16,0 5 1-16,-3 3 1 15,-3 4 2-15,-3 9-1 16,-3 8 0-16,0 0-1 16,-3 0 0-16,0 2 0 15,0-2 0-15,4 3-2 16,-1-6 1-16,3-3-2 15,0 1-1 1,0-6-6-16,3 0-4 16,-6-8-3-1,6-5 0-15,-3-7 0 0,-6 1 1 16,3-7 7-16,-3 2 2 16,1-2 0-16,-1-5 2 15,3 2 1-15,0-5 0 16,0-1 0-16,3 7 2 15,3 1-1-15,0 1-1 16,6 13-2 0,3 3 1-16,3 7 3 15,3 4-1-15,6 1-1 16,3-1 1-16,0 2 1 16,-4-8-1-16,4-1-1 15,0-4 3-15,3-6 0 16,0-4-1-16,0-1 1 15,-3-14 0-15,-4 1 1 0,-2 0-27 16,-3 0-9 0,0 0-44-16,-3-3-16 0,-6 3-29 15</inkml:trace>
  <inkml:trace contextRef="#ctx0" brushRef="#br0" timeOffset="22789.0642">18644 1696 184 0,'-21'-8'71'0,"12"8"-38"0,-3 0-12 0,6 0 25 0,0 0-6 16,1 0 1-16,-1 3-19 15,0-3-8-15,3 5-8 16,0-5-9-16,3 0-1 0,9 0 0 15,5 5-1-15,7-5 10 16,15 0 6-16,6 0-1 16,2 3 2-16,7 2-3 15,3-5 2-15,-4 6-4 0,1-6-2 16,-1 0 0-16,1 0 1 16,-9 0-3-16,-4 0 0 15,-8 0 1-15,-6-6 0 16,-6 6 4-1,-6-8 5-15,-6 3-5 0,-12 5-2 16,-12-5-3-16,-9 5 0 16,-6 0-4-16,-5 5 0 15,-7-5 1-15,0 5 0 16,1-5 2-16,-4 0 1 16,0 0-1-16,10 0 1 15,2 0-4-15,12 0-2 16,6 0-1-16,9 0 0 15,9 0 0-15,15-5 0 16,6 5-4-16,9-5-2 16,9 10 5-16,-1-5 2 0,7 0 5 15,0 5 1 1,2-5 3-16,1 0 1 0,-4 0-3 16,-8 0-1-16,-3 0 1 15,-9 0 0-15,-6 0 2 16,-12-5 3-1,-12 0 0-15,-12 2-5 16,-9 3-2-16,-6 0-1 16,0 0-1-16,7 3 0 15,-1-3 0-15,3 0-5 16,0 0-1-16,12 0-15 16,9 0-4-16,3 0-5 0,6 5 1 15,3-5-24-15,9 5-10 16,3-5-62-1</inkml:trace>
  <inkml:trace contextRef="#ctx0" brushRef="#br0" timeOffset="23224.667">19123 1505 228 0,'-15'-5'88'0,"15"5"-48"0,-3 0-27 0,3 0 24 15,0 0-12-15,0 5-5 16,3-2-5-16,3 8 0 0,6 2-8 16,9 0-2-16,3 8 1 0,0 3-3 15,0-8 0-15,-1 3-1 16,-2-1-2-16,0-5 1 15,0 6 1-15,-3-11 1 16,-3 5 1-16,-3-5-2 16,-4 3 1-16,-2-4 7 15,-9 1 3-15,-3 3 0 16,-2-6 2-16,-7 11 3 0,-3-5 1 16,-9 2-6-16,-3 3-3 15,0 0-5-15,4-3-4 16,2 0 0-16,3-2-1 15,6-1-18-15,3-2-5 16,6-2-24-16,0-1-8 16,6-3-13-16,0-2-5 15,3-2-44 1</inkml:trace>
  <inkml:trace contextRef="#ctx0" brushRef="#br0" timeOffset="23585.7563">19114 1558 208 0,'-9'-10'77'0,"6"10"-42"0,0-3-19 0,3 3 22 16,0 0-7-16,0 0 2 0,0 0-19 16,3 3-6-16,3 2-5 15,3 6 2-15,12 2 1 0,0 0-2 16,3 0-3-16,0 1 2 15,-1-1 0-15,1-5-1 16,-6 2 1-16,-3-2-2 16,-3-2 2-16,-3 7 2 15,-3-5 2-15,-6 0 8 16,-6 5 2-16,-6 0 0 16,-9 6 0-16,-6 4-7 15,3-1-2-15,4-9-6 16,5 0-2-16,3-2-20 0,3-3-7 15,3-3-28-15,18-16-111 32,6-2-13-32,-3 0 89 15</inkml:trace>
  <inkml:trace contextRef="#ctx0" brushRef="#br0" timeOffset="24262.6112">19379 1045 212 0,'0'0'79'0,"-15"3"-42"0,6 5-26 16,6 0 23-16,-5 5 0 15,-7 13 4-15,0 6-4 16,-6 5 0-16,-12 3-19 16,3-1-11-16,4 1-4 0,2-5 0 15,3-6 2-15,3-3-6 16,6-5-1-16,0-2-31 16,6-6-14-16,0 0-18 15,3-10-8-15</inkml:trace>
  <inkml:trace contextRef="#ctx0" brushRef="#br0" timeOffset="24488.7634">19135 1172 244 0,'-3'-5'90'0,"3"5"-48"0,3 0-42 0,-3 0 33 15,18 5-2 1,0 3-5-16,0 11-1 15,3-6-14-15,-1 8-4 0,1-3-1 16,0 1-3-16,3-3 0 16,3 8-17-16,-6-11-5 0,-1 0-57 15,-2-13-23 1,0 0-13 0</inkml:trace>
  <inkml:trace contextRef="#ctx0" brushRef="#br0" timeOffset="25254.0369">18486 1701 140 0,'-3'-13'55'0,"3"16"-30"0,-3-6-14 0,3 3 18 0</inkml:trace>
  <inkml:trace contextRef="#ctx0" brushRef="#br0" timeOffset="25943.1175">18489 1691 294 0,'6'5'27'0,"0"0"-14"16,0-2-2-16,0 2 2 0,0 3 6 16,-3 3 3-16,0-6 2 15,-3 3 0-15,0-3 0 16,-3 3 0-16,0-5-7 16,-6 2-2-16,3-5-5 15,-6-3-1-15,0 1-5 16,3-6-1-16,0 0-3 15,4-5-1-15,-1 0-4 0,12-1 1 16,-1 4 0-16,7-4-3 16,0 12 2-1,0 2 1-15,0 0 2 16,0 8 3-16,-3 0 2 16,-3 2 7-16,-3 4 4 15,-3-1-3-15,-3-5 1 16,-3 10-3-16,-6-5 0 15,-3-7-3-15,3 2-1 16,-3-3-3-16,3-5 1 16,4-5-4-16,-1-1 0 15,3-2-6-15,3-10 0 16,3 2-4-16,9 3 0 16,0 2 3-16,2 6 3 0,1 2 0 15,0 6 4-15,0 8 0 16,-3-4 3-16,-3 7 5 15,0 4 6-15,-6 1 2 16,0 2 0-16,-3-8-1 16,-6-2 1-16,-3-3-6 15,0-3-3-15,0 3-3 16,0-8 0-16,1-8-4 16,2-3 0-16,0 3-6 15,3-5 0-15,6-5-6 0,3 4 1 16,6-7 1-16,6 11 5 15,-1 2 1-15,1 2 0 16,0 6 4-16,0 0 0 16,-3 6 3-16,-3-1 1 15,-3 3 3-15,-6-5 3 16,0 2 2-16,-3 0 1 16,-3-2-6-16,-3-1-4 15,0-4-6-15,0 2 0 16,-3-3-38-16,9-2-16 15,3 2-53-15,12-2-22 16,3 0 22 0</inkml:trace>
  <inkml:trace contextRef="#ctx0" brushRef="#br0" timeOffset="26700.9649">17977 2360 192 0,'0'0'74'0,"0"0"-40"0,3 3-22 16,0 2 21-16,9 3-2 15,0 3 2-15,3 2-10 0,-3 3-3 16,3 13-12-16,-3-5-3 0,3-1-1 16,-4-1-2-1,1 1-2-15,0-9-10 0,0-1-6 16,0-3-32-16,-3-4-14 15,0-4-38 1,0-4-23-16,-3-4 56 16</inkml:trace>
  <inkml:trace contextRef="#ctx0" brushRef="#br0" timeOffset="26905.058">18218 2357 228 0,'-14'14'88'0,"11"2"-48"0,-6 10-38 15,6-5 19-15,-6 11 20 16,-3 5 11-16,-3 5-12 16,0 3-3-16,0 0-22 15,0 0-11-15,0-5-4 0,3-8-2 16,4-3 0-16,-1-5-20 16,0-3-8-16,3-3-64 15,3-12-44 1</inkml:trace>
  <inkml:trace contextRef="#ctx0" brushRef="#br1" timeOffset="65741.5864">21823 3498 80 0,'0'-3'33'0,"-3"1"-18"0,3-1-5 16,0 3 12-16,0 0 3 16,0 0 4-16,0 0-13 15,0-3-4-15,3 1 1 16,0-1 1-16,0 0-7 16,0 3-2-16,3 0-1 0,-3 0-2 0,0 3 1 15,0 2 2 1,-3-2 4-16,0 2 7 15,0 3 2-15,0-5-1 0,-3 2 2 16,-3 0-4-16,0-5 1 16,-3 3-5-16,0 0 1 15,0-6-3-15,0 3 2 16,6-3-6-16,0-2-1 16,0-3-2-16,6 0-2 15,0 0-2-15,0 0-1 16,9 3-1-16,-3 2 0 15,3 3-2-15,0 0 1 16,3 3 3-16,-6 2 1 16,3 1 3-16,-6-1 3 15,-3 3 7-15,-3-3 4 16,-3 3 3-16,-3-3 1 16,0 1-7-16,-3-1-3 0,0-5-1 15,-3 0-1-15,0-3-4 16,3 1-1-16,0-4 1 15,6-2 2-15,0 3-8 16,6-5 0-16,3 2-5 16,6 2 2-16,0 1 1 15,3 5-1-15,0 0 1 16,3 5 3-16,-4 3 0 16,-2 3 3-16,-9 2 1 15,-3-2 1-15,-6 2 0 16,-3 3 0-16,0-6 4 0,-2 1 3 15,-1-1-2 1,0 1 0-16,0-11-5 16,0 0-1-16,3-8-1 0,0 3-2 15,6-6-6 1,6 1 1-16,3-1 0 16,3 3-2-16,3 3 2 15,3 2 1-15,0 3-1 16,-3 5 1-16,-4 1 3 15,-2 4 0-15,-3 1 1 16,-6 2 4-16,-3 0 2 16,-2-2 0-16,-1-6-1 15,-3 3-1-15,-3-8 2 16,3 3-3-16,0-3 0 16,0-11 1-16,-3 1 0 15,6-4-5-15,0 1-1 0,6 0-2 16,3-3 3-16,3 3-9 15,6 2-1-15,0 1 6 16,6 7 2-16,-3 3 0 16,0 0 2-16,-3 0 1 15,-6 5 0-15,6 3 2 16,-9-5 3-16,0 0 0 16,-3-1 2-16,-3 4-2 15,-3-6 2-15,0 0-4 16,0-3 0-16,0-2-1 15,0-1 1-15,3 1-4 0,3-3-2 16,0 3-3 0,3 0 1-16,0-1-6 15,0 4-1-15,0-1-24 0,0 3-9 16,0 5-98 0</inkml:trace>
  <inkml:trace contextRef="#ctx0" brushRef="#br1" timeOffset="74479.1655">22005 3532 88 0,'0'-2'35'0,"0"2"-18"0,0-6-22 16,0 6 6-16,0 0 8 16,0 0 3-16,3-2 10 15,-3 2 6-15,0 0-2 16,0-3 2-16,3 3-3 15,-3-3 0-15,0 3-14 16,0-5 0-16,3 2 2 0,-3 1-3 16,0 2 0-16,0-3-6 15,0 3-3-15,0 0 0 16,0 0-1-16,5 3 4 0,1-1 2 16,0 6 4-16,0-2 4 15,0 4-4-15,3 6 2 16,3 3-3-16,3 4 0 15,0 4-1-15,0 5 2 16,0 5-1-16,3 10 0 16,2-2-3-16,4 0 1 15,0 0-2-15,0-2 0 16,-3-6-3-16,-4-6-2 16,4-2 5-16,-3-5 1 15,-6 0-2-15,3-8-3 0,-6-3 2 16,-3-2 0-1,0-3 1-15,-3 0 2 16,0-3 1-16,-3-5 1 16,-3 0 0-16,0-3 0 0,-3 1-2 15,0-4-1-15,0-2 1 16,0 0 1-16,-6-2-3 16,6-9-1-16,-6-2-1 15,-3 0 1-15,-3-3-4 16,4 3 0-16,-4-13 1 15,0-1 2-15,-3 1-1 16,-3-3-1-16,0 0 1 16,4 2 1-16,-4 6-1 0,3 0-1 15,0 5-2 1,0 3 1-16,3 0 1 0,4 5 0 16,-4 3-3-16,9 5 0 15,-3-3-1-15,3 1 3 16,3 5 0-16,3-1 1 15,3 4-3-15,0 2 0 16,6 8-3-16,6 2-1 16,3 11 1-16,3 8 4 15,5 6 1-15,1 7 1 16,0-2 0-16,-3-1 0 16,0-4-3-16,-3-6 0 15,-1-5 6-15,-2 0 3 0,-3-6-3 16,0-5-2-16,-3-2 2 15,-3-3 0-15,-3-3 1 16,-3-5 2-16,-3-5-8 16,-3-3 0-16,-3-11 0 15,0-7 1-15,-3 0-2 16,-6-6 2 0,1 0 1-16,2-5 2 0,0 5-3 15,0 3-2-15,0 0 4 16,3 5 3-16,0 3-6 15,3 5 0-15,0 3 0 16,3 5 1-16,3-3-4 16,0 6 1-16,6 10-3 0,3 6 0 15,6 8 4 1,6 12 1-16,3 4-1 0,3 15 2 16,0-2 3-16,2-3 1 15,1-6-4-15,0 1 1 16,-6-8 0-16,0-6 2 15,-6-5 1-15,-4-5 1 16,-2-3 0-16,-3-5 0 16,-6-8 0-16,-3-5 0 15,-3-6-2-15,-9-7-2 16,4-9-2-16,-7-7-1 16,0-3-1-16,0-3 0 0,-3 3 3 15,0 3 2 1,3 5 0-16,4 5 2 15,2 8-4-15,3-2-2 16,3 7-1-16,9 8-4 16,3 9 0-16,3 10 4 15,3 5 2-15,2 13 4 16,4 3 3-16,3 0-2 16,0 0-2-16,0-2 2 15,-3-4 0-15,0-4 1 16,-4-3 2-16,-2-6-3 15,-3-2-2-15,0-3-3 16,-3-2-1-16,-3-1-31 16,0-4-13-16,6-14-176 31,-3-5 78-31</inkml:trace>
  <inkml:trace contextRef="#ctx0" brushRef="#br1" timeOffset="75243.433">22418 3900 172 0,'-6'0'66'0,"3"0"-36"0,0 5-24 15,3-5 15-15,0 6 4 16,0 1 5 0,0 4-3-16,0 5-2 15,0 2-13-15,0 1 3 0,-6 2 5 16,4 3 0-16,-1 2 3 0,0-4-9 16,0-1-3-16,0 0-4 15,0-5 0-15,3 0-2 16,-3-3 2-16,-3-3-4 15,3-2 5 1,-3-2 0-16,-3-1-2 16,-3-2-1-16,-3-3-1 15,0 0 0-15,-3-3-2 16,-6-2-2-16,7-1 1 16,-1-2-1-16,0 1 2 0,3-1 1 15,-3-3-1-15,-3 0-2 16,3 1 3-16,7 2 0 15,-1 0-1-15,3 3-2 16,3 2-2-16,0 0-1 16,9 6-5-1,3 5 2-15,3 3 3 16,0-1 0-16,3 3 1 16,2 1-3-16,4-1 1 15,3-3 6-15,-3 1 4 0,0-3-1 16,0-3 0-16,-3-2-3 15,-7-3 1 1,7 0-2-16,-6-3 2 0,0-2-2 16,-3 0 2-16,0-3-2 15,0 0 2 1,-6-3-2-16,6 3-1 0,-3 0 1 16,-3 0-1-16,0 3-3 15,0 0 2-15,0 0-10 16,0 2-3-16,0 0-4 15,0 1-2-15,0-1-2 16,0 3-1-16,0 0-3 16,0 0 1-16,0 0-8 15,0-3-2-15,0 3-52 16,6-2-44-16</inkml:trace>
  <inkml:trace contextRef="#ctx0" brushRef="#br1" timeOffset="76497.8125">22648 3567 56 0,'3'-22'22'0,"-1"20"-12"0,1-4 17 16,0 4 16-16,-3 2 6 15,0 0 5-15,0 0-3 16,-3 2-1-16,-2 9-13 16,-4 5-5-16,-6 0-18 15,-6 8 7-15,0-1 2 0,-6 4 0 0,3 2 0 16,1 0-12-16,2-8-4 15,0 3-5-15,6-5 1 16,0-4-9-16,0-1-1 16,6-6-23-16,0 0-8 15,9-11-77 1,-6-5-13 0</inkml:trace>
  <inkml:trace contextRef="#ctx0" brushRef="#br1" timeOffset="76703.7226">22412 3545 212 0,'-3'-10'79'0,"3"15"-42"0,0-8-26 0,0 3 23 0,3 3-18 15,3 2-6 1,0 6 9-16,12 2 4 0,-3 8-11 16,3 6-2-16,9 7-3 0,-6 1-1 15,-1-1 1-15,4 3-4 16,-3-5 0-16,0-3-1 15,-3-5-2-15,6-6-107 16,-7-4-76 0,-8-7 66-16</inkml:trace>
  <inkml:trace contextRef="#ctx0" brushRef="#br1" timeOffset="78295.5224">21775 3463 104 0,'3'0'38'0,"-3"0"-20"0,0 3 5 0,0-3 21 16,0 0-11-16,-3 3-1 15,0-3-6-15,-3 2-1 16,1 1-14-16,-1-3 4 0,0 3 3 15,-3-1-4-15,0 1 0 16,0 2 0-16,0 1 2 16,0-1-3-16,-6 0 0 15,-3 0-1-15,-3 3 0 16,-5 0-2-16,-7 5 1 16,-9 6-4-16,-8 2 1 15,-4 6-1-15,-3 2 3 0,1 0 1 16,-1 0 3-16,1-3-3 15,5-2-1-15,1-5-4 16,11 2 1-16,3-5-4 16,9-3 0-16,4 3-1 15,5-8-2-15,3-3-4 16,3 0-13 0,3-2-5-16,6 5-37 15,0 0-9 1,3-3-5-16,6-7-49 15</inkml:trace>
  <inkml:trace contextRef="#ctx0" brushRef="#br1" timeOffset="79167.1097">21147 3569 156 0,'-3'-2'57'0,"6"2"-30"0,0 0-32 0,-3 5 73 15,0 0-14-15,-3 3-13 16,-3 8-9-16,-3-3-20 16,-5 6 17-16,-7 10 9 0,-6 3-6 15,0 2-3-15,-3 3-11 16,4-3-3-16,2-4-9 16,3-7-2-16,3-1 0 15,6-4 0-15,6-2-7 16,3-3 0-16,9 0 1 15,6-2 1-15,3 0 1 16,9-4 2-16,6-1-3 16,2-1 0-16,1 0-1 15,0-2 0-15,0-3-7 16,-7 0-4-16,1 3-13 0,-6-1-6 16,-6-2-21-16,0 0-8 15,-6-2-39 1,0-1-47-16,0 0 50 15</inkml:trace>
  <inkml:trace contextRef="#ctx0" brushRef="#br1" timeOffset="79524.3159">21132 3627 160 0,'-5'-2'63'0,"2"2"-34"0,0 0-25 15,3 0 13-15,-3 2 5 16,-3 4 4-16,-3 2-6 16,-3 2 1-16,-6 6-12 15,-3 3 10-15,0 2 7 0,0 0-14 16,4 0-4-16,2 3-7 15,3 2-2-15,3-4 1 16,6-4 0-16,6 1-3 16,6-3 2-16,9-3 1 0,2-3 2 15,7 1-1-15,0-3 2 16,3 0-9-16,3-3-1 16,-7 0-31-16,1-2-15 15,-3 0-53 1</inkml:trace>
  <inkml:trace contextRef="#ctx0" brushRef="#br1" timeOffset="80110.3544">20695 3437 192 0,'0'-3'74'0,"3"3"-40"0,0 3-22 0,-3-3 21 16,3 3-13-16,6 2-1 15,0 3 2-15,0 2 3 16,0 4-12-16,-1-1 4 0,4 5 4 16,0-2-9-16,0 0-3 15,3-3-3-15,0 1-1 0,-3-4-2 16,0 3 1-16,-3-2 0 15,0-6 1-15,-3 3-11 16,-3-5-3-16,0 2-37 16,0-2-14-16,-3-3-40 15,3 2-40 1,2-4 53-16</inkml:trace>
  <inkml:trace contextRef="#ctx0" brushRef="#br1" timeOffset="80378.7651">20963 3445 180 0,'-6'-3'68'0,"6"6"-36"0,0-3-26 0,0 0 15 16,0 5 2 0,0 3 3-16,-3 5-2 15,0 6-3-15,-3 7-11 0,-6 3 9 0,-3 6 7 16,0 7-5-16,-3-2-2 15,1-3-9-15,2 5-4 16,3-7-1-16,3-1-1 16,0-13 0-16,3 0 0 15,0-5-9-15,3-5-4 16,0-1-39-16,0-4-17 16,3-6-63-1</inkml:trace>
  <inkml:trace contextRef="#ctx0" brushRef="#br1" timeOffset="95124.5177">22124 3048 108 0,'-3'-3'44'0,"3"-2"-24"0,0 0-24 16,-6 5 76-16,0 0-19 16,-3 5-20-16,0 6-12 0,-3-1-15 15,-3 11 3-15,0 9 3 16,0 1-2-16,3 1 2 0,4 2-5 15,5-7-2-15,3 5-5 16,6 2-2-16,2-2-8 16,4-11-4-16,0-3-21 15,6-4-10-15,3-1-36 16,-3-16-29 0,0-10 45-16</inkml:trace>
  <inkml:trace contextRef="#ctx0" brushRef="#br1" timeOffset="95451.2824">22186 3172 200 0,'-12'24'74'0,"9"-21"-40"0,-3 7-22 0,6-2 19 16,0 6-12-16,0 1-1 15,0 1-10-15,3 0-3 16,3 0-3-16,3-3-2 0,3 1 3 16,3-12-4-16,0-2-2 15,3-2 10-15,-3-6 8 16,-3-3-6-16,-4-5-2 16,-2 0 0-16,-3 0 0 0,-6-2-1 15,-3-9 1 1,-2 6-4-16,-1 3-2 0,0 2-7 15,0 5-4-15,0 6-19 16,0-3-8-16,3 16-58 16</inkml:trace>
  <inkml:trace contextRef="#ctx0" brushRef="#br1" timeOffset="95721.8851">22400 3270 132 0,'3'8'52'0,"0"0"-28"0,0 5 5 0,0-5 25 15,0 0-9-15,-3 3-2 16,0 2-13-16,-9 8-4 15,1-2-15-15,-7-1-7 0,0-2 0 16,0-3-16-16,3-2-7 16,0-3-34-16,0-3-16 0,3-2-33 15</inkml:trace>
  <inkml:trace contextRef="#ctx0" brushRef="#br1" timeOffset="96113.7411">22487 3217 176 0,'-6'-2'68'0,"0"4"-36"0,6 4-29 15,0-4 17-15,0 9-8 16,0-3 1-16,0 5-8 15,0 3-3-15,0 8-1 16,0 0 1-16,6-1 1 0,3-1-1 0,0-4 1 16,9-5 7-16,2-2 3 15,1-14 0-15,-3-7 0 16,0-4 1-16,0 1 2 16,-3-3-1-16,-3-2 4 15,-6-1-2-15,-6 1-1 16,-3-1-4-16,-3 3 0 15,-6-5-7-15,-6 3-1 16,0 4-9-16,0 4-2 16,3 2-20-16,0 3-8 15,1 10-68 1,8 0-17 0</inkml:trace>
  <inkml:trace contextRef="#ctx0" brushRef="#br1" timeOffset="96354.7667">22716 3080 244 0,'12'-3'90'0,"0"3"-48"0,-3 5-38 15,3 1 19-15,0 7-4 16,-1 11 1-16,4 0 0 15,-9 7 0-15,-3 4-11 16,-6 2-3-16,-6 5-2 0,-3-2-9 16,-2-3-4-16,-7-3-50 15,-3-7-24-15,-3-6-34 16</inkml:trace>
  <inkml:trace contextRef="#ctx0" brushRef="#br1" timeOffset="99974.1911">23788 6662 164 0,'0'0'63'0,"3"3"-34"0,-3 0-19 0,0-3 20 16,0 0-9-16,0 5-2 16,0 3-3-16,0-3 3 15,0 0-11-15,0 1 13 0,-9 2 21 16,3-3-4 0,0 0-9-16,-6 0 8 15,3-2-10 1,0-6-8-16,0 1-4 15,3-6-9-15,0 3-2 16,3-3-4-16,3 0-1 16,6 0-4-16,0 2 1 15,6 4 0-15,0 2 2 16,-3 0-1-16,6 2 1 16,-9 1 2-16,3 2 0 15,-4 1 2-15,-5-1 3 0,0 0 0 16,-5 1 0-16,-4-1-1 15,3 0 2-15,-9 0-1 16,6-2 2-16,-3-6-4 16,3 3-2-16,6-2 0 15,-3-6-1-15,3 0 0 16,3 0 0-16,6 0-7 16,6 3-3-16,0 2 3 15,0 6 2-15,6 2 0 16,-6 0 1-16,-4 1 3 15,-5 2 2-15,6-3 2 16,-9 0 5-16,-3-2 3 16,-3-3-4-1,0 0-2-15,-2-3 0 16,-1-2-6-16,6-3 1 16,3 0-7-16,0 0-3 15,3 0 1-15,0 3 3 16,-3 2 1-16,0 3 0 15,0 0-1-15,0 3 1 16,-6-3-19-16,6 0-7 16,0 0-63-16,3 2-27 15,0-7 1-15</inkml:trace>
  <inkml:trace contextRef="#ctx0" brushRef="#br1" timeOffset="102131.9565">24267 6228 80 0,'0'-5'33'0,"0"5"-18"0,0 0 4 0,0 0 16 0,0-3 0 15,0 3 4-15,-3-2-8 16,-3 2-2-16,0 0-16 16,-9 2-1-16,3 1-1 0,-6 8 2 15,3 2 3-15,-5 3-7 16,-4 5-1-16,3 5-4 15,0 6-3-15,9-3 2 16,3 14 2-16,6-1-2 16,6-5 0-16,12-3-1 15,0-2-2-15,6-6-10 0,0-4-4 16,5-6-53-16,-2-6-22 16,-3-2-2-1</inkml:trace>
  <inkml:trace contextRef="#ctx0" brushRef="#br1" timeOffset="104117.5048">24305 6273 96 0,'0'-2'35'0,"3"-1"-18"0,-3 3 0 16,0 0 14-16,0 0-1 15,0 0 2-15,0 5-9 16,6-2-4-16,-3 2-11 16,-3 1 1-16,6 1 4 0,-3 7 4 0,0 2 2 15,-3 7 3 1,0 1 1-16,0-3-6 15,0 6 0-15,6-1-10 0,-6-2-2 16,0-3-3-16,0-2-2 16,0-3 3-1,0-3 0-15,0-3-10 0,0-2-3 16,0-2-33-16,0-6-11 16,0 0-41-1</inkml:trace>
  <inkml:trace contextRef="#ctx0" brushRef="#br1" timeOffset="104655.2754">24419 6443 168 0,'0'0'66'0,"-12"2"-36"0,15 1-22 16,-3-3 18-16,6 3-11 0,-3 2-1 15,6-3-4 1,-6 1-1-16,5 0-5 0,4-3 2 0,-3 0 3 16,0 0-5-16,3 0 0 15,-3-3-2 1,0 0 1-16,0-2-2 15,-6 0 2-15,6 0-7 0,-9-1 1 16,0 1-1-16,0 0-1 16,-3-3-1-16,-3 3 1 15,0-1 1-15,-3 4-1 16,0 2 1-16,0 0 0 16,0 2 3-16,-3 1 0 15,0 2-2-15,3 0 0 0,1 3 4 16,-1 0 1-1,0 6 2-15,9-1 2 16,-3 5-3-16,3 1 0 16,3-3-1-16,6 0-2 0,-3-3 3 15,0 0 0-15,2-2-4 16,7-3 1-16,0-3-5 16,-3-3 1-16,6-2-38 15,-6-2-16-15,6-1-26 16</inkml:trace>
  <inkml:trace contextRef="#ctx0" brushRef="#br1" timeOffset="105062.6055">24570 6445 160 0,'0'13'60'0,"0"11"-32"0,6-8-17 0,-6-11 18 15,3 6-11-15,0 0 0 16,-3-1-8-16,6-2-4 16,-6-3-3-16,3 1-5 0,-3-4 1 15,0-2 1-15,0 0 2 16,0 0-3-16,0-18-2 16,6 2 2-1,-3-3-5-15,0 1 0 0,3-1 5 16,3 4 5-16,0-1-4 15,3 2-2 1,0 4 1-16,0 2 2 0,-3 5 2 16,3 3 1-16,-4 6 4 15,1 4 5-15,-6 1 2 16,6 5 0-16,-3 5-3 16,-3-3-2-16,-3-2-4 15,0 0 1-15,0 0-4 16,0-5 0-16,0-4-30 15,0 1-12-15,0-2-70 16</inkml:trace>
  <inkml:trace contextRef="#ctx0" brushRef="#br1" timeOffset="105284.6888">24806 6554 140 0,'0'0'52'0,"8"2"-28"0,-8 6-6 0,9-2 20 15,-3-1-6-15,-3 3 1 16,-6 0-9-16,-3 0-3 16,3 2-12-16,-3-2-3 0,-2 0-2 15,2 0-5-15,-3 0 1 0,0-3-22 16,0-2-10-16,6 0-59 15</inkml:trace>
  <inkml:trace contextRef="#ctx0" brushRef="#br1" timeOffset="105732.7634">24957 6331 140 0,'0'-2'55'0,"0"2"-30"0,-3 2-7 16,3 1 18-16,-3 5-14 15,-3 0-2-15,3 3-3 0,-2 4 1 16,-1 1-10-16,0 8 4 0,3 5 2 15,-3-2-5 1,6-3-1-16,6-3-2 0,-3 0 1 16,9-3 5-16,-4-4 2 15,10-4-1-15,0-5 2 16,-3-5-2-16,3 0 0 16,-6-2-5-16,6-11 0 15,-6-6-5-15,-9-2-2 16,3-3 2-16,-6 0 0 15,-6 0 1-15,-6 1 0 16,3 2-7-16,-6 5-2 16,0 2-18-16,0 6-8 0,-3 3-25 15,6 3-10-15,3 2-47 16</inkml:trace>
  <inkml:trace contextRef="#ctx0" brushRef="#br1" timeOffset="106050.7971">25139 6263 168 0,'9'-6'66'0,"-9"-2"-36"0,6 3-15 0,-3 5 20 15,0 0-4-15,6 3-1 16,0 2-8-16,0 3-1 16,2 3-12-16,-2 5 3 0,0 5 2 15,0 5 4-15,-6 6 1 16,0 0-4-16,-6 5 1 16,3-3-9-16,-9-2-2 15,-3 0-10-15,-8-6-2 0,2-2-49 16,-3-8-20-1,-3-3-52 1</inkml:trace>
  <inkml:trace contextRef="#ctx0" brushRef="#br0" timeOffset="112462.6166">22070 2609 144 0,'0'-8'55'0,"0"8"-30"0,0-3-10 0,-3 6 20 0,0 0-6 16,0-3 0-16,-3 5-10 16,-6-3-4-16,-3 9-8 15,1-3 2-15,-7 10 3 0,-3 1 0 16,3 7 1-16,0 1-7 16,6 5-2-16,6-1-2 15,3 6-2-15,9 1-2 16,9-4-1-16,6-2 2 0,6-6 0 15,0-5-10 1,0-2-5-16,8-3-45 0,-2-6-18 16,-3 1-12-1</inkml:trace>
  <inkml:trace contextRef="#ctx0" brushRef="#br0" timeOffset="112897.0752">22222 2797 148 0,'-6'8'55'0,"6"-8"-30"0,-6 8-3 16,6-3 20-16,-3 8-9 16,0 0-2-16,-3 1-18 15,0 1-6-15,0 4-2 16,3 7-3-16,0-2-17 0,0-8-7 16,3-3-58-1,3-5-44-15,0-2 42 16</inkml:trace>
  <inkml:trace contextRef="#ctx0" brushRef="#br0" timeOffset="113121.3887">22142 2826 192 0,'-18'-6'71'0,"30"6"-38"0,-6 3-30 0,-6-3 15 0,0 0-7 15,3 3 1-15,-1 2-3 16,4 0 2-16,3 3-6 15,0 6 1-15,3-4 1 0,3 3-3 16,0 3-1-16,0 5-1 16,0 3 1-16,-3-11-9 15,0 1-1-15,-7-4-47 16,7-2-19-16,-3-3-16 16</inkml:trace>
  <inkml:trace contextRef="#ctx0" brushRef="#br0" timeOffset="113495.1126">22415 2723 188 0,'-3'5'71'0,"0"-5"-38"0,0 5-28 0,3-2 19 15,-6 7-13-15,1 4-3 16,-1 1-3-16,3 7 1 16,0 1-3-16,9 4 0 0,0-3 3 15,-1 0-3-15,7-3-2 16,0-8 6-16,3 0 3 16,0-13 3-16,-3-8 5 0,-3-2-1 15,3-4-1 1,-3-1-4-16,-3-4 0 0,-3 1-1 15,-3-6 1-15,0 3-6 16,-3-1-2-16,-3 6-2 16,-3 1-2-16,-3 1-2 15,6 1 1-15,-3 8-23 16,3 2-10-16,0 11-28 16,3-3-12-16</inkml:trace>
  <inkml:trace contextRef="#ctx0" brushRef="#br0" timeOffset="113783.8211">22648 2895 140 0,'5'7'55'0,"-2"15"-30"0,3-9-7 0,-3-8 46 16,-3 11-6-1,0 0-12-15,-3-3-8 16,-3 0-22-16,-2 1-8 0,-4-1-1 16,0 0-9-16,-6-8-44 15,3-2-18 1,0-3-54-1</inkml:trace>
  <inkml:trace contextRef="#ctx0" brushRef="#br0" timeOffset="114067.7292">22713 2836 192 0,'3'3'74'0,"0"2"-40"0,3 1-20 0,3 2 20 16,-3-3-11-16,0 3 0 16,3 0-14-16,-3 2-5 15,3-4-3-15,-3 4 3 0,2 1 2 16,1-3-13-16,-3-3-8 15,6-2-36-15,-3-1-17 16,0-2-27 0</inkml:trace>
  <inkml:trace contextRef="#ctx0" brushRef="#br0" timeOffset="114298.29">22909 2818 188 0,'-2'0'71'0,"2"0"-38"0,-6 2-30 15,6 4 17-15,0 2 1 16,-3 5 4-16,-3 8 0 16,-6 6 2-16,3 7-15 15,-6-5 0-15,0 0 1 0,3 0-7 16,0 3-3-16,3-6-5 16,0-2 1-16,6-5-15 15,0 2-4-15,0-13-39 16,3 0-14-16</inkml:trace>
  <inkml:trace contextRef="#ctx0" brushRef="#br0" timeOffset="114712.7524">23002 2778 140 0,'-12'-3'52'0,"9"1"-28"0,6 2-19 0,-3 0 13 15,0 0-4-15,0 5 0 16,0 3-4-16,0 3 1 16,-3 5-6-16,3 2 6 0,0 9 4 0,0-1-3 15,0-2 1 1,9-3-8-16,3-3-1 0,0-2-4 15,0-5-1-15,5-3 5 16,-2-13 5-16,3-6-3 16,0-2 2-1,0-3-3-15,-3-3 2 0,-6 3 7 16,-3-7 5-16,-6 2-3 16,-6-1-1-16,-3 4-3 15,-3 5 0-15,0-6-2 16,-6 6 1-16,-3 2-11 15,0 9-2-15,1-4-26 16,2 12-9-16,3-1-38 0,0 3-18 16,12 0-3-1</inkml:trace>
  <inkml:trace contextRef="#ctx0" brushRef="#br0" timeOffset="115254.6174">23151 2609 200 0,'0'-5'74'0,"3"2"-40"0,-3 11-33 0,6-8 16 16,-1 0-7-16,4 5 0 16,0 3 0-16,6 0 1 15,3 10-5-15,0-2 9 0,3 13 7 16,-6-2 9-16,-3 5 5 15,-4 2-10-15,-5 11-4 16,-11-8-10-16,-1 0-3 16,-6 0-10-16,-3-10-1 15,0-1-33-15,-3-5-12 16,0-2-88 0,9-3-44-16</inkml:trace>
  <inkml:trace contextRef="#ctx0" brushRef="#br0" timeOffset="169883.8769">4553 7546 128 0,'6'-8'49'0,"-3"0"-26"0,3 5-7 0,-3 1 16 15,0 2 5 1,0-3 2-16</inkml:trace>
  <inkml:trace contextRef="#ctx0" brushRef="#br0" timeOffset="170096.0336">4589 7525 361 0,'9'5'20'0,"-3"8"-8"16,6 8-7-16,-4 9-2 16,-2 7-1-16,0 8 1 15,-9 7 4 1,3-1 6-16,0-4-1 0,0 1 1 16,6-6-7-16,3-2-4 15,-6-6-1-15,0-2-1 16,0-5-3-16,-3-4 2 15,3-4-21-15,-3-3-10 16,-6-3-15-16,0-2-6 16,-3-3-44-1,3-3-18-15,0-5 61 0</inkml:trace>
  <inkml:trace contextRef="#ctx0" brushRef="#br0" timeOffset="170365.9433">4467 7821 212 0,'-9'-16'82'0,"6"16"-44"0,3 0-25 15,0 0 24-15,0 0-8 16,9 0-2-16,3 0-4 15,5 0 0-15,10 0-13 16,9-2-1-16,0-1-2 0,-1 0-3 0,4 1-1 16,0-1-10-16,-6 0-3 15,-4 3-41-15,-2 0-19 16,-3 0-52 0</inkml:trace>
  <inkml:trace contextRef="#ctx0" brushRef="#br0" timeOffset="170817.833">4863 7834 208 0,'-3'3'79'0,"6"18"-42"0,-3-2-37 16,0-9 18-16,0 6 1 15,0 3 3-15,3-1-9 16,0 11-5-16,0-2-5 16,-1-3 0-16,-2-3 0 0,0-3 1 15,0-5 0-15,0-2 0 16,0 0 0-16,0-6 0 0,0-2 2 15,0-3 1 1,0-3 1-16,0-13 0 0,0-2 2 16,3-4-3-16,3-1-2 15,3 1-2-15,0-1 0 16,3-4 0-16,3 1 3 16,3 4-5-16,0 4-1 15,-3 2 0-15,6 5 0 16,-4 4-29-16,4 4-13 15,0 3-22-15,0 8-9 16,-3 0-26 0</inkml:trace>
  <inkml:trace contextRef="#ctx0" brushRef="#br0" timeOffset="171268.1234">5291 7919 200 0,'-6'-8'74'0,"3"3"-40"0,-12-3-31 15,12 5 17-15,-3-2 3 16,-2-6 6-16,-4 3 1 16,0 3 2-16,-3 5-17 15,0 5-9-15,0 3-4 0,-6 8-7 16,0 3-1-16,4 7-2 16,2 6 0-16,3-3 5 15,9-3 3-15,3-2 1 16,9 0 2-16,3-5-4 15,2-6-2-15,4-5 2 16,0-6 2-16,0-4 4 16,6-9 2-16,0-7-6 0,-6-1-2 15,-4-2 0-15,-2 2 0 16,-3 1 3-16,-6-1 1 16,0 4-1-16,-3 1 1 15,0 4 2-15,-3 2 2 16,3 5-3-16,-3 6-1 15,3 5-3-15,0 5-3 16,3 5 2-16,3 4 2 16,0-4-2-16,3-2 0 15,0 0-6-15,0-5 0 16,0-1-28-16,3-2-9 16,-3-3-29-16,3-5-9 0,-3-5 0 31</inkml:trace>
  <inkml:trace contextRef="#ctx0" brushRef="#br0" timeOffset="171657.5327">5410 7908 200 0,'0'3'74'0,"0"2"-40"0,3 14-35 16,0-9 15-16,0 1 3 15,-3 8 7-15,3 2-4 16,-3-3-2-16,3 1-10 15,-3-3-5-15,0-3 0 0,0-3 0 16,0-2 1-16,0-2-5 16,0-6 1-16,0 0 0 0,3-3 0 15,3-15 4 1,-3-4-4-16,0-1-2 16,3-1 1-16,0 3 0 15,3 2 3 1,6-2 3-16,6 8-2 0,-1 2-2 15,1 6 0-15,0 5 1 16,0 5 3-16,-3 3 4 16,0 3-2-16,-3 2 1 15,-4 0-3-15,-5 6 0 0,0 4-8 16,-6-1-2 0,0-4-27-16,0-2-9 15,0 0-30-15,0-6-10 16</inkml:trace>
  <inkml:trace contextRef="#ctx0" brushRef="#br0" timeOffset="172003.906">5884 7903 252 0,'-9'-8'96'0,"3"11"-52"0,-6-6-25 0,6 6 26 15,-6-1-17 1,0 4-5-16,-3-1-19 0,3 3-5 16,3 0 0-1,0 0-5-15,9 0 2 0,3 2 0 0,6 1-1 16,6 5 4-16,6 2 0 16,0 1 1-16,0-3 0 15,-4 0 4-15,-5-3 5 16,-3 0 1-16,-9 0 4 15,-6 3-5-15,-6-3-1 16,-2 1-4-16,-7-4-3 16,-3 1-18-16,0-3-6 15,0-3-18-15,6-2-4 16,4-6-27-16,2-2-11 0,6-6-11 31</inkml:trace>
  <inkml:trace contextRef="#ctx0" brushRef="#br0" timeOffset="172274.0791">6071 7586 204 0,'3'-14'77'0,"0"28"-42"0,0-6-26 16,0-1 19-16,0 7-1 15,0 4 3-15,-3 9-5 16,0 10-3-16,0 10-12 16,-3-4-4-16,0 2 0 0,3 0-3 15,0 0 0-15,0-6-3 16,0-7-1-16,3-3-17 0,0-5-8 16,3-5-19-16,0-4-10 15,3-4-52 1</inkml:trace>
  <inkml:trace contextRef="#ctx0" brushRef="#br0" timeOffset="172726.1538">6369 7887 248 0,'-9'-8'93'0,"6"-10"-50"0,-6 10-35 0,3 5 24 0,-3 3-7 16,-3 8 0-16,-3 0-16 15,0 3-5-15,-3 2-3 16,-2 5-4-16,2 4 0 0,3 1-1 16,0 4 0-16,12-3 0 15,9-3 3-15,0-3 0 16,6-4 1-16,0-4 0 16,3-5 2-16,0-5 1 15,2-5 1-15,-2-8-2 16,0 0-2-16,-3-3 3 15,-3-3 0-15,-3 1-1 16,0-3 1-16,-3-3-2 0,0 3-1 16,-3 5-2-1,0 5-1-15,3 14-3 16,3 5 3-16,0 8 4 16,0 0-2-16,3 7 0 15,5 1 1-15,4-3 0 16,0-2 0-16,0-3 0 15,-3-3-14-15,0-2-5 16,3-4-12-16,0-9-4 16,-1-9-16-16,-2-5-8 15,0-5-30 1</inkml:trace>
  <inkml:trace contextRef="#ctx0" brushRef="#br0" timeOffset="172937.392">6616 7564 252 0,'0'-5'93'0,"-3"8"-50"0,6 15-44 16,-3-10 18-16,0 5 1 16,0 9 6-16,3 4 4 15,0 6 3-15,0 13-16 16,3 0-2-16,0 0 0 0,0-3-7 16,-3 0-1-16,0-2-3 15,-1-8 1-15,1-3-29 16,0-5-11-16,0-6-40 15,0-2-15-15</inkml:trace>
  <inkml:trace contextRef="#ctx0" brushRef="#br0" timeOffset="173459.7924">6529 7771 328 0,'-8'2'123'0,"8"-4"-66"0,5-1-64 0,-2 3 19 16,3-2 3-16,3-1 5 16,3 0-10-16,3-2-6 15,3 0-2-15,6 2-2 0,3 0 2 16,5 1-32-16,1 2-14 0,-3 2-22 16,-3 4-7-16,2 2 12 15,1 0 10-15,-12-1 22 16,3 7 11-1,-6-1 33-15,-3 0 16 16,-3 3 10-16,0-5 3 0,-1-1-13 16,1-2-4-16,0-3-10 15,3-2-2-15,3-3-3 16,0-5 2 0,-3-6-7-16,0 1-2 0,3-1-3 15,-6 0-2-15,-3 4 3 16,-1-4 0-16,-2 3-1 15,-6 0 1-15,-2-3-4 16,-7 4 0-16,-6 1-1 0,-3 4 0 16,-3 2 6-16,0 5 2 15,1 3 0 1,-1 8 1-16,3 5 2 16,3 3 5-16,3 2 5 0,6-2 3 15,6 0-7-15,6 2-4 16,6-2-4-16,15-3 0 15,3-2-4-15,2-6 0 16,1-2-23-16,9-11-9 16,6-6-98-1</inkml:trace>
  <inkml:trace contextRef="#ctx0" brushRef="#br0" timeOffset="174378.6289">7655 7506 168 0,'-3'-8'66'0,"3"6"-36"0,-3-4-13 0,3 6 20 16,-3-2-4-16,-3 2 3 16,-3 2-14-16,-6 6-5 15,-9 6-10-15,-3 12 2 0,-2 6 1 16,-4 13-5-16,-6 5-1 0,6 8 2 15,15-2 1-15,13-1-3 16,10-2-3-16,10-5 0 16,6-6 1-16,9-2-3 15,0-8-2-15,0-6-20 16,-1-7-8-16,4-6-26 16,-3-5-9-16</inkml:trace>
  <inkml:trace contextRef="#ctx0" brushRef="#br0" timeOffset="174647.0695">7863 7797 224 0,'-15'11'85'0,"-6"5"-46"0,-9 21-24 0,19-21 24 16,-4 5-17-16,-3 11-4 16,-3 2-11-16,3-2-3 15,0-3-2-15,3-3-6 0,3-5-2 16,4-2-30-16,2-6-12 16,3-5-54-1,3-8-34-15,3-10 63 16</inkml:trace>
  <inkml:trace contextRef="#ctx0" brushRef="#br0" timeOffset="174827.408">7667 7803 264 0,'-6'0'101'0,"9"0"-54"16,2 2-53-16,1 6 17 0,3 8 2 16,3 5 3-16,3 3-5 15,6 5-4-15,3 0-4 16,0 3 0-16,2-3 0 0,-2-2-21 15,-3-4-10-15,0-4-30 16,-3-6-14-16,0-5-27 16</inkml:trace>
  <inkml:trace contextRef="#ctx0" brushRef="#br0" timeOffset="175171.6939">8042 7673 228 0,'-24'3'88'0,"21"5"-48"0,-18 7-42 0,15-1 17 16,-3 9 0-16,0 12 3 16,3 2-5-16,6 0 0 15,3 0-8-15,9 3 1 0,6-6 1 16,3-8 3-16,9-7 4 15,2-11-2-15,1-8 1 16,6-8-1-16,-4-8 0 0,-5-5-2 16,-6-8 1-16,-9-3 5 15,-15-2 2 1,-9-3-7-16,-6 2-4 16,-3 4-7-16,0 4 0 0,-3 9-24 15,4-1-10-15,2 11-35 16,3 5-14-16,3 9-44 15</inkml:trace>
  <inkml:trace contextRef="#ctx0" brushRef="#br0" timeOffset="175456.9673">8417 8001 220 0,'-6'16'82'0,"9"0"-44"0,-3 8-29 0,0-14 22 15,-3 3 5-15,-6 3 5 16,-3 0-19-16,-3 0-8 15,0 0-9-15,-12-6-10 0,3-2-5 16,1-2-45-16,2-6-19 16,3-6-44-1</inkml:trace>
  <inkml:trace contextRef="#ctx0" brushRef="#br0" timeOffset="175725.6742">8476 7842 236 0,'0'3'88'0,"15"18"-48"0,-3-2-25 15,-6-11 26-15,3 2-11 16,3 3 0-16,0 1-17 0,2 1-6 15,1-1-4-15,3-4-3 0,-6 6 3 16,0-3-26-16,0-2-10 16,-3-3-25-16,0-3-11 15,6 0-38 1</inkml:trace>
  <inkml:trace contextRef="#ctx0" brushRef="#br0" timeOffset="175922.2662">8801 7853 244 0,'-3'-13'90'0,"0"13"-48"0,6 15-38 0,-3-9 19 16,-3 10-2-16,-3 7 2 15,-9 7-4-15,-6 4 1 0,0 3-11 16,0 3-1-16,0-3-1 0,4-3-6 16,-1-5-2-16,3 3-29 15,3-6-12-15,3-7-30 16,6-6-10-16,3-13-18 15</inkml:trace>
  <inkml:trace contextRef="#ctx0" brushRef="#br0" timeOffset="176294.7835">8964 7707 224 0,'-6'-10'85'0,"6"10"-46"0,0 0-21 16,0 0 23-16,-6 2-10 0,3 4-1 15,-3 2-19-15,-2 10-7 16,-1 6-3-16,0 10-1 0,3 6 0 16,3 0-3-16,6 2 2 15,6-5-1-15,3-5 0 16,2-6 8-16,7-5 4 15,6-7 1-15,3-6 1 16,3-14 0-16,2-4 2 16,-5-6 2-16,-3-5-1 15,-9-6 4-15,-6-7 2 16,-12-3-7-16,-9-3-3 16,-9 3-9-16,-6 3-3 0,0 5-9 15,0 5-2 1,1 5-42-16,-1 6-19 0,3 5-81 15</inkml:trace>
  <inkml:trace contextRef="#ctx0" brushRef="#br0" timeOffset="176612.8902">9301 7448 296 0,'-6'-13'110'0,"6"15"-60"0,6-2-63 0,0 6 17 15,0-1 5-15,5 8 8 16,1 8 1-16,6 11 1 16,3 5-10-16,-3 8 3 0,-6 8 2 15,-3 3 4-15,-6-1 3 16,-3-4-5-16,-9-1-1 15,-9-3-9-15,-3-4-2 16,-3-9-11-16,0-2-3 16,1-6-19-16,-10-4-9 15,3-4-29-15,3-5-12 0,4-2-51 16</inkml:trace>
  <inkml:trace contextRef="#ctx0" brushRef="#br0" timeOffset="177225.6155">9702 7784 224 0,'0'5'85'0,"3"-2"-46"0,-3-3-32 0,0 0 20 16,0 0 10-16,0 0 9 15,-3 0-15-15,-2-3-8 0,-1 1-14 16,-6-1-4-16,3 0 1 15,0 1-5-15,3-1-3 16,0 0 1-16,3 1 0 0,6-1-2 16,6 1 2-16,0-1-4 15,0 3 1-15,0 0 2 16,0 0 1-16,-4 0 5 16,-2 3 5-16,-3-3 6 15,-3 2 7 1,1 1-7-16,-4-1-7 15,3 1-4-15,0-3-22 0,0 0-8 16,0 3-33 0,3-3-13-16,0 5-37 15,3 6-40-15,0 5 53 16</inkml:trace>
  <inkml:trace contextRef="#ctx0" brushRef="#br0" timeOffset="177471.243">9673 7985 184 0,'3'0'68'0,"0"3"-36"0,0-3-7 0,0 5 25 0,0 0 1 16,0 6 4-16,0 2-17 15,-3 3-6-15,-3 3-18 16,-9 2-7-16,-6 0-2 0,-3 0-23 16,-6 0-10-16,-3-2-121 15</inkml:trace>
  <inkml:trace contextRef="#ctx0" brushRef="#br0" timeOffset="178757.1405">4613 8636 152 0,'0'-8'57'0,"-6"8"-30"0,3 3-16 0,3-3 18 16,6 10-11-16,-3 1-2 15,5 7-1-15,-5 9 1 16,6-1-9-16,-3 3 2 0,3-2 2 0,-3-3 0 16,0-3 1-16,-3-3-6 15,0-4-2-15,-3-4 4 16,0-5 5-16,-3 1-1 16,0-6 1-16,-3-6-1 15,0-4 0-15,0-3-6 16,3-3-2-16,6-8-2 15,6 3-2-15,0 0-2 16,0 2 1-16,0 1 1 16,3 2 0-16,3 3 0 15,3 2 0-15,3 0-22 16,-4 3-8-16,7 0-40 0,-6 3-18 16,3 3-8-1</inkml:trace>
  <inkml:trace contextRef="#ctx0" brushRef="#br0" timeOffset="179088.1616">4925 8652 184 0,'-9'-3'71'0,"6"6"-38"0,-3-3-28 0,3 3 19 0,0 2-6 16,-3 3 1-1,0 8-1-15,0 7-2 0,0 4-8 16,3-1-5-16,3 1 0 15,3-1-4-15,6 1 0 16,6-6 1-16,3-3 2 16,6-7 5-16,0-8 4 0,0-3 2 15,2-3 3-15,-2-8-1 16,-6 1 1-16,-6-6 0 16,-3 0 0-16,-12-2-2 15,-3 2-1-15,-3-5-3 16,-6 2-1-16,-3 3-5 15,0 3-3-15,4 2-14 16,-1 3-6-16,3 0-30 16,3 3-13-16,6 0-70 15</inkml:trace>
  <inkml:trace contextRef="#ctx0" brushRef="#br0" timeOffset="179359.2951">5169 8416 228 0,'-3'-5'88'0,"3"10"-48"0,3 6-45 0,0-3 17 15,0 8 0-15,3 8 2 16,-3 10-3-16,3 6 1 15,-3 7-7-15,0 1-1 0,0 0 0 0,0-6-2 16,0-5 1-16,0-3-7 16,0-5 1-16,-3-5-61 15,0-5-26-15,-3-11-8 16</inkml:trace>
  <inkml:trace contextRef="#ctx0" brushRef="#br0" timeOffset="179557.6504">5035 8631 264 0,'0'-8'99'0,"12"2"-54"0,27-4-55 0,-24 7 14 16,6-2-5-16,2 2 2 15,4 1 0-15,3 2 2 16,0 2-2-16,-1 1-27 0,4 0-10 15,0-1-68 1</inkml:trace>
  <inkml:trace contextRef="#ctx0" brushRef="#br0" timeOffset="179957.5946">5556 8588 208 0,'-27'-2'77'0,"24"2"-42"0,-17 2-34 0,11 1 16 15,-3 2-7-15,-3 6 2 16,-3 5-7-16,-6 18-3 0,6 1-1 16,3-1-4-16,6-2 0 0,4-3 4 15,5-5 1 1,2-6 0-16,7-2-2 0,3-5 7 16,0-6 3-16,6-5 1 15,-3-3 1-15,3-7-4 16,-3-4 0-16,6-4-5 15,-7-3-2-15,-2 0 2 16,-9-3 2-16,0 3-2 16,-3 5 0-16,0 3-3 15,3 2-1-15,0 6-1 16,-3 5-2-16,6 10 0 0,3 11 0 16,3 3 5-16,0 0 1 15,0 0-5-15,3 0 0 16,-3-3 3-1,3-3 4-15,-1-4-8 0,1-4-2 16,0-5-35-16,0-5-13 16,6-5-49-1</inkml:trace>
  <inkml:trace contextRef="#ctx0" brushRef="#br0" timeOffset="180188.9177">5812 8403 296 0,'-12'-8'110'0,"12"8"-60"0,0 0-61 16,0 0 16 0,0 8 0-16,3 3 4 15,-3 13 0-15,3 7 2 0,0 9-6 16,3 2 4-16,0 9 1 0,0 2-8 16,0-8 0-16,0-6-2 15,0 4 2-15,0-12-25 16,0-4-10-16,-3-6-71 15,3-5-61 1,-3-11 55-16</inkml:trace>
  <inkml:trace contextRef="#ctx0" brushRef="#br0" timeOffset="180395.346">5696 8599 276 0,'9'-5'104'0,"6"2"-56"0,6-2-47 0,-9 2 19 16,2 0-11-16,10 1-3 15,6 2-3-15,3 0 0 16,2 2-2-16,1 4-20 0,3 2-8 16,-3 0-87-1,-4 0-49-15,4-1 75 16</inkml:trace>
  <inkml:trace contextRef="#ctx0" brushRef="#br0" timeOffset="180738.2904">6190 8676 276 0,'-9'8'104'0,"9"-6"-56"0,3 1-58 15,-3-3 14-15,6 3 1 16,0-3 4 0,3 0 11-16,0 0 7 0,6 0-14 15,-3-3-3-15,3-2-2 0,-1-1-2 16,-2-2-1-16,0 0-1 15,-3-2 0-15,-3-1 0 16,-6-2 2-16,-3 2-3 16,-3 1-2-16,-3 2-5 15,-3 3-2-15,-5 2-2 16,-7 6 0-16,-3 5 2 16,3 5 2-16,0 8-1 0,4 0 1 15,2 6 5 1,9-1 3-16,3-2 1 15,6 2 2-15,9-2-2 0,6 0 0 16,2-5-3-16,7-4-2 16,3-1-2-16,9-6 1 15,-4-3-34-15,-2-3-15 16,12-4-84 0</inkml:trace>
  <inkml:trace contextRef="#ctx0" brushRef="#br0" timeOffset="181252.8348">6931 8221 184 0,'3'-8'68'0,"-18"5"-36"0,3 3-13 0,7 0 23 16,-7 5-10-16,-6 3-1 15,-9 16-12-15,-3 5-4 16,-6 11-8-16,-2 10-7 0,2 11-1 15,3 5 3-15,12 6 3 16,7 2-2-16,8-6 0 16,12-4-1-16,8-3 1 0,16-8-4 15,18-3-2-15,11-10-51 16,13-14-24-16,2-13-33 16</inkml:trace>
  <inkml:trace contextRef="#ctx0" brushRef="#br0" timeOffset="182303.138">7015 8652 88 0,'-6'-13'33'0,"3"5"-18"0,3 5 20 0,0 3 21 0,0 0-13 16,6 8-7-16,-3 3-17 15,3 7-5-15,0 9-8 16,-3 2 0-16,2 0 4 0,1 0 0 16,-3-3 4-16,0-4-3 15,0-4-1-15,0-5-4 16,0-2-1-16,-3-3 3 16,0-3 3-16,-3-2-4 15,3-3 1-15,-3-3-5 16,0-2 0-16,3-3 1 15,0 0 0-15,0-3 0 16,0-2 0-16,0-8-2 16,3-3 1-16,3 0-4 0,6 0 0 15,0 1 1-15,0 2 0 16,3 2-3-16,0 6 2 16,3 2-4-16,0 6 1 15,-1 5-22-15,1 3-11 16,-3 2-71-1,0 3-43-15,-3 5 68 16</inkml:trace>
  <inkml:trace contextRef="#ctx0" brushRef="#br0" timeOffset="182722.5054">7405 8763 216 0,'-3'0'82'0,"-3"-3"-44"0,6-10-44 0,0 10 14 0,-6-4 6 16,0-1 6-16,-3 0 5 15,-3 2 4-15,0 1-15 16,-3 2-6-16,0 3-1 0,-3 8-6 16,1 8-1-16,-1 3-5 15,3 2-1-15,3 3 3 16,3-3 3-16,6 3-1 16,6-6-2-16,6-2-1 15,3-5 3-15,3-3 2 16,0-8 2-16,-1-3-1 15,1-5 1-15,0-3-2 16,-3 1-1-16,-3-1 1 16,-6-2-1-16,0-5 2 0,-6 2 3 15,0 2 2-15,0-1-1 16,3 9-8 0,3 12-1-1,0 4-4-15,3 3 2 16,3 6 1-16,0-3 2 15,3 0 1-15,3 0 1 16,-1-6-25-16,1-2-8 16,3-5-25-16,0-3-11 15,9-6-18 1</inkml:trace>
  <inkml:trace contextRef="#ctx0" brushRef="#br0" timeOffset="183130.0504">7628 8766 172 0,'0'-29'66'0,"-3"26"-36"0,-6-18-11 16,6 15 23-16,-3 1-10 15,-3 3-1-15,-6-1-12 16,0 3-1-16,0 8-11 16,1 8-9-16,-1 5-1 0,3 3 1 15,6 2 1-15,0-2 1 16,6 0 0-16,3-3-5 16,3-5 1-16,6-3 4 15,3-2 2-15,-1-11 0 0,-2-3 1 16,0-5-2-1,0-3 2-15,0-4-2 0,-3-9 2 16,-3-8-4-16,-3-2 0 16,-3-3-1-16,0 0 0 15,-3 2-5-15,0 6-3 16,-3-3 3 0,3 8 4-16,-6 6 2 0,3 5 3 15,0 7-1-15,3 4-1 16,0 7-4-16,6 11 0 15,0 8 2-15,3 2 3 16,0 14 2-16,0-3 1 16,3-3-2-16,0-2-2 15,3-3 3-15,0-5 0 16,3-3-26-16,-1-5-9 0,1-5-74 16</inkml:trace>
  <inkml:trace contextRef="#ctx0" brushRef="#br0" timeOffset="183293.6201">7809 8678 236 0,'-29'3'90'0,"26"2"-48"0,3 19-51 16,0-8 12-16,0 2-7 16,0 1 3-16,0 0 0 15,0-1 1-15,3-2 0 16,3 0-9-16,2-6-2 0,1-2-84 15</inkml:trace>
  <inkml:trace contextRef="#ctx0" brushRef="#br0" timeOffset="183458.8139">7765 8575 260 0,'-15'-5'99'0,"12"5"-54"0,3 0-64 0,0 0 13 15,0 0-21-15,6 3-3 16,6-1-37-16,3 3-14 16,8 6 11-16,1-3 9 15</inkml:trace>
  <inkml:trace contextRef="#ctx0" brushRef="#br0" timeOffset="183847.408">8045 8649 208 0,'-9'0'79'0,"0"0"-42"0,0-2-28 15,3 2 19 1,-3 0-3-16,0 2 0 0,-3 1-14 16,0 2-4-16,-3 3-5 15,3 8-4-15,0 5-1 0,3 3-1 16,1 0 0-16,5 0 3 16,3-1 0-16,6-4-2 15,2-3 2-15,4-3 5 16,0-5 2-16,3-3 2 15,-3-5 2-15,3-5-5 16,-3-3-3-16,-3-3 1 16,0-7 0-16,-3-6-1 15,-3 3 1-15,0 0-2 0,-6 5 2 16,3 3-4-16,-3 5-2 16,3 2-3-16,0 4 1 15,3 10-2-15,0 8 2 16,3-1 3-16,0 4 1 15,2 0 1-15,1-4 0 16,0 1-16-16,0-2-4 16,0-4-30-16,0-2-12 15,0-5-32 1</inkml:trace>
  <inkml:trace contextRef="#ctx0" brushRef="#br0" timeOffset="184193.3308">8170 8684 176 0,'-3'-3'66'0,"3"6"-36"0,3 2-35 0,-3 6 12 0,3 4 0 16,-3 1 4-16,0 0 5 15,0 0 4-15,0-3-10 16,0 0-3-16,0-5-3 0,0 0-2 16,0-2 1-16,0-4 0 15,0-2 1-15,2-2 2 16,1-6 3-16,3-6-2 15,0-7-2-15,3-3-5 0,0 3 0 16,6 0 2 0,3 3 3-16,0 4 2 15,0 6 1-15,0 8-2 0,-1 6 1 16,1 7 0-16,-3 8 3 16,-3 0-3-16,-3 0-2 15,-3 1 0-15,0-4-1 16,0-2-7-16,0-3 0 15,0-2-43-15,0-3-19 16,0-6-47 0</inkml:trace>
  <inkml:trace contextRef="#ctx0" brushRef="#br0" timeOffset="184491.1651">8634 8607 288 0,'-6'-11'107'0,"3"9"-58"0,-3-1-44 15,3 3 22-15,-3 0-9 16,-3 0 2 0,-3 3-11-16,0 2-5 0,0 3-3 15,6 0-8-15,3 2 0 0,6 6 3 16,6 5 2-16,6 3-1 16,0 3 2-16,0-3 1 15,-3-1 0-15,-6 1 2 16,-6-3 3-16,-3-2 4 15,-6-1 2-15,-6 1-1 16,0-6-1-16,-3-5-8 0,1-3 0 16,-1-2-28-1,3-6-11-15,0-2-50 16,12 0-18-16,12-6-2 16</inkml:trace>
  <inkml:trace contextRef="#ctx0" brushRef="#br0" timeOffset="184807.3907">9092 8350 220 0,'-3'-10'85'0,"0"10"-46"0,-3 0-19 16,3 2 24-16,-3 1-16 16,-5 5-5-16,-7 5-12 15,-3 6-5-15,-6 7-3 16,3 6 0-16,3 8 2 0,7 5-2 16,5 5 0-16,9 0 1 15,6 0 0-15,5-5-2 16,13-5-2-16,6-3-19 15,3-8-10-15,11-5-104 16</inkml:trace>
  <inkml:trace contextRef="#ctx0" brushRef="#br0" timeOffset="185562.4992">9399 8379 204 0,'-12'-2'77'0,"9"7"-42"0,0-2-26 0,-3 2 22 16,0 3-6-16,-6 2 3 15,0 6-12-15,-3 6-2 16,1 4-8-16,-1 8 0 0,3 6 1 16,3-3-1-16,6 5 1 15,6-2-2-15,6-8 0 16,9-6-1-16,5-7 0 15,4-9-2-15,6-4-2 0,-3-17 1 16,-1-2 1 0,-5 0-1-16,-3-3-1 0,-9 0 3 15,-9 0 2-15,-9 0 0 16,-6 0 0-16,-6 3-1 16,-9 2 0-16,-2 4-2 15,2 4-2-15,-3 0-15 16,9 3-5-16,3 0-45 15,7 3-20-15,5-3-31 16</inkml:trace>
  <inkml:trace contextRef="#ctx0" brushRef="#br0" timeOffset="185875.2611">9616 8485 224 0,'-18'0'85'0,"15"3"-46"0,-3 7-39 0,3-4 18 16,-3 2-8-16,-2 5 0 16,2 8 7-16,3 6 4 15,3-1-11-15,6 6 1 0,5 2 0 16,10-10 0-16,3-3 1 16,3-8 0-16,0-7 2 15,-1-12 2-15,1-4 2 16,-3-6-4-16,-6-5 0 15,-6-3-6-15,-9-3 0 16,-6 1-5-16,-6 0 0 16,-9-1-3-16,-6 3-3 0,-3 6-23 15,1 2-10-15,2 3-47 16,3 5-22 0,6 5-16-16</inkml:trace>
  <inkml:trace contextRef="#ctx0" brushRef="#br0" timeOffset="186177.3074">9884 8350 228 0,'-3'0'88'0,"6"3"-48"0,3 0-45 0,0 2 17 16,3 3 4-16,6 5 5 16,3 8-5-16,-1 6 1 15,1 4-10-15,-6 6 5 0,-6 3 1 16,-6-3 2-16,-6 5 4 16,-6 1-9-16,-3-6-1 15,1-5-10-15,-1-9-1 16,-3-1-42-16,3-7-16 15,0-4-68 1</inkml:trace>
  <inkml:trace contextRef="#ctx0" brushRef="#br0" timeOffset="186642.5337">10128 8178 232 0,'0'-13'88'0,"-3"10"-48"0,9 1-36 0,-6 2 19 16,6 0-9-16,3 2 2 16,6 6 0-16,0 11-1 15,3 5-7-15,2 10-1 0,1 8 3 16,-3 9 7-16,-3 2 7 15,-6 2-4-15,-3 1-2 16,-9 5-2-16,-3-6 3 16,-6 1-9-16,-3-11-3 15,-3-8-9-15,0-6-1 0,1-7-32 16,-4-8-14 0,3-5-46-16,0-1-19 15,6-7 0-15</inkml:trace>
  <inkml:trace contextRef="#ctx0" brushRef="#br0" timeOffset="187048.9087">10500 8485 204 0,'0'0'77'0,"0"3"-42"0,3-3-26 0,-3 0 22 16,0 0 7-16,0 5 9 15,0-5-16-15,-3 3-8 16,0-6-14-16,3-2-2 0,0 5 0 15,0 0-1-15,0 0 1 16,3-5-6-16,0 5-3 0,0 0 1 16,0 0 0-1,-3 0 1-15,0 0 0 0,0 0 0 16,0 0 2 0,-3 0-1-16,0 0-1 15,-3-6-24-15,0 9-11 0,0 0-55 16,0 2-24-16,0 0 10 15</inkml:trace>
  <inkml:trace contextRef="#ctx0" brushRef="#br0" timeOffset="187329.4174">10500 8673 260 0,'3'8'96'0,"0"0"-52"0,3 18-40 0,-3-7 21 15,0-1 1-15,-3 6 5 16,0-3-11-16,-6 1-4 15,-3 1-9-15,-6 1-5 0,-6 0-1 16,-5 0-50-16,-16 2-19 16,-3-5-65-1</inkml:trace>
  <inkml:trace contextRef="#ctx0" brushRef="#br1" timeOffset="195200.5017">6265 10668 44 0,'-3'-8'16'0,"3"5"-8"0,3-2-1 0,0 2 7 0,-1-2 4 15,1 0 3-15,0 0 9 16,-3-3 3 0,0 2 9-16,0 1 4 15,0 0-6-15,0 0 1 16,0 2-23-16,0 3 1 0,0 3 1 0,0 4-11 15,0 7-5-15,-3 9 4 16,3 7 2-16,-3 15 1 16,3 7 3-1,-2 12 8-15,-1 2 4 0,3-5-6 16,0-5-1-16,0-4-9 16,3-1-4-16,-1-6-3 15,1-8 0-15,0-8 0 16,0-5 1-16,-3-8-13 15,0-3-4-15,0-5-23 16,0-3-7-16,0-5-34 16,3-3-14-16</inkml:trace>
  <inkml:trace contextRef="#ctx0" brushRef="#br1" timeOffset="195544.0631">6550 11012 160 0,'-3'0'63'0,"3"5"-34"0,0-2-25 15,0 2 13-15,0 3 5 16,3 5 4-16,-3 6 3 16,0 5 2-16,0-3-16 15,0 3-2-15,0-1-2 0,0 1-6 16,3 0-1-16,-3-3 0 16,3-5 2-16,-3-3-8 15,0-2-3-15,3-3-35 16,-3-8-14-16,0-3-54 15</inkml:trace>
  <inkml:trace contextRef="#ctx0" brushRef="#br1" timeOffset="195816.5575">6526 10843 172 0,'-2'-11'66'0,"7"11"-36"0,1-3-15 0,0 3 20 16,-6 0-10-16,6 3-3 16,0 2-8-16,-3 1-4 15,0-1-5-15,-3 0 3 0,0-2 4 16,-3 0 7-16,0-1 3 16,0-2-9-16,-3 0-3 15,3 0-8-15,0-2-2 16,0-1-9-16,3 0-4 15,6-2-53-15,0 2-21 16,6 3-20-16</inkml:trace>
  <inkml:trace contextRef="#ctx0" brushRef="#br1" timeOffset="196339.2451">6651 11023 152 0,'0'-3'57'0,"3"6"-30"0,0 2-23 16,-3-5 15-16,6 5 9 0,0 3 4 15,0 5-5-15,0 3-2 16,0 3-14-16,-3 2 4 0,0-3 3 15,0-2-6-15,-3-3 1 16,0-2-6-16,0 0 1 16,0-3-7-16,0-3-1 15,0-5 2-15,0 0 1 16,0 0 1-16,0 0 0 16,3-5-5-16,0-6-1 15,0-2 1-15,0-3 2 0,3 0-2 16,3-2 0-1,3-4 1-15,3-4 0 16,3 5-3-16,-1 5 2 0,1 3 1 16,3 7 2-16,0 6-1 15,0 8-1-15,-3 5 7 16,0 3 3-16,-4 6 1 16,-2 1 3-16,-3-1-3 15,0 1 1-15,-3-2-7 16,0 1-3-16,0-4-1 15,0-2-1-15,-3-3-22 16,0-2-10-16,3-3-33 0,0-3-11 16,3-2-37-1</inkml:trace>
  <inkml:trace contextRef="#ctx0" brushRef="#br1" timeOffset="196757.362">7149 11073 228 0,'-12'0'88'0,"12"5"-48"0,0-5-47 0,0 0 16 15,0 0 7-15,3 5 7 16,0 1 4-16,3 2 3 16,3-3-16-16,5 0-4 0,4 1-2 15,0-4 0-15,3-2 0 16,-3 0 0-16,0-2 0 15,0-4-2-15,-1-2-1 16,1-2-3-16,-9-1-2 16,0 1 3-16,-6-1 0 0,-6 0-4 15,-3 1-1-15,-6 4-4 16,-6 4 1-16,-5 4-2 16,-1 6 2-16,0 3 1 15,0 2 2-15,3 8-1 16,6 1 1-16,4-4 6 15,5 1 5-15,6 2-1 16,6-3 3-16,8 3-2 16,7-2 2-16,6-3-6 0,3-3-1 15,8-2-13 1,1-6-7-16,0-2-93 16,-6-6-84-16,-10-10 58 15</inkml:trace>
  <inkml:trace contextRef="#ctx0" brushRef="#br1" timeOffset="197691.1159">7851 10462 140 0,'-3'-6'52'0,"-12"6"-28"0,3 0-11 0,3 6 19 16,-3 10-7-16,-8 5-2 16,-7 8 0-16,-3 10 0 15,0 9-12-15,-5 16 4 0,5 10 5 16,3 5 4-16,9-5 3 16,12-5-10-16,9-8-3 15,9-8-6-15,12-6 0 16,9-7-18-16,2-8-8 0,10-8-33 15,-3-9-13-15,2-7-50 16</inkml:trace>
  <inkml:trace contextRef="#ctx0" brushRef="#br1" timeOffset="198141.5758">8116 10774 188 0,'-18'0'71'0,"9"2"-38"0,-3 4-23 15,6-1 20-15,-3 3-7 0,-5 8 1 16,-1 5-9-16,0 11-2 16,3 7-7-16,3 12 3 0,6-6 1 15,12 0 1-15,6-8 1 16,6-8 2-16,8-8 2 16,4-5-3-16,3-11 0 15,5-10-3-15,-2-8 1 16,-3-11-4-16,-6-8 1 15,-10-5-1-15,-8-5 3 16,-9-3-1-16,-12 0 2 16,-8 8-2-16,-7 2 0 0,-6 6-1 15,0 8 0 1,0 5-15-16,4 8-6 0,5 6-24 16,3 7-11-16,6 5-46 15,6 14-17-15</inkml:trace>
  <inkml:trace contextRef="#ctx0" brushRef="#br1" timeOffset="198535.0359">8533 11197 208 0,'3'8'79'0,"0"3"-42"0,3 7-19 0,-3-7 25 16,-3 5 4-16,-3 2 4 0,-3 1-16 15,-3 2-9 1,-3-3-15-16,-3-2-7 0,0 0-1 16,3-8-26-16,3-3-10 0,0-2-45 15,0-8-17-15,6-6-22 16</inkml:trace>
  <inkml:trace contextRef="#ctx0" brushRef="#br1" timeOffset="198967.9462">8830 10845 216 0,'-12'-5'82'0,"12"2"-44"0,-6 3-31 0,4 3 18 15,-1 0-11-15,-3 2-3 16,0 6-6-16,0 2-4 16,0 11 0-16,0 10-1 0,0 3 0 15,3 3 2-15,6-1 3 16,3 1 2-16,6 0 3 15,3-6 4-15,5-5 1 16,10-8 0-16,3-7 4 16,6-12-2-16,2-7-1 0,-2-14-2 15,-3-2-1 1,-7-8-1-16,-5-3 0 0,-9-13 0 16,-9 0 2-1,-12-2-5-15,-12 2-3 16,-6 3 1-16,-5 7 2 0,-4 9-6 15,3 5-4-15,0 5-29 16,4 8-12-16,2 5-41 16,6 11-17-16,6 5-29 15</inkml:trace>
  <inkml:trace contextRef="#ctx0" brushRef="#br1" timeOffset="199221.481">9286 11205 272 0,'-9'13'101'0,"6"1"-54"0,-9 9-48 0,6-12 20 0,-3 5-13 16,-6 0-3 0,-3-3-27-16,-3 5-9 15,-5-2-82-15,-1 8-37 16</inkml:trace>
  <inkml:trace contextRef="#ctx0" brushRef="#br1" timeOffset="200137.7267">9554 10660 176 0,'-9'-5'68'0,"6"5"-36"0,3 0-15 0,0 0 22 16,0 0-2-16,0 0 0 0,3 5-7 15,3 14-2 1,0 4-15-16,0 12-1 0,-3 4 1 0,-3 14-3 15,0-2 2-15,0 2-3 16,0-11 2-16,-3 3-4 16,0-8-2-16,0-5-2 15,3-8 0-15,0-6-35 16,0-2-13-16,3-6-33 16,0-4-11-16,8-12-21 15</inkml:trace>
  <inkml:trace contextRef="#ctx0" brushRef="#br1" timeOffset="200541.9803">9765 10951 256 0,'-6'3'96'0,"12"-3"-52"0,3 18-40 0,-3-10 21 15,0 0 1-15,6 3 7 16,0-3-9-16,3 0-5 15,-1 0-10-15,4-6-4 0,0 1-1 16,0-6-2-16,0 1 1 16,0-1-2-16,-6-8-1 15,-3 3 3-15,-4 0 2 16,-5-5-2-16,-2 0-2 16,-7 0-3-16,-3 2 1 15,-6 6-1-15,-3 2-2 0,0 9 3 16,0 4 2-1,0 3-2-15,4 1 0 0,2 1 5 16,3 4 2-16,6 2-2 16,3 3-1-16,9 0 3 15,6 0 1-15,3-3-6 16,0-3-2-16,2-5 2 16,7-2 3-16,0-6-28 15,3-5-10-15,0-8-33 16,2-5-10-16,4 0-49 15</inkml:trace>
  <inkml:trace contextRef="#ctx0" brushRef="#br1" timeOffset="200904.6215">10098 10922 260 0,'-20'3'99'0,"20"15"-54"0,2 6-53 0,1-13 16 15,0 7 20-15,-3 1 14 16,0 2-15-16,0 0-7 15,0 0-12-15,-6-2-2 0,4-6 1 16,2-3-3 0,0-4-3-16,0-6 0 15,0 0-4-15,2-6 0 16,7-4-3-16,3-6-1 16,0-5-1-16,3-6 0 15,3-2 5-15,6 5 1 0,-3 3 2 16,2 5 2-16,1 6 3 15,-3 7 4-15,0 16 7 16,0 6 4-16,-6 2-1 16,0 3-2-16,-4 0-7 15,-2 0-2-15,-3-6-2 16,0-2-17 0,0-3-7-16,0 0-44 15,3-5-18-15,0 0-64 16</inkml:trace>
  <inkml:trace contextRef="#ctx0" brushRef="#br1" timeOffset="201144.441">10587 11097 228 0,'0'5'85'0,"2"13"-46"0,4 4-13 0,-3-9 31 16,-3 0-10-16,-3 3-3 16,-8 2-22-16,-4 4-11 15,-3-4-7-15,-3 1-6 0,0-3 1 16,0-3-34-16,3-5-15 16,4-3-51-16,-1-5-65 15,6-5 46-15</inkml:trace>
  <inkml:trace contextRef="#ctx0" brushRef="#br1" timeOffset="201608.9587">10973 10716 220 0,'-17'-3'85'0,"14"3"-46"0,-3 0-15 0,3 8 27 16,-9 0-13-16,0 0-4 15,-3 2-18-15,-3 9-5 16,0 5-7-16,3 10-3 0,6 8 0 15,4 1-1-15,5-1 0 16,8-5 0-16,10 0 0 16,12-5 2-16,6-8 1 15,5-11 3-15,-5-10 1 16,6-11 5-16,-9-6 5 16,-1-9-5-16,-8-9 1 15,-12 0 1-15,-9-5 3 16,-3 5-7-16,-12-7-1 15,-6 4-1-15,-9 1 0 16,1 5-13-16,-1 8-6 0,0 10-39 16,3 3-18-16,3 11-50 15,4 5-21-15,5 2 28 16</inkml:trace>
  <inkml:trace contextRef="#ctx0" brushRef="#br1" timeOffset="201984.6383">11271 10530 304 0,'-6'-21'115'0,"6"8"-62"0,3 18-55 0,0-10 20 15,0 2-7-15,3 9 1 0,3 7 0 16,6 5 2 0,3 9-7-16,0 13 0 0,-1 7 0 15,4 9 8-15,-12 10 4 0,-3 0-3 16,-6-2-1-16,-6 2-7 15,-3-11 0-15,-6-2-3 16,-2-5 0-16,-1-9-19 16,3-7-5-16,0-8-42 15,-3-5-17-15,-6-6-75 16</inkml:trace>
  <inkml:trace contextRef="#ctx0" brushRef="#br1" timeOffset="202494.6428">11649 10848 272 0,'0'0'104'0,"0"0"-56"16,3 3-27-16,-3-3 28 0,0 0-11 16,0 0 0-1,-9 0-19-15,0 0-11 16,0 0-8-16,3 0-3 0,0 0 4 15,0-3 1-15,3 0-7 16,1 1-4-16,2 2-2 0,0 0-1 16,0 0-4-1,2 0-1-15,1 0-34 0,0 5-14 16,0 0-66 0</inkml:trace>
  <inkml:trace contextRef="#ctx0" brushRef="#br1" timeOffset="202765.8112">11652 11091 244 0,'0'0'90'0,"0"0"-48"0,3 8-27 0,3 0 24 16,0 5 5-16,-3 6 6 16,0 2-14-16,-6 3-7 15,-6 2-16-15,-3 4-4 0,-3-4 1 0,-3 3-8 16,-5 5-1-16,-16-2-63 16,-6 3-28-16,-14-9-64 15</inkml:trace>
  <inkml:trace contextRef="#ctx0" brushRef="#br1" timeOffset="210601.8002">6232 11650 60 0,'-3'-3'24'0,"3"3"-12"0,0-3-12 0,0 3 7 0,0 0 7 16,0 0 3-16,0-5 3 15,0 5 0-15,3-8-3 16,0-5 2-16,-3 2 7 15,0 3 4-15,0 0 3 16,3 0 3-16,-3 6-20 16,0-1 8-16,0 3 6 0,0 13 1 15,0 9-9 1,0 9-4-16,0 14-6 16,0 8 0-16,0 0-3 0,0 3 0 15,3-6-5 1,0-5-3-16,0-3 2 15,0-5 0-15,-3-5-1 16,0-3 1-16,0-5-11 0,0-5-4 16,0-6-21-1,0-3-6-15,0-2-29 0,0-5-11 16</inkml:trace>
  <inkml:trace contextRef="#ctx0" brushRef="#br1" timeOffset="210737.8473">6166 11830 236 0,'-21'-14'90'0,"24"12"-48"0,-3 2-27 16,0 0 24-1</inkml:trace>
  <inkml:trace contextRef="#ctx0" brushRef="#br1" timeOffset="210853.8814">6157 11816 462 0,'12'0'21'0,"3"0"-11"15,3 0-8-15,9 0 1 0,3-2-2 16,-1-4-1-16,-2 1-6 16,3 0-1-16,3-1-61 15,-7 1-24-15,-2 3-22 16</inkml:trace>
  <inkml:trace contextRef="#ctx0" brushRef="#br1" timeOffset="211308.448">6431 11933 200 0,'-12'16'74'0,"24"-1"-40"0,-3 15-24 0,-6-15 20 16,0 1-5-16,0 3 3 16,0-1-14-16,3 1-3 15,0-1-7-15,0 1-1 0,-3-3 1 16,0-3-2-16,0-2 1 16,-3-3 0-16,0-3 3 15,-3-10 14-15,6-6-6 16,-6 0-2-16,6-2-5 15,0-3-2-15,0 0-3 16,0-2 1-16,3-1-2 16,3 1 2-16,3-1-2 15,-1 3-1-15,4 3 1 16,0 3-1-16,0 2-3 16,3 2 0-16,3 4-12 15,-3 2-5-15,0 0-22 16,2 2-11-16,-2 4-14 0,0-1-6 15,0 0-13 1</inkml:trace>
  <inkml:trace contextRef="#ctx0" brushRef="#br1" timeOffset="211727.8461">6836 11996 220 0,'-6'-8'82'0,"3"6"-44"0,-3-6-29 0,3 5 22 16,-3 0-4-16,-6 1 2 15,0 2-14-15,-2 2-6 16,-1 6-6-16,0 0-5 0,-3 13 1 16,3 3 1-16,-3 3 0 15,9-1-5-15,3 1 1 0,6-1 2 16,3-5 1 0,3-2 1-16,3-6 0 15,3-2 2-15,0-9 1 0,3-4 1 16,3-6 0-16,-3-3-2 15,-1-2-2-15,-2-3 3 16,0 0 0-16,-6 0 1 16,0-5 0-16,-3 5-2 15,-3 3-2-15,0 2-2 16,0 3 1-16,0 14-1 16,3 4-4-1,0 6 1-15,3 3 3 0,0 2 1 16,0 0 3-1,0 0 3-15,3-2-7 16,0-3-3-16,6-6-59 16,0-5-16-1,-1-5-55-15,1-5 31 16</inkml:trace>
  <inkml:trace contextRef="#ctx0" brushRef="#br1" timeOffset="212101.1335">6967 12007 192 0,'-6'2'71'0,"6"1"-38"0,3 2-34 0,-3 1 12 16,3 2 6-16,0 2 4 15,-3 3 0-15,3 3-1 16,-3 3-10-16,0-1 0 0,0 1 1 0,0-3-6 16,0 0-1-16,3-6-2 15,-3-2 1 1,0-3 4-16,0-5 4 0,3 0 0 15,-3-5 3-15,3-5-5 16,-3-6-1-16,3 0-4 16,3-5-1-16,0 2-3 15,6 1-1-15,0 4 1 16,-1 4 0-16,4 2-3 16,0 5 2-16,0 11 3 15,-3 0 1-15,0 3 3 16,-3 2 1-16,0 3-3 15,-3 2-1-15,0 1-1 0,0-3 1 16,-3-3-24 0,0-3-11-16,3 1-36 15,0-6-17-15,-1-2-24 16</inkml:trace>
  <inkml:trace contextRef="#ctx0" brushRef="#br1" timeOffset="212415.3099">7366 11957 284 0,'-15'-6'107'0,"15"6"-58"0,-12 0-42 0,9 0 23 15,-3 3-10-15,-3 2 1 16,-3 3-12-16,0 0-3 16,1 5-4-16,2 1-6 0,6 1 0 15,6 1 0-15,3-3-1 16,5 3 1-16,4 3 0 0,3 2 0 15,-3 0 3 1,-6 0 4-16,0-2 6 0,-9-3 1 16,-6 0 4-16,-3-3-5 15,-6-3-3-15,-6-2-8 16,-2 0-1-16,-1-5-17 16,3-3-4-16,3-3-30 15,3-5-10-15,3-5-40 16,9-5-36-1,6-9 55-15</inkml:trace>
  <inkml:trace contextRef="#ctx0" brushRef="#br1" timeOffset="212658.3302">7476 11705 252 0,'3'3'93'0,"0"2"-50"0,3 8-37 0,-3-2 20 15,3 5 3-15,-3 13 5 16,3 8-10-16,0 11-4 16,-3-3-11-16,0-3-4 0,0 0-1 15,0 1-2-15,0-4-2 0,3-7-6 16,0-6-1 0,-1-2-28-16,1-8-12 15,3-5-37-15,3-9-15 0,3-4 0 16</inkml:trace>
  <inkml:trace contextRef="#ctx0" brushRef="#br1" timeOffset="213062.4582">7756 12031 260 0,'0'-16'96'0,"0"16"-52"0,-3-3-32 16,3 3 24-16,-3 0-6 16,-3 0 0-16,-3 3-11 15,-6 5-4-15,-3 2-8 16,0 3-7-16,1 3-1 0,2 3 1 15,0 5 0-15,6 0-3 16,3-1 0-16,3-2-3 16,6-2 1-16,3-3 3 0,6-3 3 15,3-5 0-15,-1-5-1 16,4-6-2-16,0-2-1 16,-3-6-1-16,-3-2 0 15,0-3 3-15,-3 0 2 16,-3 0 0-16,-3 3 2 15,0 0-2-15,0 5 2 16,0 0-2-16,0 3-1 16,0 2-6-16,0 8-4 15,9 3 6-15,-4 6 3 16,4 4 2-16,0 1-1 16,3-1 1-16,0-2-1 0,0-3-5 15,-3 0-1-15,3-5-30 16,-3-5-14-16,2-6-29 15,1-5-13-15,6-7 2 16</inkml:trace>
  <inkml:trace contextRef="#ctx0" brushRef="#br1" timeOffset="213272.4447">8050 11729 264 0,'-5'-16'101'0,"5"16"-54"0,-3 0-46 16,3 0 21-16,0 8-10 15,0 5-2-15,0 11 6 16,0 13 1-16,0 5-8 16,0 9 8-16,0-6 3 0,0 0-8 15,0-3-4-15,0-2-3 0,3-6-1 16,0-5-22-16,-1-5-10 16,4-5-48-16,-3-6-19 15,6-5-25 1</inkml:trace>
  <inkml:trace contextRef="#ctx0" brushRef="#br1" timeOffset="213500.5366">7920 11943 268 0,'-6'-2'101'0,"12"2"-54"0,-1-3-42 0,1 6 24 0,0-1-7 15,6-2 1-15,3 0-12 16,3 0-4-16,3 0-5 16,3 0-2-16,5 0 3 0,1 0-15 15,0 0-5-15,3 3-57 16,-1 0-26-16,1-1-13 16</inkml:trace>
  <inkml:trace contextRef="#ctx0" brushRef="#br1" timeOffset="213860.9924">8303 12023 220 0,'-5'8'85'0,"10"0"-46"0,-2-1-39 16,3-1 16-16,0-1 0 0,0-2 4 15,3-1-1-15,3 1 0 16,0 0-10-16,0-3-3 0,3 0 0 16,-3-3-3-16,3-5-2 15,3 0 2-15,-4 0 2 16,-2-2 0-16,-3-1 0 15,-6 0-1-15,-3 1 0 16,-9-1-2-16,-3 1-2 16,-3-1-2-16,-2 6-1 15,-4 2-1-15,0 6 0 16,-6 5 3-16,3 2 0 16,4 6 1-16,2 3 2 15,6-1 1-15,3 1 3 16,6-1-1-16,9 1 0 15,6-1-3-15,3 1-2 0,5-3 1 16,4-6 1-16,3-2-19 16,6-5-8-16,0-3-75 15,2-3-66 1,-2-2 56-16</inkml:trace>
  <inkml:trace contextRef="#ctx0" brushRef="#br1" timeOffset="214384.8393">8964 11581 220 0,'-15'16'85'0,"-11"-11"-46"0,2 8-37 15,12-5 19-15,-6 5-9 16,-3 11 1-16,-12 11-2 15,1 18 3-15,2 5-7 16,6 5 11-16,3 1 8 0,12 2-12 16,9 0-5-16,15-2-5 15,12-1-1-15,6-7-15 0,8-11-5 16,7-8-101 0,0-16-62-16,17-8 79 15</inkml:trace>
  <inkml:trace contextRef="#ctx0" brushRef="#br1" timeOffset="215320.7495">9086 11721 184 0,'-3'3'68'0,"3"-1"-36"0,0 9-35 0,0 0 11 15,0 4 7-15,0 17 7 16,0 5 0-16,0 11 1 16,0-6-12-16,0 0 9 0,0 1 3 15,3-1-11-15,0-5-7 16,0-5-1-16,0-6-1 0,0-2-1 15,0-5 1 1,0-6-44-16,-3-5-17 16</inkml:trace>
  <inkml:trace contextRef="#ctx0" brushRef="#br1" timeOffset="215810.1792">9280 12039 184 0,'-6'7'71'0,"3"-4"-38"0,3-3-32 16,0 0 16-16,3 3-5 0,3 2 1 15,3-2 6-15,0-1 2 16,6 4-10-1,-1-4 0-15,4 1 0 0,3 0-2 0,-3-3 0 16,0-6-3-16,0 1-1 16,0-3-1-16,-4 0 0 15,-2-2-2-15,-3-1 1 16,-6 0 0-16,-3 1 1 16,-6 2 0-16,-3 0 0 15,-3 3 0-15,-8 2 0 16,-4 6-2-16,0 5-2 15,-3 2 1-15,3 3 1 16,4 1-1-16,5 1-1 16,0 4 1-16,6 2-1 15,6 3 2-15,9 2 3 0,3-2 0 16,9-3 0 0,2-5-1-16,1-2 2 0,6-7-3 15,-3-1 0-15,0-4-17 16,0-4-5-16,-1-4-35 15,-2-1-13-15,-3-4-49 16</inkml:trace>
  <inkml:trace contextRef="#ctx0" brushRef="#br1" timeOffset="216198.6958">9569 12023 180 0,'0'18'68'0,"3"-5"-36"0,-1 3-20 0,1-8 19 16,-3 5 4-16,0 3 5 16,0 0-15-16,0 3-4 15,-3-3-13-15,3-3-5 0,0-3-2 16,0-2 1-16,0-2 1 16,0-4-1-16,0-2 1 15,3-5-4-15,3-6-2 16,3-4-1-16,6-4 0 15,0 1 0-15,3-4 0 16,0 4 3-16,3 2 0 16,-1 5 1-16,1 6 2 0,0 2-1 15,0 9-1-15,-3 2 9 16,-3 2 4-16,0 3 0 16,-3 3 0-1,-1 3-7-15,-2-1-2 0,0-2-2 16,-3 0 1-16,0-3-11 15,0-2-4-15,0-3-54 16,0-3-23-16</inkml:trace>
  <inkml:trace contextRef="#ctx0" brushRef="#br1" timeOffset="216489.1573">10024 12192 196 0,'6'11'74'0,"0"-1"-40"0,0 6-18 0,-3-3 24 16,-3 1-3-16,0 1 0 15,-6 4-16-15,-3-1-7 16,-6-2-9-16,-3-2-4 0,-3-1 0 16,0-3-19-16,4-2-5 15,-4-2-33-15,0-6-14 0,6-3-34 32</inkml:trace>
  <inkml:trace contextRef="#ctx0" brushRef="#br1" timeOffset="216893.2057">10292 11893 180 0,'-3'-8'68'0,"3"-8"-36"0,0 24-9 16,-3-8 26-16,0 3-18 15,0 5-8-15,-3 2-11 16,-3 9-6-16,0 5-3 0,0 2-5 0,3 3 1 16,3 3 1-16,3 2 2 15,9 1-1-15,3-6 2 16,3-3 4-16,6-5 6 16,6-5 4-16,2-8 2 15,4-10-2-15,-3-9 2 16,0-5-4-16,-1-5-1 15,-8-3 0-15,-3-2 4 16,-15-6-8-16,-3-2-1 16,-9-9-5-16,-6 6-1 15,-9 5-6-15,1 6-2 16,-1 8-25-16,0 4-8 0,0 12-40 16,0 10-15-16,7 2-30 15</inkml:trace>
  <inkml:trace contextRef="#ctx0" brushRef="#br1" timeOffset="217193.691">10518 11710 228 0,'6'-2'85'0,"6"4"-46"0,9 4-30 0,-12 2 19 16,6 5-10 0,-1 11-3-16,7 10 5 0,-3 8 1 15,-3 6-10-15,0-6 9 0,-6 1 3 16,-6-1 0-16,-3 0 0 16,-6-5-8-16,-3-2-2 15,-3-6-7-15,-3-8-4 16,-3-5-32-16,-6-5-13 15,4-3-46-15,-1-3-19 16,3-8-11 0</inkml:trace>
  <inkml:trace contextRef="#ctx0" brushRef="#br1" timeOffset="217537.5011">10845 11980 124 0,'6'-5'46'0,"-3"5"-24"0,3 0-2 15,-6 0 21-15,0 0 13 16,0 0 9-16,0 0-10 15,0 0-2-15,-3 0-29 16,-3 3 0-16,0-3 2 0,-2 0-4 0,-1 0-2 16,3 0-8-16,0-3-2 15,3 0-4-15,0 1-3 16,3-1-11-16,3 0-6 16,3 1-17-16,3 2-6 15,0 2-50-15,-1 4-20 16,-2 2-5-1</inkml:trace>
  <inkml:trace contextRef="#ctx0" brushRef="#br1" timeOffset="217807.849">10857 12139 208 0,'0'3'79'0,"6"2"-42"0,0 8-15 0,0-5 26 0,-3 5 12 16,0 3 10-16,-3 0-15 16,-6 8-6-16,-3-3-28 15,-6 0-4-15,-2 3 0 0,-7 0-14 16,-3-3-3-16,0-2-52 15,0-3-20-15,4-1-103 16</inkml:trace>
  <inkml:trace contextRef="#ctx0" brushRef="#br1" timeOffset="219174.1259">6160 12808 160 0,'0'0'63'0,"12"3"-34"0,-6 2-27 15,-3 3 14-15,0 6 7 16,3 4 8-16,0 6-7 0,0 2-2 16,0 1-13-16,-3-1 3 0,0-2 4 15,3-3 3-15,-3-2 1 16,-3-3-7-16,0-6-3 16,0-2-1-16,0-3-1 15,0-5 2-15,-9-5 1 16,3-5-1-16,3-4 1 15,0-4-6-15,3-9-3 16,6-2-4-16,6 0-1 16,-3 0-1-16,6 5 3 15,3-2 2-15,2 10 2 16,4 5-4-16,0 3-1 16,3 3-8-16,3 2-2 15,-1 3-33-15,1 6-13 16,-3 2-23-16,-3 0-7 15,-3 0 1 1</inkml:trace>
  <inkml:trace contextRef="#ctx0" brushRef="#br1" timeOffset="219506.3893">6607 12880 220 0,'-6'-5'85'0,"3"5"-46"0,-3 0-30 15,3 2 19-15,-3 1-10 16,3 2 0-16,-6 3-9 15,0 3-3-15,3 5-3 16,0 2-5-16,3 6 1 0,6 0 1 16,3 2 2-16,6-2 5 15,6-3 6-15,6-5-1 0,3-5 1 16,-1-9-1-16,4-4 2 16,-3-6-1-16,-3-3 0 15,-3-2 4-15,-7-3 1 16,-5 0 2-16,-9-2 0 15,-6-4-9-15,-5 1-4 16,-4 0-9-16,-3 3-1 16,-3 2-10-16,0 5-4 15,3 3-22-15,3 3-10 16,3 2-49-16,4 3-20 16,5-2 9-1</inkml:trace>
  <inkml:trace contextRef="#ctx0" brushRef="#br1" timeOffset="219760.5013">6887 12562 236 0,'-15'-5'88'0,"15"5"-48"0,0 3-49 15,3-1 14-15,0 6 1 16,0 11 4-16,0 13 12 15,3 10 8-15,-3 6-15 16,0-1-4-16,3 1-3 0,-3-6-4 16,2-2-1-16,1-3-1 15,0-3 1-15,-3-5-2 0,0-5 2 16,0-5-51-16,0-3-21 16,-3-6-50-1</inkml:trace>
  <inkml:trace contextRef="#ctx0" brushRef="#br1" timeOffset="219972.5009">6750 12859 276 0,'-9'-3'104'0,"12"0"-56"0,9 1-56 0,-3-1 18 15,5-2-3-15,4 0 6 16,6-1-5-16,3 1 0 15,6 0-4-15,-1 2-3 0,4 0 2 16,0 3-24-16,3 3-11 0,-7 0-52 16,-2 2-62-1,-3 0 36 1</inkml:trace>
  <inkml:trace contextRef="#ctx0" brushRef="#br1" timeOffset="220421.3924">7253 12861 204 0,'-6'-8'77'0,"3"8"-42"0,-3-2-26 16,3 2 22-16,-3 0-2 0,-3 2 3 15,-3 4-17-15,0 2-7 16,-6 2-5-16,-2 9-7 0,-1 2 0 16,3 5 2-16,3 6 3 15,6 0-2 1,3-3 0-16,12 0 1 0,6-5 0 15,3-8 2-15,3-6 3 16,2-4-2-16,1-6 0 16,3-6 1-16,-3-4 2 15,-3-3-3-15,-3-1-2 16,-3-2 2-16,-6 1 2 16,-3-1 0-16,-3-3 0 15,-3 3-3-15,0-2-2 16,0 5 1-16,0 7-1 0,0 1-3 15,3 8 2-15,0 2 1 16,3 0 0 0,3 6-3-16,3 2 0 0,2 3 4 15,4 2 1-15,6 1-3 16,0-1 1-16,0-2 0 16,-3-2 2-16,3-6-50 15,-1-6-32 1,-2-4-18-16,0-6 3 15</inkml:trace>
  <inkml:trace contextRef="#ctx0" brushRef="#br1" timeOffset="220647.8564">7488 12626 252 0,'-9'-19'96'0,"15"17"-52"0,-6 2-43 0,0 0 21 16,3 5-14-1,0 6-4-15,0 7-6 0,3 17 1 16,-3 7 1-16,3 8 2 0,-6-2 1 16,3 2 1-16,0 0 2 15,0-2-3-15,0-6-2 16,6-10 0-16,-3 0 1 16,-6-8-25-16,0-6-10 15,0-5-82 1</inkml:trace>
  <inkml:trace contextRef="#ctx0" brushRef="#br1" timeOffset="220872.4061">7357 12859 300 0,'0'-3'112'0,"21"3"-60"0,-12-3-50 15,0 3 25-15,3-2-12 16,5-1 0-16,4 3-9 16,12-2-4-16,3 2-1 15,2-3-8-15,1 3 0 0,0 0-39 16,-3 3-17-16,2-1-66 16</inkml:trace>
  <inkml:trace contextRef="#ctx0" brushRef="#br1" timeOffset="221275.4654">7792 12949 244 0,'-15'16'90'0,"32"-16"-48"0,-11 5-34 0,3-2 24 16,0 2 4-16,0 0 5 15,3 0-13-15,0 1-6 16,3-4-13-16,0 1-2 0,3-3 3 15,0-3-4-15,-4-2-1 16,4 0 0-16,-3-3 1 16,-3 0-3-16,-12-5-13 15,-6-1-5-15,-3-1 0 16,-6 4 4-16,-3 3-1 16,-8 3 3-16,-1 2 3 15,-3 8 1 1,0 6 3-16,1 2 1 0,8 0 1 15,3 3 0-15,6 5 15 16,6 3 7-16,6 3 1 16,9-1 0-16,9 3-3 15,3 0-3-15,11-2-9 16,-2-6-5-16,9-5-16 16,0-6-6-16,5-10-56 0,4-10-24 15,-9-6-46 1</inkml:trace>
  <inkml:trace contextRef="#ctx0" brushRef="#br1" timeOffset="224050.8775">8551 12462 184 0,'-6'-24'68'0,"3"24"-36"0,-6-3-15 16,6 6 22-16,-3 0-5 15,-12 7 1-15,-3 4-16 16,-3 7-6-16,-3 8-8 16,-5 13 1-16,-1 16 0 0,6 6 0 0,6 5 1 15,6 2 2-15,10-2 5 16,13-3-6-16,13-2 0 16,12-6-6-16,6-11-2 15,5-10-22-15,4-10-8 16,6-11-47-16,-4-8-18 15,-5-8-10 1</inkml:trace>
  <inkml:trace contextRef="#ctx0" brushRef="#br1" timeOffset="224444.5144">8607 12917 212 0,'-6'13'79'0,"6"-10"-42"0,3 10-45 16,3-5 12-16,0 3 9 16,0 4 6-16,0 7-1 15,0-1 2-15,0 0-11 16,-3-3-3-16,0-2 0 0,0-2-1 15,0-4 2-15,0-2 2 16,-3-3 2-16,0-7 14 16,0-9-7-1,0-5-2-15,0-2-9 16,3-1-5-16,3-5-4 16,3-2-1-16,5 5-1 0,4 2 0 15,0 6-4-15,3 2 0 16,3 4-31-16,0 1-12 15,-1 4-25-15,7-1-10 16,-3 8 0 0</inkml:trace>
  <inkml:trace contextRef="#ctx0" brushRef="#br1" timeOffset="224806.1132">9003 12954 184 0,'-6'11'71'0,"0"-11"-38"0,-3 0-23 0,6-3 17 0,-6 0-4 16,-6 3 0-16,0 3-10 15,1 2-5-15,-1 6-5 16,3 2-3-16,3 6 1 16,0 2-4-16,6 0 0 0,3 0 2 15,6-2 2-15,9-9 2 16,0-2 1-16,0-5-5 16,-1-3 1-16,1-6 0 15,-3-1 0-15,-3-4-3 16,0-2 0-16,-3-1 4 15,-3 1 3-15,-3 0 5 16,0 2 2-16,0 1 1 16,0 2 0-16,0 3-4 15,0 2-3-15,0 6-7 0,3 5-1 16,3 2 1-16,3 3 1 16,3 3-2-16,0-3 0 15,3-2-36-15,2 0-16 16,7-3-45-1,3-6-28-15,0-2 59 16</inkml:trace>
  <inkml:trace contextRef="#ctx0" brushRef="#br1" timeOffset="225238.2732">9298 12983 184 0,'-12'-13'71'0,"3"2"-38"0,-3 1-19 0,6 4 22 0,-3 1-3 15,-6 5 1-15,0 0-17 16,0 0-5-1,1 8-8-15,-1 3-5 0,3 2-2 16,3 5-1-16,3 4 3 0,3 1-2 16,3-1 1-16,9-1 2 15,6-5 2-15,0-3-3 16,2-5 0-16,1-6 3 16,0-4 1-16,0-9 1 15,-3-5 2-15,-3-2-3 16,0-6-2-16,-6-5 0 15,-3-3-1-15,-3-2 2 16,-3-3 3-16,-3-8-2 16,0 5-2-16,-3 6 0 0,0 7-1 15,3 3 4 1,0 11 5-16,0 5-10 0,3 11-1 16,0 10-4-16,3 6 1 15,3 10 1-15,3 5-1 16,3 3 4-16,0 0 2 15,3 0 2-15,0 0 3 16,6-5-5-16,-4-3-1 16,4-8-33-16,3-2-13 15,-6-6-50 1,3-5-41-16,0-8 53 16</inkml:trace>
  <inkml:trace contextRef="#ctx0" brushRef="#br1" timeOffset="225403.5717">9491 12896 228 0,'0'2'85'0,"3"14"-46"0,0 8-41 16,0-13 14-16,0 2-2 15,0 3 4-15,3 2-8 16,0 1-1-16,0-1-3 16,0-2-10-16,0-3-3 0,0-2-95 15,-3-6-44 1,-3-5 76-16</inkml:trace>
  <inkml:trace contextRef="#ctx0" brushRef="#br1" timeOffset="225554.72">9494 12798 252 0,'-6'-5'93'0,"9"5"-50"0,0 0-59 0,3 2 12 16,3 1-36-16,3 2-14 15,3 0-36-15,6 3-14 16</inkml:trace>
  <inkml:trace contextRef="#ctx0" brushRef="#br1" timeOffset="225944.3762">9789 12867 232 0,'-18'0'88'0,"6"2"-48"0,0 1-34 0,6 0 22 0,-6 2-11 15,-6 3 1-15,-2 5-7 16,-1 6-1-16,3 2-6 16,6 3-3-16,3 2 0 0,3 1 3 15,9-4 2-15,9 1-2 16,3-8-1-16,0-3-1 16,3-5-2-16,-1-8-4 15,1-5-2-15,-3-6-4 16,0-2 1-16,-3-3 7 15,-6 0 6-15,0-5 2 16,-6-3 2-16,-3 3 4 16,3 5 3-16,-3 6-4 0,3-1-1 15,0 11-13 1,0 11-3-16,3 2 1 16,3 5 2-1,6 1 2-15,-3 2-2 16,0-2 2-16,6-3-17 0,-1-6-5 15,1-2-46-15,0-3-18 16,-3-5-17 0</inkml:trace>
  <inkml:trace contextRef="#ctx0" brushRef="#br1" timeOffset="226304.4151">9944 12898 148 0,'3'6'57'0,"0"10"-30"0,2 10-12 0,-2-15 20 16,0-1-2-16,-3 3 1 0,0 1-11 16,0-1-1-16,0-2-13 15,0-4-1-15,0 1-1 0,0-2 8 16,-3-4 2-16,3-4 3 16,0-4 0-16,0-2-3 15,3-2 0-15,0-6-7 16,3-5-2-16,3 0-9 15,3 2-1-15,3 3 0 16,3 6 3-16,0 4 2 16,3 4 3-16,-1 4-1 15,-2 6 2-15,0 3-4 0,-3-1 0 16,-3 4 1 0,0-1 0-16,-3 0-11 15,-3 0-3-15,-3 1-37 16,3-4-16-16,0 1-45 15,0-3-50-15,3-3 53 16</inkml:trace>
  <inkml:trace contextRef="#ctx0" brushRef="#br1" timeOffset="226622.4517">10459 12838 304 0,'-3'-6'112'0,"0"4"-60"0,-3-4-50 0,3 6 23 15,-3 0-4-15,-3 0 4 16,-6 6-7-16,0-1-3 16,-6 6-8-16,3-1-5 0,6 1-1 0,3 5-6 15,6 2-1-15,3 1 0 16,6-4 2-16,6 4-1 16,6 0 1-16,0 2 5 15,0 0 1-15,-6-3 6 16,-3 1 5-16,-9-3 2 15,-6 0 0-15,-6-6-7 16,-3 1-3-16,-6-3-16 16,-3-3-8-16,1-2-30 15,2-6-13-15,0-2-59 16,6-1-53 0,6-4 66-16</inkml:trace>
  <inkml:trace contextRef="#ctx0" brushRef="#br1" timeOffset="226918.6617">10917 12488 288 0,'-9'-5'107'0,"3"5"-58"0,-6 0-40 0,6 3 25 0,-6 5-21 16,-9 2-7 0,-8 6-2-16,-7 13-1 15,0 19-1-15,3 5 3 0,7 2 1 0,8 6 9 16,9-3 2-16,9 3-8 16,9-5-3-16,15-3-9 15,8 0-2 1,10-11-29-16,15-10-13 0,5-11-99 15</inkml:trace>
  <inkml:trace contextRef="#ctx0" brushRef="#br1" timeOffset="227613.0465">11084 12666 160 0,'-6'-8'60'0,"6"5"-32"0,0-2-6 0,0 5 20 16,0 0 2-16,0 0 1 16,3 5-14-16,0 3-7 15,0 16-13-15,3 8 6 0,-1 7 5 16,1 9-5-16,0-6-2 15,0 1-6-15,0-4-4 16,-3-4-2-16,3-4-3 0,-3-7-10 16,0-5-6-1,3-3-43-15,0-6-16 16</inkml:trace>
  <inkml:trace contextRef="#ctx0" brushRef="#br1" timeOffset="228152.9813">11280 12793 160 0,'-9'-8'63'0,"6"-16"-34"0,0 11-5 0,3 5 22 15,-3 0 5-15,0 0 5 16,3 0-18-16,3 0-8 16,3-3-17-16,6-2-4 0,6 0-2 15,3 2-6-15,3 3-2 16,-1 6-3-16,4 7 3 15,-3 6 0-15,-3 10 3 16,-6 5-3-16,-6 6 0 16,-3 5 1-16,-12-3 0 15,-3 3 0-15,-3-5 2 0,-3 0-1 16,0-6 2-16,0-2-2 16,3-5 2-16,3-3-2 15,3-6 2-15,0-2-2 16,6 0-1-16,3-5 1 15,3-3-1-15,6-3 6 16,9-2 4-16,3 0 1 16,0-1 3-16,0 4-9 15,-1-1-6-15,1 0-4 16,-3 1 0-16,3-1-28 16,-6 0-11-16,8 3-118 15,-2 0 32 1</inkml:trace>
  <inkml:trace contextRef="#ctx0" brushRef="#br1" timeOffset="228498.0771">11798 12660 236 0,'-21'-2'90'0,"12"7"-48"0,-6 6-45 0,9 2 19 15,-3 8-6-15,-5 5 4 16,-10 6-1-16,9 0 0 16,9 5-7-16,9 0 3 0,3-5 1 15,9-3-1-15,12-3 0 16,2-5 6-16,10-7 2 0,0-6-6 16,-1-8-4-1,-2-6 0-15,-3-4 2 0,-6-9 5 16,-7-2 1-16,-8-3-2 15,-9-5 0-15,-9-5-10 16,-6-6-1-16,-8 0-9 16,-4 3 0-16,0 8-15 15,0 5-3-15,0 9-51 16,1 7-23-16,5 5-28 16</inkml:trace>
  <inkml:trace contextRef="#ctx0" brushRef="#br1" timeOffset="228978.6572">12030 12430 260 0,'0'0'99'16,"0"3"-54"-16,3-3-48 0,3 2 16 0,0 4-1 15,9 4 3-15,3 9-6 16,3 7-1-16,-1 11-4 16,1 8 8-16,-3 11 7 0,-6-3 3 15,-6 5 2-15,-6-2-11 16,-6-9-5-16,-6 1-3 15,-6-3-1-15,-3-6-13 16,-2-4-7-16,-1-6-20 0,0-5-10 16,3-3-35-16,-3-3-16 15,4-15-6 1</inkml:trace>
  <inkml:trace contextRef="#ctx0" brushRef="#br1" timeOffset="229866.2921">12262 12348 148 0,'0'-13'57'0,"0"16"-30"0,3-6-3 15,-3 3 24-15,0 0-4 0,0 0 1 16,3 0-12 0,0 0-3-16,3 0-17 0,0 5-8 0,3 3-1 15,6 5 3 1,3 11 4-16,3 11 2 0,-3 10 5 16,-1 7-1-16,-5 12 1 15,0-1 0-15,-6-4 0 16,-3-4-7-16,-3-2-4 15,-3-5-4-15,-12-3 0 16,-3-6-26-16,-2-2-12 16,-7-2-22-16,0-6-7 15,0 0-48 1,-6 3-46-16,1-8 57 16</inkml:trace>
  <inkml:trace contextRef="#ctx0" brushRef="#br1" timeOffset="230541.9696">12718 12666 168 0,'3'2'63'0,"0"-2"-34"0,0 3-1 0,-3-3 25 0,0 0-3 16,3 3 0-16,-3-3-5 16,0 2-2-16,-3 1-23 15,0-3 2-15,-3 0-1 0,-3 0-7 16,0-3-3-16,3 1-9 16,0-1-1-16,0 0-3 15,3 1 0-15,3-1-3 16,3 3-1-16,3 0-2 15,3 3 2-15,0 2 2 0,-3 0-1 16,0 0 6 0,-3 1 1-16,-3-1 2 0,-3 0 2 15,0 3-1 1,-3-5 0-16,0-3-1 16,0 0 0-16,3 0-7 0,0-3-2 15,0 3-31-15,0-2-12 16,3 2-57-16</inkml:trace>
  <inkml:trace contextRef="#ctx0" brushRef="#br1" timeOffset="230854.5206">12646 12988 220 0,'0'-2'82'0,"0"4"-44"0,3 1-22 16,0 2 24-16,0 3-6 15,-3 6 3-15,0 4-6 16,-3 3-1-16,0 6-17 15,-6 4 1-15,-6-1 0 0,-8-1-3 16,-1 0-1-16,-3 0-20 16,0-3-5-16,-8-5-66 0,-4 6-26 15,3-14-25 1</inkml:trace>
  <inkml:trace contextRef="#ctx0" brushRef="#br2" timeOffset="253209.8207">23680 6678 108 0,'-3'-3'44'0,"3"3"-24"0,0-2 3 15,0 2 21-15,0 0-7 16,0 0 1-16,3 0-8 16,-3-3-2-16,0 3-15 15,6 0 1-15,-6 0 0 0,0 0-3 0,0 0 1 16,0 8-3-16,0 0 0 16,0 5 1-16,0-2 4 15,-6-1-4-15,6-2 0 16,-6-2-4-16,1-1 1 15,-4-2 0-15,6-3 3 16,-6 0-3-16,0-6 1 16,0-4-5-16,3-1-2 15,0 1 0-15,3-1 1 0,3 3-6 16,3 0 1 0,3 3-1-16,0 2-1 15,3 1 4-15,0 2 0 0,0 2 1 16,-6 6 0-16,3 0 0 15,-3-3 0-15,-3 1 4 16,0-1 2-16,-3 0 6 16,-3 3 5-16,3-8-7 15,-3 0-3-15,-6-8-4 16,9 0-3-16,-3 3-4 16,6-6-2-1,0 1 3-15,9-1-3 16,0 6 1-16,3 2 1 15,-3 3 2-15,-1 3-1 16,4 2 1-16,-6 6 4 16,-3-3 1-16,-3 0 3 0,-3 2 3 15,-3-2 5 1,3 0 1-16,-3-3-6 0,0 1-1 16,-2-9-4-16,2 0-3 15,3-7 0 1,3-3-6-16,3-1 1 15,3 4-3-15,2-1 2 16,7 6 1-16,3 2-1 16,0 3 4-16,-6 6 2 0,-3 4 2 15,-3-2 1 1,-6 0 2-16,-6 0 8 16,-9 3-1-16,6-4-5 15,-3-1 1 1,3-1-8-16,-3-8-1 0,0-5 0 15,4 1 0-15,-1-1-3 16,9 0 0-16,0 0-1 16,6 0 0-16,-1 3-4 15,4 2 0-15,0 3 4 16,3 3 2-16,-3 4 2 16,-9 1 2-16,0 3 1 15,-3 0 1-15,-3-4 2 16,0 1 3-16,0-2-2 15,-3-4-2-15,3-2-2 0,1-5-3 16,-4-3-2-16,9-2-1 16,0-1-1-1,0 0 0-15,9 1 0 16,-4 2 0-16,1 3-2 0,0 2-1 16,-3 3 6-16,-3 0 2 15,0 0 1-15,0 3-2 16,-3-1 3-16,-3 4 2 15,0-4-15-15,3 1-6 16,1-3-54-16,2-5-125 31</inkml:trace>
  <inkml:trace contextRef="#ctx0" brushRef="#br2" timeOffset="254559.8469">23666 6678 96 0,'5'0'35'0,"-5"0"-18"0,0-3 4 0,0 3 32 16,0 0-15 0,0 8-12-1,0-2-7-15,0-1-12 0,-2-2 7 0,-1-1 5 16,-3-4-1-16,6 4 1 15,-6 1 1-15,0-3 0 16,-3 3-9-16,6-3-2 16,-6 0-1-16,0 2 0 15,-3 1-2-15,0-3-1 16,-3 2 1-16,0-2 3 16,-6 0 0-16,-2 0 0 15,-4 0-3-15,3 0-1 16,-3 0 1-16,0 0 3 0,-2 0 0 15,-4 0 0 1,0 0-5-16,-2 0-3 16,2 0 4-16,-3 3 1 0,-3 2 0 15,1 1 1-15,-1-1-2 16,6 0 0-16,3-2-3 16,7 0 1-16,2-1-2 15,6-2-1-15,6-2-65 16,3-1-56-1,6-8-67 1,0-2 61-16</inkml:trace>
  <inkml:trace contextRef="#ctx0" brushRef="#br2" timeOffset="255311.9015">23103 6604 116 0,'0'-3'44'0,"0"6"-24"0,0 0-6 16,0-3 17-16,0 0-2 0,0 0 3 15,0 2-5-15,-3 1-2 16,0 0-13-16,0-1-1 0,-3 1 2 15,-3 2 2-15,0 0 0 16,-9 1 1-16,-2 2 0 16,5 0-2-16,-6 0-1 15,3 2-3-15,-3 1 1 16,0-1-6-16,3 1-1 16,-2-1-4-16,2-2-1 15,9 0-1-15,0-2 0 16,3-1 2-16,0 0 2 15,6 1-1-15,0-1-1 16,6 0 1-16,3 3 1 0,3 0 3 16,3 0 2-16,0 3-1 15,-1 2 1-15,7-3-2 16,3 1 0-16,-3-1-3 16,-6-2-2-16,3 0 1 15,-6-2-1-15,-1-1 0 16,-2-2 0-16,0-1-36 15,0-2-15-15,0-2-84 16</inkml:trace>
  <inkml:trace contextRef="#ctx0" brushRef="#br2" timeOffset="255927.7924">23189 7019 204 0,'0'-2'77'0,"0"-1"-42"0,0 6-21 0,0-3 22 15,0 0 11-15,-6 5 5 16,3 0-12-16,-6 3-6 16,-8 6-20-16,5 1-4 0,-6 7 0 15,-3 1-4-15,0-1-1 16,3-4-5-16,0 1-2 16,4-4-19-16,2-1-7 15,3-4-29-15,0-2-12 16,0-3-20-1,3-2-50-15,0-6 36 16</inkml:trace>
  <inkml:trace contextRef="#ctx0" brushRef="#br2" timeOffset="256001.744">22981 7006 236 0,'-3'-8'90'0,"6"6"-48"0,-3 2-42 15,0 0 16-15</inkml:trace>
  <inkml:trace contextRef="#ctx0" brushRef="#br2" timeOffset="256135.0034">22993 7004 444 0,'15'13'45'0,"0"5"-22"16,2 6-6-16,4 5-6 0,0-2-6 16,6-4-3-16,-3 1-1 15,-3-3-1-15,14-2-27 16,-2-3-11-16,-6-6-96 16,0-4-51-16,-7-14 87 15</inkml:trace>
  <inkml:trace contextRef="#ctx0" brushRef="#br2" timeOffset="257382.7987">23677 5953 76 0,'-3'-5'30'0,"3"2"-16"0,-3 1-3 0,3-1 10 16,0 0 15-16,0 1 7 0,0-1-9 16,0 0-5-16,0 1 0 15,0-1 2-15,-2 0-17 16,2 1-4-16,-3 2-2 0,-3 0 7 15,6 2 2-15,0 4-11 16,0 4-3-16,0 6 0 16,0 16 0-16,6 8 5 15,-1 2 3-15,1 11 0 16,-3 0 3-16,3 2-5 16,-3-2-3-16,-3 8 1 15,12-11 2-15,-6-7-2 16,-6-6-2-16,0-11 0 15,0-2 1-15,0-8-5 16,0 0-1-16,-6-6 0 16,6-2-11-1,0 0-5-15,0-3-14 0,-3-2-6 16,0-3-17-16,-3-3-6 16</inkml:trace>
  <inkml:trace contextRef="#ctx0" brushRef="#br2" timeOffset="258143.0572">23669 5821 152 0,'0'-5'57'0,"0"5"-30"0,0 0-10 0,0 0 22 15,0 2-13-15,-3 6-5 16,-3 0-10-16,0 3-5 16,-3 2-3-16,-6 5 6 0,6 6 4 15,-3 0 0-15,0-3 0 16,0 6-1-16,3-6 2 0,3 5-12 16,0-7-1-1,0-3-1-15,6-3 0 16,0-13 2-1,9-11 1-15,-3-2-1 16,0-3-2-16,3-5 1 16,3-3 1-16,-3 0-1 15,0-2-1-15,-3-3-2 16,0 2-1-16,0 9 2 16,-3 2 2-16,-3 3 0 15,6 2 2-15,0 11-7 16,0 0 1-16,-3 8 1 15,8 3 7 1,-2 2 7-16,6 3-2 0,-9 5 0 16,12 0-6-16,-6 0-1 15,-3-2-1-15,3-3 1 16,3-3-22-16,-3 3-9 16,0-3-46-16,5-10-17 15,-2-6-8 1</inkml:trace>
  <inkml:trace contextRef="#ctx0" brushRef="#br2" timeOffset="258717.3788">23880 5781 180 0,'0'0'68'0,"0"0"-36"0,0 0-15 0,0 0 20 16,0 0-17-16,3 8-6 15,3 0 5-15,-3 5 2 16,3 0-11-16,0 3 1 0,3 3 2 0,0-1-3 16,-1 1 2-1,1-3-7-15,0 0-1 16,-3-3-2-16,0-3-2 0,-3-2 1 15,6 0-1-15,-6-2-31 16,3-4-12-16,-3-2-27 16,6-2-11-16,-3-4-9 15</inkml:trace>
  <inkml:trace contextRef="#ctx0" brushRef="#br2" timeOffset="258962.256">24091 5781 176 0,'-6'0'68'0,"6"16"-36"0,-6-8-20 0,3-11 21 15,0 14-6-15,-6 2 1 16,-3 8 0-16,1 8 2 16,-4 14-16-16,-9-1 5 0,3-2 2 15,0-1-7-15,3-4-3 16,3-9-9-16,1-2-1 15,5-5-28-15,3-6-9 16,0-3-50-16,3-7-20 16,-3-6 6-1</inkml:trace>
  <inkml:trace contextRef="#ctx0" brushRef="#br2" timeOffset="261290.1419">24097 6705 152 0,'-3'-3'57'0,"0"-10"-30"0,-3 7-10 0,6 12 20 15,-6 4-10-15,-9-2-3 16,3 3-10-16,-5 5-4 16,5 2-5-16,-6 9-4 0,3 4 2 15,3 12-4-15,3-1-2 16,3-2 2-16,12-3 0 16,0-5-2-16,3-1 0 15,12-4-20-15,0-6-10 16,3-5-60-1</inkml:trace>
  <inkml:trace contextRef="#ctx0" brushRef="#br2" timeOffset="261824.9033">24213 6829 104 0,'-6'3'41'0,"6"-1"-22"0,-9 1 2 0,6-1 17 15,-6 4-1-15,6 2 1 16,-3 5-13-16,1 8-5 16,-1 6-11-16,3 4 0 0,3 1 2 0,3-5-6 15,3-1-3-15,5-2 3 16,7-3 1-1,3-10 6-15,3-6 3 16,-3-8-4-16,9-5 1 0,-4-5-7 16,-5-8-1-1,-6-6 2-15,-6 1 1 0,-3-1 1 16,-12 1 2-16,-3 2-1 16,-3 3 0-16,-6 3-5 15,-3 2-1-15,1 5-8 16,8 6-4-16,-6 2-20 15,6 3-8-15,3 3-45 16,9 2-20-16,9 0 10 16</inkml:trace>
  <inkml:trace contextRef="#ctx0" brushRef="#br2" timeOffset="262129.3874">24466 7064 132 0,'0'0'52'0,"0"6"-28"0,3-1-6 0,-3 0 18 15,0 3-3-15,0 0 1 16,-3 5-8-16,-3-2-2 16,-3 2-13-16,-3-2-4 0,-8-3-1 15,8 0-3-15,-6-3 0 16,9 0-30-16,-3-5-12 0,9-8-66 16</inkml:trace>
  <inkml:trace contextRef="#ctx0" brushRef="#br2" timeOffset="262499.947">24663 6845 192 0,'-15'0'74'0,"9"5"-40"0,-6 6-24 0,9-3 20 15,-3 2-7-15,3 9-1 16,-3 5-10-16,6 2-3 16,0 0-5-16,0 1-3 0,9-3 0 15,3-6 5-15,9-2 4 16,-3-5 3-16,2-3 5 16,1-8-4-16,-3-6 0 15,0-4-2-15,-3-1 0 16,-6-7 0-16,0-6 2 15,-6 0-5-15,-6-2-3 0,-6-1-3 16,0 3-3 0,0 3-10-16,-3 5-4 15,0 6-33-15,0 2-14 16,-3 5-54-16,12 6-40 16,3-3 65-16</inkml:trace>
  <inkml:trace contextRef="#ctx0" brushRef="#br2" timeOffset="262859.4896">24913 6765 216 0,'-6'-5'82'0,"6"8"-44"0,6-3-29 0,-6 0 19 16,3 2-14-16,6 6-5 15,3 6 13-15,2 12 10 16,1 3-16-16,0 8-2 0,-9 3 0 0,3 0 1 15,-9-1 0-15,-9-2-5 16,-3-2-2-16,-6-1-4 16,-2-2-1-1,-13-3-50-15,-6-3-20 16,6 1-71 0</inkml:trace>
  <inkml:trace contextRef="#ctx0" brushRef="#br2" timeOffset="272680.0898">18858 6760 108 0,'-3'-5'44'0,"3"2"-24"0,-3 3 5 16,3 0 20-16,-3 0-11 15,-3 0-5-15,-2 3-10 16,-4 5-2-16,-6 5-10 16,-9 6-4-16,6 7-2 0,0 11-1 15,3 3 2-15,7-3-3 0,5 0 0 16,6 2 1-16,9-1 2 16,8-4-3-16,4-2 0 15,3-6-15 1,-3-2-4-16,3-6-43 15,-6-4-47 1,-4-6 28-16</inkml:trace>
  <inkml:trace contextRef="#ctx0" brushRef="#br2" timeOffset="273511.3522">18891 6874 140 0,'0'0'55'0,"3"3"-30"0,0-3-21 0,-3 0 15 16,0 0 2-16,0 2 4 16,3 3-7-1,-3 3 0-15,3 6-11 0,-3 4 7 0,0 6 3 16,0 0-3-16,0 2 2 15,0 1-5-15,0-1-1 16,-3-2-6 0,3 0-3-16,0-6 0 0,0-2-1 15,0-3-3-15,0-2 2 16,0-3-34-16,9-8-94 31</inkml:trace>
  <inkml:trace contextRef="#ctx0" brushRef="#br2" timeOffset="273986.4078">19007 7046 140 0,'-6'3'55'0,"3"-6"-30"0,3 8-29 15,0-5 10-15,0 0 4 16,0 0 3-16,6 5-2 16,3-2-1-16,0 2-6 15,3-2-1-15,0 0 3 0,0-3 1 16,0 0 3-16,0-3-3 16,0 0-2-16,-4 1-2 15,1-4 0-15,-3 1-2 16,0 0 2-16,-3 0-2 0,-3-1 2 15,-3-2-2-15,-3 3 2 16,-3-6-4-16,0 4-2 16,-2 4-1-16,-1 6 3 15,0-1 0-15,0 3 3 16,0 1 3-16,3 2 2 16,0 2 3-16,3 1 1 15,0-1-1-15,3 1 1 16,3 2-4-16,3-2-2 15,3 2-2-15,3-2-3 16,3-1 1-16,3-2-1 16,0-3-14-16,0-2-5 15,0-6-37-15,-4-2-13 0,4 0-14 16</inkml:trace>
  <inkml:trace contextRef="#ctx0" brushRef="#br2" timeOffset="274389.8958">19177 7054 168 0,'0'5'66'0,"3"0"-36"0,-3 1-15 0,0-1 20 16,0 0-17-16,0 1-5 15,3-1-8-15,-3 0-4 16,3-2 0-16,-3-3-1 0,0 5 2 15,0-5 1 1,0 0-6-16,0-5 0 16,0-3-4-16,0-5 2 15,9-1 1-15,-3 1-1 16,3-5 4-16,0 2 0 16,-4 3 5-16,4 2 2 15,0 0-2-15,0 6-1 16,0 8 1-16,0 2 2 15,0 3 3-15,-3 3 2 16,0 2-3-16,0-3 0 0,0 1-5 16,-3 2 0-1,0-2 1-15,0-1 2 16,0-2-12-16,0 0-3 0,0 0-51 16,-3-5-21-16,0-3-9 15</inkml:trace>
  <inkml:trace contextRef="#ctx0" brushRef="#br2" timeOffset="274619.1528">19451 7086 160 0,'0'0'60'0,"3"7"-32"0,-3 1-4 16,0 3 24-16,-3 0-13 0,-3-1-5 15,-3 3-15-15,-3 1-5 16,-3-4-6-16,0-2-12 0,3 0-2 16,0 0-28-16,0-3-13 15,1-2-44 1,2 0-21-16,0-9 58 16</inkml:trace>
  <inkml:trace contextRef="#ctx0" brushRef="#br2" timeOffset="275069.3074">19558 6882 124 0,'-3'0'49'0,"0"2"-26"0,0 1-5 16,0 2 18-16,0 1-9 16,-3 15-3-16,0 0-6 0,0 0 1 15,0 3-10-15,3 2 1 16,6-2 3-16,3 0-3 15,3-3 0-15,6-5 0 16,3-3 4-16,9-7 1 0,-4-6 0 16,1-6-5-16,-6-2-4 15,0-2 3-15,-6-1 2 16,-6-2-2-16,-6-3 2 16,-3-8-4-16,-6 1-2 15,-6 1-2-15,0 4-3 16,0 2-13-16,0 3-6 15,3 2-34-15,4 1-14 16,-1 2-51-16</inkml:trace>
  <inkml:trace contextRef="#ctx0" brushRef="#br2" timeOffset="275532.2818">19701 6750 120 0,'3'-3'46'0,"-6"3"-24"0,9 3-13 0,-3-1 14 16,3 1-7-16,3 2-1 15,2 6 4-15,1 5 2 16,6 10-10-16,3 6 11 0,-3 5 7 16,-3 0-2-16,-9 0 1 15,-3-3-6-15,-9 3-4 16,-3 0-8-16,-3-5-2 0,-6 0-11 16,0-6-5-16,-3-2-43 15,-2-5-18-15,-7-1-42 16</inkml:trace>
  <inkml:trace contextRef="#ctx0" brushRef="#br3" timeOffset="281099.3148">19984 6633 136 0,'-6'0'52'0,"3"5"-28"0,0 1-11 15,3-6 17-15,0 2 5 16,-3 1 3-16,0 0-9 16,3-1-3-16,-3 1-15 15,0-3 7-15,0 0 2 0,0 0-2 16,0 0 0-16,0 0-6 15,0 0-2-15,0 0-4 16,0-3 1-16,0 3-4 16,3-2 0-16,0-1-1 15,0 0 1-15,0 1-4 16,0 2-2-16,0 0 2 16,3 2 0-16,0 4 3 15,0-1 1-15,0 6 3 16,-3-1 3-16,0 1 5 15,-3-1 3-15,0-7 0 16,0 0-1-16,-3-3-6 16,3 0-4-16,-3-8 1 15,0-3-2-15,0 0 0 16,3 1-8-16,0-1-2 16,0 1-3-16,3 4 2 15,3 1 2-15,3 5 2 16,0 3-1-16,3 2-1 15,-3 3 3-15,0-3 2 16,0 1 2-16,-6 4 5 16,0 3 0-1,-3-2-1-15,-3-3 0 16,0-5-2-16,0 2 0 16,0-5-6-16,0-5-1 15,0-1 1-15,3-2 0 0,0 3-6 16,3-3 0-16,3 3-2 15,3 2 3-15,3 3 2 16,3 3 2-16,0 5 1 16,-3 2 1-16,-3 1 0 15,0-3 2-15,-6 0 3 16,-3 0 4-16,-3 0 0 16,0 0 0-16,-3-3-3 15,0 0-1-15,0-2-3 16,0-3 1-16,0-3-4 15,3 1 0-15,0-6-6 0,3-6 0 16,3 1-4-16,3 3 0 16,3 2 1-1,3 2 4-15,3 9 1 0,3 0 3 16,-3 5 1-16,0-1 3 16,-3 1 1-16,-3 0 3 15,-6 0 1-15,0-2 3 16,-3-1 1-16,-3-2 1 15,0-1-6-15,-3-2-2 16,0 0-2-16,3-2-2 0,0-6-2 16,0-6-1-16,3 1-5 15,3 0-2-15,3 2-2 16,3 3 0 0,3 3 4-16,3 2 3 0,0 6 0 15,-3 5 1-15,-3 3 7 16,0-3 3-16,-6-1 5 15,-3 1 6-15,-3 0-5 16,0-2-2-16,-3-4-5 16,0 1-2-16,3 0 1 15,0-6 2-15,0-2-10 16,3-6-2-16,3 0-4 16,3 1-1-16,3-1 3 15,0 6 5-15,-3 2 0 16,0 1-1-16,-3 2 3 15,0 0 2-15,0 0-5 0,-3 0-1 16,0 5-16-16,3-8-6 16,0 1-46-16,3-4-17 15,6-1-40 1</inkml:trace>
  <inkml:trace contextRef="#ctx0" brushRef="#br3" timeOffset="282092.8299">20338 6064 168 0,'-3'0'63'0,"3"0"-34"0,0 3-34 16,0 7 56-16,0 1-19 15,-6 2-1-15,0 3-3 16,-6 8-16-16,-6 5 9 0,0 5 2 15,-6 6 4-15,-2 5 3 16,-7 8-10-16,0 0-2 16,0-5-4-16,4-6-1 15,2-5-5-15,3-5-3 16,3-6-2-16,3-5-3 16,3-5 1-16,4-3-1 15,2-5-9-15,3 0-4 16,3 0-7-16,0-2-2 15,3-6-10-15,0 0-5 0,3 0-18 16,0-3-7-16,0-2-40 16,6-3-24-1,-1-3 58-15</inkml:trace>
  <inkml:trace contextRef="#ctx0" brushRef="#br3" timeOffset="282423.5799">20254 6070 88 0,'3'-19'35'0,"-3"16"-18"0,0 1-20 15,3-4 50 1,0 4-14-16</inkml:trace>
  <inkml:trace contextRef="#ctx0" brushRef="#br3" timeOffset="282845.6677">20263 6033 288 0,'3'-3'53'0,"-3"3"-27"16,-3 0 2-16,-3 5 2 0,-3 6-5 16,-2 2 0-16,-1 3-5 15,-6 0-3-15,-3 0-3 16,-3 2-1-16,3-5-7 15,3 1-4-15,4-4-1 16,5-2-1-16,3 0-5 16,0-3 1-16,6-5 0 0,9 0 2 15,3-2-4-15,2-4 2 16,4-2-3-16,0-2 0 16,3-1 1-16,-3-5 2 15,3 1-1-15,2-4 4 16,-2 3 0-16,-6 3 1 15,0 2-3-15,-3 3 2 16,0 3-1-16,-3 0-2 16,0 2 5-16,0 3 1 15,0 8 4-15,0 8 1 16,2 2 10-16,-5 4 6 0,-3 1-6 16,0 1 1-16,0 5-7 15,0-5-1-15,0-3-11 16,0-2-1-16,0-3-2 15,0-3 2-15,0-2-28 16,0-3-9-16,0-1-52 16,0-1-21-16</inkml:trace>
  <inkml:trace contextRef="#ctx0" brushRef="#br3" timeOffset="283614.1948">19924 5884 168 0,'-3'3'63'0,"0"0"-34"0,0 2-10 0,0 0 23 16,0 3-6-16,-3 5 2 15,0 3-11-15,-6 3-2 16,-3 5-14-16,4 2-4 0,-4-2-1 15,3 0-3-15,0-6-2 16,3 1-3-16,3-6-1 0,0-2-27 16,3-4-12-1,0-1-26-15,0-4-9 16,3-2-12-16</inkml:trace>
  <inkml:trace contextRef="#ctx0" brushRef="#br3" timeOffset="283821.7706">19778 5932 188 0,'-6'-8'71'0,"6"8"-38"0,-3-3-17 16,3 3 22-16,0 0-14 15,0 0-1-15,3 3-15 16,3 2-6-16,6 3-1 16,3 5 7-16,0 3 5 0,0 6-6 0,3 4-2 15,2 0-1-15,4-2 0 16,0 0-2-16,0-3 1 15,-3-5-15-15,-3-3-7 16,5-5-100 0</inkml:trace>
  <inkml:trace contextRef="#ctx0" brushRef="#br3" timeOffset="287705.3427">19978 6739 116 0,'0'0'44'0,"0"0"-24"0,0 3-13 0,0-3 15 16,0 0 0-16,0 0 2 16,-3 0-7-16,0 0 0 15,0 0-10-15,0 0 0 0,0 0 0 16,0 0-3-16,0 2-3 16,3-2-3-16,0 0-1 15,0 0-1-15,0 0 0 16,0 0 3-16,0 0 0 15,0 0 3-15,0 0 3 16,0 0 11-16,0 0 5 16,0 0 0-16,0 0 2 15,0 0-11-15,0 0-4 16,0 0-8-16,-3 0 0 0,3 0 2 16,-3 0 3-16,3 0-2 15,0 0-2 1,0 0 2-16,0 0 2 0,0 0 0 15,0 0 2-15,0 0-4 16,6 0 0-16,0 3-1 16,3 2 1-16,5 0-2 15,4 6 2-15,3 5 0 16,6 8 1-16,3-3 2 16,0 3 1-16,-1 7 1 15,1-4 0-15,0 2-2 16,-3-3-1-16,-1 1-1 15,1-6 2-15,0 0-3 16,3-2 0-16,-3 2-3 16,-1-3-1-16,-5-2 1 15,-3-2 2-15,-3-4-1 0,-3-2 2 16,-3 0 2-16,-3-3 2 16,0 1-3-1,-3-1-1-15,-3-5-1 0,0 0 1 16,0 0-4-16,0 3-2 15,-3-1-23-15,3 1-7 16,0-6-44-16,0 1-17 16,3-1-17-1</inkml:trace>
  <inkml:trace contextRef="#ctx0" brushRef="#br3" timeOffset="288112.2912">20501 7027 200 0,'-8'-2'77'0,"10"2"-42"0,-2 2-32 16,0-2 15-16,3 3-9 15,0 2-3-15,0 3-1 16,3 3 1-16,3 2-3 16,0 0-2-16,0 0 2 0,0 1 0 15,0-1 1-15,0 0 0 16,-3-2 0-16,-3-1 0 16,-3 1 2-16,-6 0-1 0,-3-1 0 15,-3-2 3-15,-3 0 3 16,-3 0-4-16,-2-3 1 15,-1 0-5-15,0 1 0 16,3-4-3-16,3 1-3 16,3 0-9-16,6-3-5 15,6 0-42-15,6-3-19 16,6 0-17-16</inkml:trace>
  <inkml:trace contextRef="#ctx0" brushRef="#br3" timeOffset="288578.6514">20686 6990 164 0,'-3'0'63'0,"0"-2"-34"0,3 2-16 0,0 0 19 15,0 0-9-15,3 5-4 16,3 0 1-16,0 1 1 16,0 4-11-16,3 1 5 0,0 2 3 15,3 0-4-15,-3 0 2 16,-1 1-9-16,1 1-2 16,-3-1-3-16,0-4 1 0,0 1-2 15,0-3 2-15,-3-3-2 16,0 0-1-1,0-2-32-15,0 0-16 0,-3-3-20 16,0 0-6-16</inkml:trace>
  <inkml:trace contextRef="#ctx0" brushRef="#br3" timeOffset="288861.2016">20912 7011 196 0,'-3'-5'74'0,"3"5"-40"0,0 3-18 0,0-1 24 16,-3 4-12-16,0 2-1 16,-6 2-1-16,-3 6 3 15,-2 11-15-15,-4-1 7 0,0 3 3 16,0 0-10-16,-3 0-5 15,3-2-9-15,3-6 0 16,3 0 0-16,1-5 0 16,2-3-20-16,3-5-7 15,0-2-50-15,3-6-22 16,3-3-18 0</inkml:trace>
  <inkml:trace contextRef="#ctx0" brushRef="#br3" timeOffset="292780.7938">18882 6318 148 0,'-3'-5'55'0,"0"2"-30"0,3 3-7 0,0 0 18 15,0 0-1-15,-3 0 4 16,0 0-10-16,0 0-3 15,-3 0-15-15,0 6 0 0,-3-1 2 16,-2 5-5-16,-7 12-2 16,-6 1-1-16,3 17-1 15,6-3-5-15,3 3 1 16,6-3 0-16,12 0 2 0,3-3-6 16,6-2-1-1,3-5-36-15,6-6-15 0,-3-5-59 16</inkml:trace>
  <inkml:trace contextRef="#ctx0" brushRef="#br3" timeOffset="293248.9542">19001 6416 152 0,'-9'0'57'0,"6"3"-30"0,0-1-12 0,0 1 18 16,0 2-10-16,-3 3 0 15,1 8-10-15,-1 8 0 16,-3 0-8-16,6 2 1 0,3-2 4 16,6-3-4-16,0-2-1 0,2-3 2 15,4-3 2 1,3-5-2-16,0-6-2 16,3-4 2-16,-3-3 0 0,0-3-1 15,-6-3 1-15,-3-8-2 16,-6-2 0-16,-6 0 3 15,-6 3 3-15,-3 2 0 16,0 3 3-16,-3 2-7 16,-3 0-4-16,3 3-16 15,7 3-4-15,5 2-40 16,3 3-15-16,9 0-42 16</inkml:trace>
  <inkml:trace contextRef="#ctx0" brushRef="#br3" timeOffset="293551.5154">19162 6620 188 0,'-12'3'71'0,"15"2"-38"0,-3 0-23 0,0 0 17 15,0 1 11-15,0-1 8 16,-3 0-18-16,0 1-6 16,-3 4-13-16,0-2-6 0,0 0 0 15,-3-3-11-15,3 1-4 0,0-4-43 16,0-4-18-16</inkml:trace>
  <inkml:trace contextRef="#ctx0" brushRef="#br3" timeOffset="293970.7503">19302 6427 156 0,'-6'0'57'0,"3"0"-30"0,0 5-16 0,3-2 15 16,-3 2-3-16,0 3 0 15,0 5-6-15,0 8 0 16,0 3-10-16,3 0 0 0,0 0 0 15,3-3 1-15,3-3 0 16,3-2 2-16,3-2 4 16,6-7 1-16,-3-1 0 15,2-6-1-15,1-3-1 16,-3-5-3-16,-3 0-1 16,-6-2-3-16,0-9-1 0,-9 3 1 15,-9-5 1-15,0 0-3 16,0 2-3-16,-3 6-3 15,4 3-1-15,-1 2-20 16,3 0-10-16,0 2-52 16,3 4-22-16,3 7 5 15</inkml:trace>
  <inkml:trace contextRef="#ctx0" brushRef="#br3" timeOffset="294345.4765">19475 6331 200 0,'-6'-2'77'0,"6"-1"-42"0,0 3-30 0,0 0 19 15,0 0-9-15,6 3 0 16,2-1-5-16,4 9-1 16,3 2-5-16,0 6 2 0,0 5 3 15,0 10 6-15,-3 0 3 16,-3 1-5-16,-3-6 0 15,3-3-8-15,-9-2-1 0,-3 3-7 16,-9-4-2-16,0 1-51 16,-3-3-23-16,-3 1-34 15</inkml:trace>
  <inkml:trace contextRef="#ctx0" brushRef="#br0" timeOffset="303022.4701">19969 7522 104 0,'0'-3'38'0,"0"1"-20"0,0 4-12 0,0-2 11 16,0 0-3-16,0 0 0 15,0 0-4-15,0 6-1 16,3-4-5-16,-3 4-1 16,0-1-1-16,0 6 1 0,0-1 0 15,0 3 1-15,0-2 0 16,3 0 2-16,0 2 1 15,3 0-6-15,-1 3 0 16,4 0-1-16,0 0 0 0,0 0 0 16,3-1 0-1,0 1 4-15,3 0 2 16,0-3 2-16,0 1 0 0,3-4-2 16,-1 1-1-16,1-3-1 15,3 0 2-15,3 0-3 16,3-6 0-16,0 1 1 15,2 0 0-15,7-3 0 16,6 0 0-16,2 0-5 16,-2 2 1-16,3 1 0 15,2-1 2-15,4-2-1 16,-3 0 2-16,2 6-4 16,4-1 0-16,-1 0 1 0,4 1 0 15,-1 2-3-15,-2-3 2 16,3 0 1-16,-4 0 2 15,4 1-1-15,5-9 2 16,-2 0-4-16,-1 1 0 16,-2 4 1-16,-4 1 2 15,-2-3-1-15,-3 5 2 16,-7 1-4-16,-2 2-2 16,-3 0 4-16,-1-1 1 15,-2 1-3-15,-3 3 1 16,-3 2 0-16,-4 0 0 0,-2-2 0 15,-3 2 0-15,-3 0 4 16,-3 1 2 0,0-1 0-16,-3-2 1 0,-3-4-2 15,0 1 2-15,-3-2-4 16,0-1-2-16,0-2 2 16,-3-3 2-16,0 0 0 15,0 0 0-15,0 0-1 16,0 0 0-16,0 0-2 15,0-3-2-15,0 0 1 16,0 1-1-16,3-6 2 16,0 0-1-1,0 0 2-15,0 0-9 16,2 0-1-16,1 0 4 16,0-3 1-16,6 1 4 15,0-1 3-15,0 1-2 16,6 2 0-16,3-3-3 0,0 1-1 15,5-6 1 1,1 3 0-16,0-3 2 0,3 2 1 16,3 1 3-16,-1 3 1 15,1-1-3-15,-3 3-3 16,0 3 0-16,-1 0 1 16,-2-1-3-16,6 4 0 15,-3-1 1-15,-1 3 2 0,4 0-1 16,0-3-1-16,-3 3 3 15,-1 0 0 1,4 3-1-16,0 0-2 0,3-1 3 16,-4 1 2-16,1-3-2 15,0 3-2-15,0-1 0 16,-1 1 1-16,1-1-1 16,0 1 2-16,3-3-2 15,-4 3-1-15,1-1 1 16,3 4 1-16,2-1-1 15,-2 0-1-15,6-2 3 16,-6 5 0-16,-4 0-1 16,1-3-2-16,3-2 1 15,-4-1 1-15,1-2 1 16,3-2 1-16,0-1 0 0,2-5 0 16,1 0 0-1,3-2 0-15,-4-1-2 0,-5 0-2 16,-6-2 3-16,-3-3 0 15,-6 0 1-15,-6 1 2 16,-4-1-5-16,1 2-1 16,-6-1-2-16,3 1 0 15,-6 4 0-15,0 2 0 16,0 3-25-16,-6 2-11 16,6 3-56-1,-3 5-64-15,-3 3 43 16</inkml:trace>
  <inkml:trace contextRef="#ctx0" brushRef="#br0" timeOffset="304287.9101">21612 8004 156 0,'0'-3'57'0,"3"8"-30"0,-3-2-16 0,0-3 18 16,3 5-15-16,0 3-2 15,-3 3 1-15,3 2 1 16,0 6-7-16,0 7 9 0,0 3 4 15,2 0-2-15,-2 6 0 16,0-1-8-16,0-2-4 16,0-3-3-16,0-5 0 15,0-3-2-15,-3-3 2 16,0-4-4-16,0-4 0 16,0-2-32-16,0-3-13 0,0-5-61 31,3 3-30-31,3-3 69 0</inkml:trace>
  <inkml:trace contextRef="#ctx0" brushRef="#br0" timeOffset="304745.881">21772 8234 132 0,'-3'2'49'0,"3"-2"-26"0,3 6-12 15,-3-6 15-15,3 5-1 0,3 0 2 16,0 6-9-16,3 5 0 16,3-3-11-16,3-2 2 0,0-1 4 15,3-2-5-15,3-3 0 16,-4-5 0-16,1 0 0 16,-3-2-2-16,3-3-1 15,-6-3-1-15,-3-3 2 16,-3 0-1-16,-3 1 2 15,-3-1-2-15,-3 1 0 16,-6-1-6-16,-3 0-1 16,-6 4 1-16,3 4 0 15,-3 3-2-15,-2 3 2 16,-1 2-1-16,3 3 0 16,3 5 2-16,3 6 0 0,6-4 0 15,3 1 0-15,3 3 2 16,6-1 3-16,3-2-2 15,3 0 0-15,0-3-1 16,9 1 1-16,0-7-2 16,-1 1 2-16,1-5-13 15,3 0-3-15,-6-3-32 16,0-3-12-16,0-2-46 16</inkml:trace>
  <inkml:trace contextRef="#ctx0" brushRef="#br0" timeOffset="305137.8769">22070 8242 176 0,'-6'0'68'0,"6"0"-36"0,0 2-33 0,0-2 30 15,3 16 0 1,0 0-2-16,0 0 2 16,0 3-17-16,-3-4-2 0,0 1 0 15,3-2-4-15,-3-4-1 16,0 1 0-16,0-3-1 15,0 0-2-15,0-3 1 16,0-5 2-16,0 0 4 16,3-5 0-16,6-3 0 0,3-3-5 15,0-13-1-15,3 0-1 16,2 1 1-16,1 1-2 16,3 7-1-16,0 1 5 15,0 6 1-15,0 6 4 16,-3 4 1-16,-1 9 1 15,-2 8 0-15,0-1-4 16,-6 1 0-16,6-1-7 16,-6 1-3-16,3-4 3 15,-6 1 1-15,3-2-22 16,0-4-12-16,-3-2-54 16,0 3-24-16,-1-6-7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45:51.80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22278 4339 80 0,'-6'-2'33'0,"6"2"-18"0,0 0 6 0,0 0 17 16,0 0-3-16,0 0 0 16</inkml:trace>
  <inkml:trace contextRef="#ctx0" brushRef="#br0" timeOffset="1647.9537">22272 4337 287 0,'0'-8'18'0,"0"0"-4"16,0 2-13-16,0-4 2 16,6 2 4-16,-6 0-4 15,3 3 1 1,-3-1-2-16,0 4-2 15,0-1 3-15,0 0 0 16,0 1-4-16,0-1 1 16,0 0 0-16,0 1 0 0,0-1 2 15,0 1 1-15,0 2 3 16,0 0 1-16,0 0 5 16,0 0 5-16,0 0-3 15,0 0 2-15,0 0 0 16,0 0-1-16,0 0-3 15,0 0-2-15,3 2-6 16,3 6-3-16,0 0 0 16,0 5 1-16,0 0-3 15,3 1-2-15,-3 2 2 16,6-1 0-16,-3 1 5 0,3 3 2 16,3 2-5-1,-3-2 0-15,0-1-1 0,-1 3 0 16,1 0 0-16,0 1 2 15,0 1-1-15,0-1 2 16,0-1-2-16,-3 0-1 16,0 0 1-16,0-2-1 15,0 2 2-15,0-3 1 16,3 3 1-16,-4-2 2 16,1-1-3-16,0-2 0 15,0 3-1-15,0-3-2 16,0 0 1-16,-3-3 1 15,0 0 3-15,0-2 2 16,0 2-3-16,0-3-3 0,-3 1-3 16,3 2 1-16,0 3 3 15,0-3 3-15,0 1-4 16,0-4-3-16,0 3 1 16,0 1 2-16,-1 2 0 15,1-3-1-15,0 0-2 16,3 0 1-16,0 0 1 15,-3 1 2-15,3-1 1 16,0 0 1-16,-3 0-2 16,3 1-2-16,0-4 1 15,-3 1-1-15,0-1 0 16,3 4 2-16,-3-1-1 16,3 5-1-16,0 1 3 15,-1-6 0-15,1 0-1 16,-6 1 1-16,6-1-4 0,0-3 0 15,0 1 1-15,0 2 2 16,0 0-1-16,-3 1-1 16,9 1 1-16,-6-1-1 15,-3 2 0-15,6-1 0 16,-3-1-3-16,2-1 2 16,-2 0 1-16,0 3 0 15,0 3 0-15,3-1 0 16,-3 1 2-16,3-1 3 0,-3-2-4 15,9 0-1 1,-6-3 0-16,0 6 2 16,-3 4-1-16,2-1-1 15,-2-4 1-15,0-2 1 0,0 0-3 16,0 0 0-16,0 0 1 16,3-3 2-16,0 0-1 15,0 3 2-15,-3 2-4 16,6-2 0-16,-3 3 3 15,-4-3 3-15,1 0-2 16,-3-1-2-16,6-1-3 16,-3 2 1-16,0-1 3 15,0 4 1-15,0-3-1 16,0 0-2-16,0-3 1 16,-3 0-1-16,9 0 0 0,-3 1 0 15,-1-1 0-15,-2-3 0 16,0 4 0-16,0 4 2 15,-3-2-1 1,3 0-1-16,3 2 3 16,-3-4 0-16,0 2-1 0,0-3-2 15,0 0-2-15,-6 0 1 16,6-2 1-16,-3-1 0 16,0 1 0-16,0 0 2 15,-1 4-1-15,1-1 2 16,-3-4-2-16,6 4 2 15,0-1-4-15,0 0 0 16,-6 0 1-16,6-2 0 16,-3-1 0-16,0 1 2 0,3 0-1 15,-3-1-1-15,0 3 1 16,0-5-1-16,-3 0 2 16,6 0 1-16,-6 0-4 15,0 0-1-15,0 0 1 16,0 0 0-16,-3-3 1 15,6 1 0-15,-3-1 0 16,-3 3 0-16,0-3 2 16,5 0 1-16,-2 1-4 15,0-1-1-15,-3 0 1 16,3 0 0-16,-3 1 3 16,3-4 3-16,0 4-4 15,-3 2-3-15,6 0 1 0,-3 0 2 16,0 5-2-1,0-3 0-15,0 1 3 16,0-3 1 0,-3 0 1-16,6 0-5 0,-3-3-1 15,-3 0 1-15,6 1 0 16,-3-4 1-16,0 1 0 16,0 2 0-16,-3-5 2 15,3 5-3-15,-3-5 0 16,0 0-1-16,3 3 0 15,-3-3-16-15,6 0-8 16,0 0-70-16,0 0-30 16,-6 0-6-1</inkml:trace>
  <inkml:trace contextRef="#ctx0" brushRef="#br0" timeOffset="4306.6745">22740 6755 104 0,'0'0'38'0,"0"0"-20"0,0 0-10 16,0 0 13-16,0 0 1 15,0 0 2-15,0 0-2 16,0 0-2-16,0 0-10 16,0 0 0-16,0 0 1 0,0 0 2 0,-3 0 5 15,0 0-1 1,-3 0 1-16,0 0-5 0,0 0-3 15,0 0 1-15,-3 0 3 16,-3-3-8-16,0 3-3 16,0 0 2-16,-5-2 1 15,-4-1 4-15,0 0 1 16,3 3-1-16,-3-5-1 16,0 5-5-16,-2-3-1 15,-1 1-1-15,-3-1 1 16,0 0 0-16,0 6 1 0,-2-6-2 15,-1 1 1 1,0-1-2-16,0 3-1 16,1 0 1-16,-1 0-1 0,-3 0-3 15,0 0 2-15,1 0 1 16,-1 3 2-16,0-3-1 16,-3-3-1-16,4 6 1 15,-1-1-1-15,-3-4 0 16,0-1 2-16,4 0-3 15,-1 3 0-15,3 6 1 16,-6-9 2-16,1 0-3 16,-1 3-2-16,0 0 2 0,4 0 2 15,-7 0 2 1,3-2 1-16,0 2-2 0,4 0-2 16,-4 0 1-1,0-3-1-15,3 3-3 16,-2 0 2-16,-4 0 1 0,3 0 2 15,4-5-3-15,-1 2-2 16,0 1 2-16,0-1 2 16,1 3 0-16,2 0-1 15,0 0 3-15,0 0 0 16,-2 0-4-16,2 3-1 16,0-9 1-16,3 9 2 15,3 0 0-15,-2-3-1 16,-4 0 1-16,0 2 1 15,3 1-3-15,1-3 0 16,-1 2 1-16,3 1 2 16,-3 2-3-16,0 1-2 15,4-4 2-15,-1 1 2 0,0 0 0 16,0-1 2-16,0 1-4 16,1 0 0-16,-1-3 1 15,3 2 2-15,0 1-1 16,3-3 2-16,-3 0-2 15,0 3-1-15,1-3 1 16,2 0-1-16,0 0 0 0,3 0 2 16,0 0-3-1,0 0 0-15,3 0 3 16,0 0 1-16,1 0-1 16,-1 0-2-16,0 0-2 15,-3 0 1-15,3-3 1 16,0 3 0-16,3-3 0 0,-3 3 0 15,3 0 0-15,0 0 2 16,3 0-1-16,0 0-1 16,1 0-13-16,2 0-4 15,0 3-97 1,-3 5-72-16,15-27 69 16</inkml:trace>
  <inkml:trace contextRef="#ctx0" brushRef="#br0" timeOffset="6528.9633">20415 5874 136 0,'-3'-3'52'0,"3"3"-28"0,0 0-17 0,0 0 13 15,0 0 1 1,0 0 2-16,0 0-10 15,3-3-3-15,-3 1 3 16,3-6-8-16,6-11 9 16,0 1-6-16,3-1 0 15,0-2-4-15,0 0-3 16,3-8 2-16,5 0 0 16,-2 2-1-16,3-2 1 15,-3 0 0-15,3 0 1 16,0 0-5-16,-4 0 1 15,1 0 0-15,0 0 0 16,3-1 2-16,0 1 1 16,-3 3-4-16,0-1 1 15,-4 1 2-15,1-14 1 0,0 6-1 16,0 0-2-16,0 2 3 16,0 0 0-16,0 0 3 15,3 3 1-15,-3 3-3 16,-1-3-1-16,1 0 1 15,0 2 2-15,3 3-1 16,3-2 0-16,-3-1 3 16,0 1 3-16,-1 2-6 15,-2-2-1-15,0-4-2 16,0 4-2-16,0 0 1 16,-3 2 1-16,0 3 1 15,0-3 1-15,0 3-2 16,-1-1 1-16,1 1 2 0,6 3 2 15,-6-3-3-15,3 2-1 16,0-5-3-16,-3 3-1 16,0-3 1-16,0 6 2 15,-3-3-3-15,0 5 0 16,-1-3 3-16,1 3 1 16,0 0 1-16,0-5 2 15,0-3-3-15,0 1 0 16,3-1-1-16,0 3 1 15,0 0-2-15,-3-1 2 16,0 1-4-16,0 3 0 16,0-1 3-16,-1 3 1 15,1 3-4-15,3 0-1 16,0 0 1-16,6-3 2 16,-3 0 0-16,-3 0-3 15,3 0 1-15,0 0 3 16,-3 3 1-16,-1-3-1 15,-2 3-2-15,0-3-2 16,0 3 1 0,0 0-1-16,0-3 0 0,0-6 2 15,3 1 0-15,-3 0 0 16,6 3 0-16,-3-1 2 16,0 3 3-16,-1 3-4 15,1-3-1-15,-3 3 0 16,0 2 0-16,0 1 0 0,0-1 2 15,0-2-8-15,3 0-1 16,0 2-14-16,-3-5-4 16,0 6-40-16</inkml:trace>
  <inkml:trace contextRef="#ctx0" brushRef="#br1" timeOffset="14968.8706">20713 2955 92 0,'3'-21'35'0,"-6"21"-18"0,0-18-5 16,3 18 13-16,0-6 0 15,-3 4 0-15,0-1-3 16,-3 3 1-16,0 11-11 15,-3 2-4-15,-3 3-5 16,-3 5-3-16,-3 5 3 0,1 9 0 16,2-3 1-16,9-3-2 0,3 2 1 15,3 4-4-15,9-6 0 16,3 0 1-16,2-5 0 16,4-3-18-16,6-2-8 15,3-6-55 1</inkml:trace>
  <inkml:trace contextRef="#ctx0" brushRef="#br1" timeOffset="15402.9063">20790 2950 152 0,'-3'3'57'0,"3"18"-30"0,0-3-18 0,0-10 14 16,0 6 2 0,0 1 2-16,0 4-14 0,0 10-6 15,0-2-4 1,0-1-5-16,3-2 1 0,0-3 3 0,0 0 1 15,0-8-4-15,0 1-1 16,-3-1-30-16,3-8-12 16</inkml:trace>
  <inkml:trace contextRef="#ctx0" brushRef="#br1" timeOffset="15838.8415">20874 3114 132 0,'-3'0'52'0,"3"19"-28"0,3-9-17 16,-1-7 13-16,4 5-6 16,0 0 0-16,0-3-8 15,3 0-2-15,0-2-2 16,0-6 1-16,0 1 0 0,6-9-1 15,-3 3 1-15,-3 0 0 0,3 3 3 16,-6-8-3 0,-3 5-2-16,-6 3 0 15,-3-6-1-15,0 8 0 16,-3-5 0-16,0 6 0 16,-3 2 2-16,0 2-3 15,0 1 0-15,0 10 3 0,3 6 1 16,0-3 3-16,3-3 3 15,0 0-4-15,4 0-1 16,2-2-2-16,5-1 1 16,4 1-2-16,0 0 2 15,3-3-2-15,6-3-1 16,6-2-15-16,-3-3-5 16,-3 0-43-1,-4-3-43-15,1 3 29 0</inkml:trace>
  <inkml:trace contextRef="#ctx0" brushRef="#br1" timeOffset="16213.7116">21058 3125 104 0,'-3'0'41'0,"6"13"-22"0,0-2-14 16,-3-4 11-16,0 4 2 15,3 0 1-15,-3 2-6 16,0 0-3-16,0-2-1 15,0-1-1-15,0 1-4 16,0-6-3-16,0 0 0 0,0 1 1 16,0-6 3-16,0 0-2 15,0-3-2-15,0-2 0 16,3-3 1-16,0-11-6 0,3 1 1 16,0 2 1-16,0 0 1 15,0 0 3-15,3 6 1 16,0 2 3-16,0 0 1 15,-1 8-1-15,1 0-1 16,0 5-3-16,6 3 1 16,-6 3 0-16,0-1 1 15,-3 1-2-15,0-1 1 16,0-2-4-16,-3 0 0 16,0 0-19-16,0 0-7 15,0-3-54 1</inkml:trace>
  <inkml:trace contextRef="#ctx0" brushRef="#br1" timeOffset="16439.7461">21305 3201 132 0,'-3'0'49'0,"6"3"-26"0,-3 5-12 16,0-3 18-16,-3 1-2 15,0 2 2-15,-3 0-12 16,0-1-5-16,0 1-7 16,0 0-4-16,-6 0 0 0,4 0-6 15,-1-3 1-15,3-2-33 16,0 0-13-16,3-3-30 16</inkml:trace>
  <inkml:trace contextRef="#ctx0" brushRef="#br1" timeOffset="16859.6603">21466 3029 124 0,'-18'3'46'0,"15"-3"-24"0,-12 8-10 0,12-3 13 0,-3 3-2 15,0 3-2-15,0-1-5 16,0 14 0 0,0-5-9-16,3 5-4 0,3-6 0 15,6 1-2-15,6-1-1 0,6-10 5 16,3-3 1-16,0-5 4 15,0 0 1-15,-1-13 1 16,-2-3 0-16,0-2-4 16,-6-3-3-16,-3-3 4 15,-9 5 4-15,-3-5-7 0,-6 6-3 16,-3 2-2-16,-3 5 1 16,0 4-6-16,-5 4 1 15,5 0-34-15,0 6-13 16,3 5-54-1</inkml:trace>
  <inkml:trace contextRef="#ctx0" brushRef="#br1" timeOffset="17202.4411">21615 2879 160 0,'-3'-3'63'0,"6"3"-34"0,3 0-25 16,3 0 15-16,-1 3-2 15,7 2-1-15,0 8-6 16,3 11-4-16,3 5-3 15,0 3 8-15,-3 5 6 0,-6 3 8 16,-6-1 5-16,-6-4-10 16,-3-1-4-16,-3-2-7 15,-3-3-4-15,0-5-16 16,-6-3-7-16,-3-5-44 16,0 2-20-16,0-4-19 15</inkml:trace>
  <inkml:trace contextRef="#ctx0" brushRef="#br2" timeOffset="36240.7344">5017 9538 180 0,'-9'-21'68'0,"6"10"-36"0,-8-7-18 0,5 10 22 16,-3 0 2-16,-3 3 4 15,-3 0-14-15,-3 2-7 16,-3 3-12-16,-3 3-2 0,-2 7 3 15,-1 9-11-15,3 10-1 16,0 13-4-16,6 8-1 16,6 3 4-16,3 0 1 0,4 3 2 15,5-3 2 1,2-3-1-16,4-2-1 0,-3-11 1 16,3 0-12-1,-3-6-8 1,-3-9-23-16,0-7-10 0,-3-7-57 15</inkml:trace>
  <inkml:trace contextRef="#ctx0" brushRef="#br2" timeOffset="36434.8969">4571 9790 224 0,'-9'-3'85'0,"12"0"-46"0,0 1-46 16,0 4 14-16,3-4-7 15,9 2 2-15,3 0 3 0,2 0 4 16,7 0-4-16,0 0-3 0,12-3-1 16,-4 3-4-16,4 0 2 15,-3 3-39-15,0-1-18 16,-4-2-32 0</inkml:trace>
  <inkml:trace contextRef="#ctx0" brushRef="#br2" timeOffset="36749.1537">5002 9808 176 0,'-11'-16'66'0,"5"35"-36"0,0-1-33 0,3-10 13 16,0 0-3-16,0 3 3 16,0 5 1-16,0 5 1 0,3 5-6 15,6 1 3-15,3 4 1 0,6-1-1 16,5-7 2-16,4-7 0 15,0-5 3-15,3-9-3 16,-3-7 1-16,-1-3-5 16,-5-5 1-16,-3-3-1 15,-6-5 1-15,-6 2-4 16,-3-2-1-16,-6 0 1 16,-6 3 0-16,-6 2-9 15,-2 2-4-15,-1 1-26 16,3 5-12-16,3 6-58 15,0 2-31 1,6 2 64-16</inkml:trace>
  <inkml:trace contextRef="#ctx0" brushRef="#br2" timeOffset="37051.3194">5220 9887 148 0,'3'16'57'0,"0"0"-30"0,3 8-27 0,0-13 10 15,-3 2 9-15,6-3 7 16,-6 4-2-16,-1-4 0 16,-2-2-13-16,0 0-4 0,0 0-1 15,0-8 8-15,0 0 3 16,0-3-2-16,0-5 1 0,0-5-7 16,0-3-1-16,6-5-6 15,0 3-4 1,3-1 1-16,0 1 0 15,0-1 1-15,3 6 2 0,3 2-3 16,0 3 0-16,3 3-1 16,0 0-2-16,2 7-28 15,-2 1-12-15,0 2-65 16</inkml:trace>
  <inkml:trace contextRef="#ctx0" brushRef="#br2" timeOffset="37413.07">5782 9462 208 0,'-9'-6'77'0,"6"6"-42"0,-8 0-28 0,8 0 20 16,-6 0-12-16,-3 6-3 15,0 1-5-15,-3 7 0 16,-3 4-4-16,-3 14-4 0,0 10 0 16,-2 3 1-16,2 6 0 15,3-4-3-15,9 1 2 0,9-1-1 16,6-2 0-16,6-2 4 15,6-1 1-15,0-8-12 16,8-2-7-16,4-5-24 16,0-11-12-16,0-6-37 15</inkml:trace>
  <inkml:trace contextRef="#ctx0" brushRef="#br2" timeOffset="37817.9131">5907 9840 192 0,'-3'13'74'0,"3"-10"-40"0,0 5-33 0,0-3 16 15,0 3 4-15,0 0 5 0,0 2-12 16,0 4-3-16,0-1-7 16,0 0-3-16,0-2 2 15,0-1-11-15,0-2-4 0,0 0-54 16,0-3-63 0,0-2 25-16</inkml:trace>
  <inkml:trace contextRef="#ctx0" brushRef="#br2" timeOffset="38013.5299">5878 9689 204 0,'0'-8'77'0,"3"19"-42"0,-3-14-41 16,0 3 12-16,0 0-9 0,3 3 0 15,0-1-18-15,2 1-7 16,1 2-51-16,0 3-22 16</inkml:trace>
  <inkml:trace contextRef="#ctx0" brushRef="#br2" timeOffset="38432.4423">5985 9824 116 0,'0'3'44'0,"0"10"-24"0,3 3-17 0,0-8 12 16,3 0 11-16,0 2 8 0,-3 1-12 15,0-1-2-15,0 1-12 16,-6 0-3-16,6-4-1 0,-6-1 0 16,6-1 0-16,-3-5-2 15,0 0-2-15,0 0 3 16,0 0 0-16,3-3-1 15,-1-5-2-15,1-2-2 16,3-1-1-16,0 1-1 16,3-4 3-16,0-1 0 0,0 1 1 15,3 1-3 1,0 3 2-16,0 2 1 0,0 8 2 16,-3 2 3-16,0 6 2 15,3 0 5-15,-1 3 5 16,-2 2 0-16,-3 3 1 15,0 0-11-15,0 0-7 16,-3-1 0-16,0 1-1 16,0-2-13-16,-3-4-5 15,3-2-41-15,-3-3-18 16,3-2-7 0</inkml:trace>
  <inkml:trace contextRef="#ctx0" brushRef="#br2" timeOffset="38718.5001">6291 9644 188 0,'-6'-26'71'0,"3"10"-38"0,6 3-36 16,0 10 11-16,0 0 2 15,-3 3 6-15,0 0 1 16,3 6-1-1,3 17-2-15,0 4 1 0,-3 5 5 16,0 5 2-16,0-3-9 0,0-2-3 16,-3-1-6-1,3-1-3-15,-3-4 0 16,3 0 1-16,-3-4-3 0,0-4 0 16,0-5-39-16,0-2-15 15</inkml:trace>
  <inkml:trace contextRef="#ctx0" brushRef="#br2" timeOffset="38945.4626">6187 9787 248 0,'-3'3'93'0,"6"-3"-50"0,0-3-41 0,3 3 19 0,3 0 4 15,6 0 5 1,3-3-14-16,6 3-7 16,2-2-5-16,4-1-1 0,6 0 0 0,0 3-8 15,-4-2-4-15,-2-1-55 16,-3 3-25-16,-3-3-25 16</inkml:trace>
  <inkml:trace contextRef="#ctx0" brushRef="#br2" timeOffset="39382.8661">6782 9779 180 0,'-3'0'68'0,"6"5"-36"0,-3-2-37 0,0 13 43 16,0 0-6-16,0 0-6 16,3-1-5-16,-3 1-13 15,3 0-5-15,-3 0-2 0,3-3 1 16,-3 1 1-16,0-1-12 15,0-3-4-15,0-2-40 16,0-2-16-16</inkml:trace>
  <inkml:trace contextRef="#ctx0" brushRef="#br2" timeOffset="39811.3079">6788 9649 180 0,'3'-21'68'0,"0"24"-36"0,3 13-31 0,0-11 16 16,-3-2 6-16,0 2 6 15,0 0-2-15,-3-5-2 0,0 3-13 16,0 0 1-16,-3-1 3 0,-3 1-4 16,0-3 1-16,0 0-8 15,-3 0-1-15,3 0-2 16,4-3-4 0,-1-5-1-16,3 0-1 15,5-5 0-15,1 10 0 16,0 1 0-16,0-1 3 15,0-2 2-15,-3 5 2 16,-3 0 3-16,0 0-3 16,0 0 0-16,0 0-10 0,0 0-69 31,0 8-21-31,0 2-11 16</inkml:trace>
  <inkml:trace contextRef="#ctx0" brushRef="#br2" timeOffset="40191.0404">7000 9753 224 0,'-6'-3'85'16,"6"8"-46"-16,0-5-17 0,3 3 28 0,-3-3-19 15,3 2-5-15,-3-2-7 16,6 3-3-16,0 0-8 15,3-3-3-15,2 0 1 0,1 2-3 16,3-2 0-16,3-2-3 16,0 2-1-16,0 0-19 15,0-3-7-15,0 3-32 16,-4-3-13-16</inkml:trace>
  <inkml:trace contextRef="#ctx0" brushRef="#br2" timeOffset="40384.7438">6994 9858 244 0,'-6'3'93'0,"6"-3"-50"0,3 0-44 0,-3 0 20 16,0 0-9-16,6 3 2 16,6-1-9-16,-3 1-2 15,3-3-1-15,5 3 0 0,4-1 2 16,0-2-10-16,0 0-4 15,3 0-34-15,-3 0-15 0,-1 0-37 32</inkml:trace>
  <inkml:trace contextRef="#ctx0" brushRef="#br2" timeOffset="40879.3104">7473 9599 220 0,'-3'-13'82'0,"0"26"-44"0,0-5-36 15,0-5 17-15,0-1-10 0,-6 9-3 16,0-1-6-16,-6 6-2 16,1 3 1-16,-4 5 0 0,0 5 3 15,3 3 1-15,3-3 3 16,6 2-3-16,3 1 0 16,9 0-1-16,6 0-2 15,6-3 3-15,3-3 2 16,5-5 4-16,10-13 2 15,0-2 6-15,0-9 3 16,-1-8 5-16,-2-7 2 16,-3-3 3-16,-6-6 4 15,-7-5-8-15,-8-2-3 0,-9 0-7 16,-6-6 0-16,-5 0-3 16,-1 6 2-16,-6 2-17 15,-6 8-8-15,3 6-28 16,0 5-14-16,0 7-32 15,1 9-14-15,5 10-36 16</inkml:trace>
  <inkml:trace contextRef="#ctx0" brushRef="#br2" timeOffset="41435.6242">7899 9771 156 0,'-3'0'57'0,"9"3"-30"0,-3-6-18 15,0 6 14-15,-3-3 11 16,3 2 6-16,-3-2-2 15,0 0 0-15,0 0-21 16,0 0-4-16,0 0 1 0,-3 0-6 16,0 0 0-16,-3-2-4 15,0 2-1-15,3-3-1 16,0 0-2-16,3 3-4 16,0-2 0-16,0 2-3 15,0 0 0-15,0 0 1 16,6 2 4-16,0 1 1 15,-6-3 1-15,6 3 0 16,-6-3 2-16,0 0-1 0,0 0-1 16,0 0 1-16,0 0-1 15,0 0-40-15,0 0-15 16,6 5-61 0</inkml:trace>
  <inkml:trace contextRef="#ctx0" brushRef="#br2" timeOffset="41764.0386">7875 9956 116 0,'0'-2'46'0,"6"2"-24"0,-3 0-2 15,-3 0 21-15,3 2-5 16,0 4 2-16,-3-1-7 16,3 3-1-16,-3 2-17 15,0 6 3-15,-3 5 4 0,0-2 0 16,-3-1 0-16,-3 4-6 15,-9-4-4-15,-3-2-21 0,-6 0-7 16,-5 2-115 0</inkml:trace>
  <inkml:trace contextRef="#ctx0" brushRef="#br2" timeOffset="42781.7929">8399 9729 196 0,'-6'-3'74'0,"9"14"-40"0,-3-11-24 0,3 5 20 0,-3 0-5 16,0 6 0-16,0 5-9 16,0 2-3-16,0 1-7 15,0-1-4-15,3-2-1 0,0 0-1 16,0-3 0-1,-3-2-9-15,3-1-2 0,-3-2-38 16,0-2-16-16,-3-4-34 16</inkml:trace>
  <inkml:trace contextRef="#ctx0" brushRef="#br2" timeOffset="43268.0423">8372 9565 124 0,'0'0'49'0,"3"0"-26"0,0 0-9 0,-3 0 17 16,0 0 0-16,0 0 2 16,3 2-5-16,-3-2-3 15,0 0-13-15,0 3 8 0,0 0 3 16,-6-1-5-16,0 1-3 16,0 0-8-16,0-3-3 0,0 0-2 15,3-3-2-15,0 0-4 16,0-2 0-16,3 0-3 15,3-1 2-15,3 1 1 16,0 0-1-16,0 5 4 16,0 0 0-16,0 5 1 15,0-2 0-15,-6-3 6 16,0 0 6-16,0 0 5 16,-3 2 4-1,-3-2-9-15,0 0-6 16,0 0-5-16,0 0-18 15,3-2-6-15,0 2-38 16,3 0-15-16,3-3-33 16</inkml:trace>
  <inkml:trace contextRef="#ctx0" brushRef="#br2" timeOffset="43807.7732">8887 9520 160 0,'0'0'63'0,"3"2"-34"0,-3 1-5 15,0 0 22-15,-3 2-1 16,-3 3 3-16,-6 8-21 15,-3 0-8-15,-3 2-11 16,-6 3 1-16,-2-2 1 0,2-1-5 16,3-2-3-16,3-3 1 15,3-2 0-15,3 0 1 16,3-3 2-16,4 0-5 0,2 2-3 16,3 1 1-16,8-1 0 15,10 6-2-15,0-3 2 16,3 6-1-16,3-6 0 15,0 0 2 1,-1 1 2-16,1-4-6 0,-3 1 1 16,0-1-21-16,-3 1-7 15,-3-3-26-15,-3-3-9 16,-1 0-38 0</inkml:trace>
  <inkml:trace contextRef="#ctx0" brushRef="#br2" timeOffset="44769.9996">9229 9538 156 0,'-6'0'60'0,"0"-2"-32"0,0 2-6 16,6 0 23-16,-6 0-10 16,0-3 0-16,0 0-9 15,4 1-4-15,-1-4-12 0,0 1-4 0,9-3 0 16,-1 0-3 0,4 0-2-16,0 0 0 0,3 3-1 15,0 2-5-15,3 1 1 16,0 2 0-16,0 5-1 15,-3 6 1-15,6-1 3 16,-10 6 2-16,-2 3 4 16,-6 2 0-16,0 0 0 15,-3 3-1-15,-3-3 0 16,-2-5-2-16,2-3-2 16,0-2 1-16,0-3-1 15,3 2-5-15,3-5-1 0,3 3-2 16,6 0 0-1,6 0 2-15,5 3 2 0,1-1 2 16,0 1 3-16,-3 0 2 16,-3 10 3-16,-6-3 19 15,-3 1 8-15,-6-1-3 16,-9 1-3-16,-9-1-15 16,-6-2-5-16,-6 0-3 15,3-3 0-15,-8-2-5 16,2-3 1-16,3 0-35 15,6-3-15-15,7 0-34 16,5-2-14-16</inkml:trace>
  <inkml:trace contextRef="#ctx0" brushRef="#br2" timeOffset="45201.4072">9807 9697 180 0,'-3'-3'68'0,"6"6"-36"0,0 2-13 16,-3-5 21-16</inkml:trace>
  <inkml:trace contextRef="#ctx0" brushRef="#br2" timeOffset="45487.7633">9807 9708 401 0,'-6'5'42'16,"-3"-2"-22"-16,0-1-4 0,0-2 0 16,0 0-2-16,0 0 0 15,0-2-6-15,3-4 0 16,3 1-10-16,3-3 0 16,0 0-5-16,3 3 0 15,3-1 1-15,0 4 2 16,3-1-1-16,-3 3 4 15,0 0 0-15,-6 0 5 16,0 0 5-16,0 5 1 16,-3 1 2-16,0-4-6 15,0 1-4 1,0-3-4-16,0 3 1 0,3-3-4 16,0 0 1-16,0 0-18 15,6 0-6-15,-6 0-23 16,6 2-10-16,0 4-58 15</inkml:trace>
  <inkml:trace contextRef="#ctx0" brushRef="#br2" timeOffset="45805.2694">9759 9922 216 0,'-3'8'82'0,"9"5"-44"0,-6 6-22 0,0-11 24 15,0 2 1-15,0 6 3 0,-3-3-18 16,-3 8-7 0,-3-5-12-16,-3 0-7 0,-3 0-3 15,-14-3-53-15,-4 0-25 0,3-2-47 16</inkml:trace>
  <inkml:trace contextRef="#ctx0" brushRef="#br2" timeOffset="46797.0097">10241 9689 192 0,'-3'3'71'0,"6"-6"-38"0,-6 3-28 16,3 0 19-16,0 5-2 16,3 3 2-16,-3 3 0 15,3 7 2-15,-3 4-14 16,0 1-5-16,0 1-2 0,3-3-1 15,-3 1 2-15,0-4-3 0,0-2-2 16,0-3-14-16,0 0-6 16,0-5-37-16,0-2-13 15,0-4-33 1</inkml:trace>
  <inkml:trace contextRef="#ctx0" brushRef="#br2" timeOffset="47171.4774">10220 9538 196 0,'0'-2'74'0,"6"4"-40"0,-3-2-27 16,-3 0 18-16,0 0-4 15,0 0 2-15,0 0 2 16,0 6 4-16,-3-4-15 16,0 1 1-16,0-3-1 0,0 0-5 15,3 0-1-15,0 0-6 16,0-3-4-16,3 3-4 16,-3 0-1-16,6 0 4 15,-6 0 1-15,6 0 2 16,-6 0 0-16,3 3 0 15,-3-3 0-15,0 0 2 0,0 0 3 16,0 0-18-16,0 0-5 16,0 0-43-1,0 0-15-15,3-3-32 16</inkml:trace>
  <inkml:trace contextRef="#ctx0" brushRef="#br2" timeOffset="47411.7383">10461 9623 232 0,'-11'-3'88'0,"8"9"-48"0,3-4-20 15,0-2 27-15,0 0-14 16,0 0-4-16</inkml:trace>
  <inkml:trace contextRef="#ctx0" brushRef="#br2" timeOffset="47550.6097">10459 9628 510 0,'14'0'9'0,"7"5"-3"0,0 1-4 16,3-1-2-16,-3 0-2 15,-3-2-1-15,-1 0-12 0,-2 2-5 16,0-2-22-16,-3-1-9 16,-3 1-22-1,-3 2-8-15,-6-5-6 16</inkml:trace>
  <inkml:trace contextRef="#ctx0" brushRef="#br2" timeOffset="47740.8312">10491 9768 212 0,'0'0'79'0,"3"-2"-42"0,3 2-34 0,3 2 17 16,6 1-6-16,3 0 2 0,0-3-9 16,3 0-2-16,2 0-3 15,-2 2-6-15,6-2-2 0,-3 0-35 16,3-2-13-16,-4 2-40 15</inkml:trace>
  <inkml:trace contextRef="#ctx0" brushRef="#br2" timeOffset="48043.5057">10941 9623 216 0,'0'3'82'0,"3"18"-44"0,-3-5-25 0,3-6 22 16,-3 3-3-16,0 1 1 15,0 2-12-15,0-1-5 16,0 4-9-16,0 2-7 0,0-2-1 15,0-4 1-15,0-1 2 16,0-4-28-16,0 1-9 16,0-3-25-16,0-3-10 15</inkml:trace>
  <inkml:trace contextRef="#ctx0" brushRef="#br2" timeOffset="48370.3016">10866 9506 136 0,'0'-10'52'0,"3"5"-28"0,6-1-4 16,-3 4 19-16,0-1-2 15,0 0 1-15,3 1-13 16,0 2-2-16,0 0-14 15,-3 2 6-15,3 1 2 0,-9-3 4 16,0 5 4-16,0 1-7 0,-6-4-3 16,0 1-2-16,0 0-1 15,0-3-6 1,0 0-2-16,3 0-4 0,0 0-1 16,0-3-12-16,3 0-5 15,3 1-19-15,3-1-6 16,3 3-31-16,-3 0-10 15</inkml:trace>
  <inkml:trace contextRef="#ctx0" brushRef="#br2" timeOffset="48700.5465">11200 9522 208 0,'0'-2'77'0,"0"4"-42"0,0-2-23 15,0 0 19-15,0 6 1 16,0 4 4-16,0 11-12 0,3 3-4 15,0 0-11 1,-3 2 0-16,0 1 2 0,0-3-6 16,0-6-3-16,0 1-4 15,0-3-1-15,0-3-29 16,0 3-14-16,3-8-29 16,-3-3-13-16</inkml:trace>
  <inkml:trace contextRef="#ctx0" brushRef="#br2" timeOffset="48895.3522">11090 9676 268 0,'0'-3'101'0,"6"3"-54"0,2-2-42 0,-2 2 22 15,3 2-11-15,0 1 1 16,15-1-12-16,0 1-3 0,3 0-2 15,-1-1-5-15,1-4-1 0,-3 4-39 16,0-4-15-16,3-1-58 16</inkml:trace>
  <inkml:trace contextRef="#ctx0" brushRef="#br2" timeOffset="49138.1957">11548 9456 248 0,'-3'-2'93'0,"6"2"-50"0,-3 2-50 16,0 6 42-1,0 8-2-15,0 3-1 16,0 15-1-16,0 6-18 0,-3-3-1 0,0-3 1 16,0 0-7-16,3 1-1 15,0-3-3-15,0-6-2 16,0-2-21-16,0-6-11 15,0-2-37-15,0-2-16 16</inkml:trace>
  <inkml:trace contextRef="#ctx0" brushRef="#br2" timeOffset="50038.3795">11822 9221 192 0,'0'-3'71'0,"3"3"-38"0,-3 3-14 0,0-3 23 16,0 0-12-16,0 0-5 15,3 2-14-15,0 1-7 16,3 2-3-16,6 3 5 0,-1 3 6 16,7 10 0-16,0 3 1 15,3 5-1-15,-3 5 2 16,-3 6 2-16,0 8-1 16,-6 5-1-16,-6-3-1 15,-3 0-5-15,-3-8 0 16,-3 3-3-16,-9-8 0 0,-3-2-6 15,0-3 1 1,0-6-29-16,0-2-13 16,3-3-16-16,1-2-4 15,2-6-62-15</inkml:trace>
  <inkml:trace contextRef="#ctx0" brushRef="#br2" timeOffset="51495.5385">12828 9271 132 0,'15'-8'49'0,"-15"5"-26"0,3-2-9 0,0 5 17 16,-3-3 5-16,0 1 3 16,0-3-8-16,0 2-4 15,-6 0 0-15,-9-10 13 16,0 2-10 0,0 4-14-16,-3 1-5 15,-3 12-9-15,1-1-2 16,-1 3 0-16,0 0 0 0,3 2-3 15,3 6 2 1,6-3-4-16,0 11-1 16,3 3 0-16,3-4 4 0,3-1-1 15,3-1 1-15,3 0 2 16,0-3 0-16,0 1 2 16,-3 0 3-16,-3-4 7 15,-3-1 2-15,-3-1-1 16,-3-3 2-16,0 1-6 15,-3-3-1-15,1 0-6 16,2-3-4-16,0 3-10 16,3-5-5-16,0-1 0 15,3 1 2-15,3 0 0 16,6-3 2-16,0 0 5 16,0 0 4-16,3 2 1 0,-3 1 1 15,0 10 4 1,-1 8 5-16,-2 1 6 15,0-1 2-15,-3 0 0 16,0 0-3-16,0 0 0 16,0 3-5-16,0 2 1 15,3-2-1-15,3-3 3 16,0-2-5-16,3 0-3 16,3-4-1-16,3-1-1 15,3-4-16-15,0-2-4 0,12-3-58 16,-4 1-27-1</inkml:trace>
  <inkml:trace contextRef="#ctx0" brushRef="#br2" timeOffset="53556.8078">4568 13436 144 0,'-3'0'55'0,"6"0"-30"0,-3-3-5 0,0 3 19 15,0 0-10-15,0 0-2 16,3 0-12-16,3 0-2 16,3-3-7-16,6-2-4 0,0 2 1 15,-1 1-2-15,4-1 2 16,-3 3-2-16,0 0-1 15,-3 3 1-15,0 2-1 16,-3 0 2-16,0 3 1 16,-3 3 7-16,-3-1 4 15,-3 6-5-15,-3 3-3 16,-3-1-3-16,0 14 0 16,0-3 0-16,0 0 1 15,3-2-2-15,0-1-2 0,3-2 1 16,3 2 1-1,3-4-3-15,0-7 0 0,0-1 3 16,3 2 1-16,0-3-21 16,0-8-52-1,2-5-69 1</inkml:trace>
  <inkml:trace contextRef="#ctx0" brushRef="#br2" timeOffset="53895.2944">4800 13798 176 0,'0'0'68'0,"0"-5"-36"0,-3 7-18 0,3-2 22 16,-3 0 0-16,-3 0 2 15,0 3-11-15,-3 0-7 16,-3 5-11-16,0 2-6 0,1 1 0 16,-1 2-4-16,0 3 0 15,3 5-4-15,3 6 1 16,3-1 2-16,0 8 1 16,3 1 3-16,0-3 1 15,0-1 1-15,-3-2 2 0,0-2 1 16,-3-1 3-16,-12-5-5 15,-3-2-3-15,0 2-34 16,1-5-16-16,-4-3-78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47:40.5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9330 7612 200 0,'-3'5'77'0,"3"-5"-42"0,3 6-19 16,-3-6 24-16,3 5-3 16,-3 0 2-16,0 1-10 15,0-1-3-15,-3 0-15 16,-3 3-2-16,0-3-2 0,-2 1 1 16,-1-1 2-16,0-2-3 15,0-3 1-15,0 0-3 16,3-3 2-16,0 0-4 15,3 1 0-15,0-1-3 16,3 0-3-16,3 1-1 16,6-1 3-16,0 3-5 15,3 3 2-15,0 2 2 0,-3 3 1 16,2 0 1-16,-5 0 2 16,-3-3-3-16,0 0 0 15,-3 1 5-15,-3-1 2 16,0-2 0-16,-3-3-1 15,1-3-1-15,-4-2 0 16,0-3-2-16,3-3 1 16,3 1-7-16,3-1 1 15,0-2-1-15,3 5 2 16,3 3-1-16,6-1-1 16,2 6-2-16,1 3 1 15,-3 2 3-15,-3 3 3 16,3 3 0-16,-6-1-1 0,-6 4 5 15,-6-4 1 1,0 1 2-16,-6-1 0 16,0 1-2-16,0-6-1 15,0-5-1-15,4-3 2 0,-1-4-3 16,3-7-2-16,3 4-3 16,3-3-1-16,3 2-1 15,6 0 0-15,0 3-2 16,2 6 1-16,4 4 1 15,-3 6 2-15,3 3 1 16,-6 2 3-16,-3 0 1 16,-3 1 1-16,-6 1 6 15,-3-1 4-15,-3-4-1 16,-6-2 2-16,6-5-8 16,-3-3-2-16,3-3-1 0,1-5 2 15,-1-5-8-15,3-3 0 16,6-5-5-16,3 5 2 15,3 3 1-15,3 0-1 16,2 5-1-16,4 5-1 16,-3 6 4-16,3 2 3 15,-6 3 1-15,-3 0-1 16,-3 3 3-16,-3-1 2 16,-6-2 2-16,-3 0 1 15,-3-3-2-15,0-5-1 16,0-2-3-16,0-4-2 0,1-2-2 15,2-2 1-15,6-1-4 16,0 1-1 0,3 2-2-16,3 2 0 0,3 1 2 15,0 2 2-15,-1 3-1 16,-2 3 4-16,-3-3 0 16,3 5 1-16,-3 1-11 15,0-1-3-15,0-2-44 16,0-3-19-16,3 5-68 15</inkml:trace>
  <inkml:trace contextRef="#ctx0" brushRef="#br0" timeOffset="646.1551">9378 7721 128 0,'-6'-6'49'16,"-12"6"-26"-16,12 0-7 0,6 0 18 0,0 0 4 16,0 0 13-1,6 6-15-15,0-6-19 16,-6 0-2-16,9 2-1 0,-3 1 4 15,3-1 1-15,0 1 1 16,3-3 2-16,6 0-6 16,8 0-1-16,4 0 2 15,6 0 1-15,3 3-1 16,5-1 0-16,1 1-1 0,0 2 0 16,-1 1-6-16,7-4-2 15,-1 1 0-15,1 0 0 16,-6-1-2-16,-4-2 1 15,-5 0-2-15,-3 0 2 16,-6 0-2-16,-7 0 2 16,-2 0-2-16,-3 0 2 15,-3-2-4-15,-6 2-2 16,0-3 0-16,3 3 1 16,-6-3-6-16,0 1 1 15,-3-1-21-15,0 0-9 16,0-2-23-16,0 2-10 15,0-2-41-15,0 2-20 16,0 1 10 0</inkml:trace>
  <inkml:trace contextRef="#ctx0" brushRef="#br0" timeOffset="1007.0654">10000 7599 264 0,'-9'-3'99'0,"12"3"-54"0,0 11-46 16,-3-11 20-16,6 2-9 0,0 1 2 15,3 0-7-15,3 2-1 16,3-2-2-16,6-1-2 15,-1 4 1-15,1-1-1 16,0 0 0-16,-3 3 0 0,0 3 0 16,-6-1 0-16,-3 4 0 15,-6 1 4-15,-6 7 2 16,-3-4 6-16,-3 1 5 16,-6-1-7-16,0 3-3 15,0-2-4-15,3-3 0 16,0-3-35-16,3-3-13 15,3 1-90 1</inkml:trace>
  <inkml:trace contextRef="#ctx0" brushRef="#br0" timeOffset="2268.8997">10104 7183 184 0,'-12'3'71'0,"12"2"-38"0,-14 9-19 0,8-6 22 16,-3 7-5-16,-6 7-1 0,-3 4-14 16,-3 1-5-16,0 4-7 15,0-2-1-15,4-5 3 0,2-3-5 16,3-2-3-16,0-6-32 15,3 0-15-15</inkml:trace>
  <inkml:trace contextRef="#ctx0" brushRef="#br0" timeOffset="2466.8168">9893 7215 220 0,'-6'-5'85'0,"6"5"-46"0,3 3-41 15,-3-3 14-15,6 2 3 16,3 6 2-16,3 3 0 0,6 5 2 16,2 7-10-1,1-1-3-15,0 1-2 0,6 1-2 0,-3 0 1 16,0-5-51-16,-1-1-19 16,-2-5-42-1</inkml:trace>
  <inkml:trace contextRef="#ctx0" brushRef="#br0" timeOffset="3300.8484">9277 7758 140 0,'6'-8'55'0,"0"5"-30"0,-3 0-23 15,0 3 14-15,0 0-10 16,0 0-3-16,0 0-2 16,-3 0-1-16,6 0 0 15,-3 0 2-15,2 0 1 0,-5 0 5 16,0 0 5-16,3 3 6 16,0 0 5-16,0 2-1 15,0 3 0-15,0 2-3 16,-3 6-1-16,0 8 1 15,0 8 0-15,0 5-3 16,0 3 0-16,0 7-3 0,0 9-1 16,3 2-1-16,-3 0 2 15,3 0-3-15,3-5 1 16,0-2-3-16,0-6 0 16,-3-8-5-16,3-3-1 15,-3-2-1-15,-3-6 1 16,0-2 0-16,0-5 1 15,0-4-2-15,0-1-2 16,-3-6-19 0,-6-6-30-16,6-2-14 0,-3-5-80 15</inkml:trace>
  <inkml:trace contextRef="#ctx0" brushRef="#br0" timeOffset="3678.992">9241 8453 132 0,'-9'-2'52'0,"6"-3"-28"0,3 5-4 15,0 0 19-15,0 0-13 0,0 0-4 16,3 5-9-16,3 5-1 15,0 1-7 1,0 2 6-16,3 0 4 0,0 3 2 0,3 0-1 16,-3 0 0-16,3 0 0 15,3-3 0-15,-4-2 0 16,4-6 11 0,0-2-8-16,3-6-1 15,-6-5-8-15,0-2-4 16,0-1-3-16,0-2-3 15,0-1-2-15,-3-1 1 16,-4-1-28-16,1 0-10 16,-3 0-78-1,0 3-58-15,0 0 65 16</inkml:trace>
  <inkml:trace contextRef="#ctx0" brushRef="#br0" timeOffset="4253.5036">8961 8091 168 0,'0'-3'63'0,"0"3"-34"0,0 0-19 16,0 0 17-16,0 0 0 15,0 0 1-15,3 6-7 16,3 2-2-16,0 5-11 16,3 3 4-16,0 2 1 0,3 1-2 15,0-1-1-15,0-2-6 16,0-3-3-16,0-2 2 16,-3-3 0-16,-1-3-17 15,1 0-7-15,-3-2-72 16,0-3-59-1,-3-3 49-15</inkml:trace>
  <inkml:trace contextRef="#ctx0" brushRef="#br0" timeOffset="4490.5095">9140 8096 252 0,'-3'-2'93'0,"0"4"-50"0,3 6-55 0,0-3 15 15,-3 9 15-15,0 4 12 16,-3 6 2-16,-3 13 4 16,-3 0-20-16,-3-2-5 0,0-4-3 15,1-2-4-15,-1-2-3 16,3-1 0-16,3-5-1 16,0-5-20-16,3-10-82 15,0-1-18-15</inkml:trace>
  <inkml:trace contextRef="#ctx0" brushRef="#br0" timeOffset="5796.3454">8515 7080 164 0,'-3'-5'63'0,"0"5"-34"0,-3 0-19 15,0 0 17-15,0 5-7 16,-3 1-1-16,-3 1-7 16,-3 7 0-16,-3 2-7 15,1 5-3-15,-1 5 1 0,3 6-4 16,6 2-2-16,3 9 2 15,6-4 2-15,6-2-2 16,6-5 0-16,6-3-1 16,3-8-2-16,2-2-41 15,1-8-20-15</inkml:trace>
  <inkml:trace contextRef="#ctx0" brushRef="#br0" timeOffset="6157.1532">8649 7178 152 0,'-12'-2'57'0,"9"2"-30"0,-3 2-25 0,3 1 12 16,0 2-5-16,-3 6 0 15,3 5-3-15,0 5 1 16,3 5-4-16,3-2 0 0,6 2 3 0,3-4 8 15,0-7 3-15,3-1 0 16,6-6 0 0,-1-11 2-16,1-5 2 15,-3-3-7-15,-3-4-1 0,-3-4 2 16,-3-2 0-16,-6 0-4 16,-6 0 1-16,-6 2-7 15,-3 3-3-15,0 3-6 16,0-3 0-16,0 8-18 15,0 3-6-15,0 8-36 16,3-1-16-16,4 6-20 16</inkml:trace>
  <inkml:trace contextRef="#ctx0" brushRef="#br0" timeOffset="6381.4031">8878 7265 116 0,'3'14'44'0,"0"2"-24"0,3 5 7 0,-6-11 23 15,0 1-2-15,-3 7-1 16,0 1-24-16,-3-3-9 16,0 0-9-16,-3-3-2 0,0-2 1 15,0-1-7-15,0-5-2 0,0-2-47 16,0-3-20-16</inkml:trace>
  <inkml:trace contextRef="#ctx0" brushRef="#br0" timeOffset="6759.2373">9003 7115 176 0,'-6'2'68'0,"3"-2"-36"0,0 0-29 16,3 0 15-16,0 8-3 15,0 0 1-15,0 3-4 16,0-1 0-16,0 4-7 16,0-1 4-16,3 3 3 0,3 0-4 0,3-1-2 15,6-1 10 1,0-4 4-16,3 1-2 15,-1-6 2-15,1-5-2 16,-3-3 0-16,0-7-7 0,-3-1-2 16,-3 1 4-16,-3-1 3 15,-3-2-6-15,-3-6-1 16,-6 4-3-16,-3-4-1 16,-3 0-8-16,-3 4 0 15,0-1-19-15,0 5-8 16,3 3-35-16,1 3-14 15,2 2-46 1</inkml:trace>
  <inkml:trace contextRef="#ctx0" brushRef="#br0" timeOffset="7025.5286">9205 6898 208 0,'-3'-3'79'0,"9"6"-42"0,-3 2-45 16,3 0 12-16,3 6 0 15,6 10 2-15,3 5 15 16,6 4 6-16,0 4-13 16,-4 0-1-16,-2-2 0 0,-3 3-5 15,-3-1 0-15,-9 0 0 0,-9-2 2 16,-6 5-7-1,-6 0-2-15,-5-5-58 0,-7 0-27 16,-9-1-26 0</inkml:trace>
  <inkml:trace contextRef="#ctx0" brushRef="#br0" timeOffset="11843.1249">14632 7594 108 0,'-3'0'41'0,"-3"0"-22"0,9 0-3 15,-3 0 16-15,0 0 0 16,0 0 1-16</inkml:trace>
  <inkml:trace contextRef="#ctx0" brushRef="#br0" timeOffset="12968.953">14626 7594 315 0,'3'5'25'0,"-3"-5"-3"0,0 0-7 16,0 0-1-16,0 0-2 15,3 0 2-15,-6 0-3 16,6-5-1-16,-3-3-6 0,3 2-1 16,0-2-3-16,3 0-1 15,2-2 1-15,1-1 0 16,0 1-3-16,3-1 2 15,3-2-1-15,0 2-2 16,0 3 5-16,0 0 1 16,0 0-3-16,3 6-1 15,-1-1 1-15,1 3 0 16,0 0 1-16,0 3 0 16,6-3-3-16,0 2 2 15,-1 1 3-15,1 0 1 16,3-1-1-16,0 1-2 15,3 2 3-15,-4-2 0 16,4 0 1-16,0-3 2 0,-3 0-3 16,5 0 0-16,1-3-1 15,-3 0-2-15,-3 1 1 16,0-1 1-16,2 0-1 16,1-2-1-16,-3 2-2 15,0-2 1-15,-1 3 1 16,1-4 2-16,-3 1-1 15,0 0-1-15,-3-6 1 16,-1 3 1-16,-2 0-1 16,0-2 2-16,0-1-2 15,-3 0-1-15,0 1 1 16,0-1-1-16,0 1 2 0,-3-1 1 16,-1 1-4-16,4-1 1 15,-3 0-2 1,3 1 0-16,-3 2 2 0,0 0 0 15,-3 3 0-15,-3-1 0 16,0 1 2-16,0 2 1 16,-3 1-4-16,0-1-1 15,0 3-2-15,-3 0 3 16,0 0-2-16,3 3-1 16,-3 2 3-16,0 3 2 15,0 0 0-15,3 3-1 16,-3-1-2-16,3 1 1 0,0-1 1 15,2 6 0-15,1 3 0 16,0-1 2 0,3-2-3-16,0-3 0 0,0 1 1 15,3-4 0-15,0 1 0 16,0-3 0-16,0 0 0 16,0-1 0-16,0-1 0 15,0-1 0-15,-1-2 0 16,4-1 0-16,6-2 0 15,-3 0 2-15,3 0-1 16,0-2-1-16,2 2-2 16,-2-3 1-16,0 0 1 0,3 1 2 15,0 2-3 1,0 0 0-16,-4-3 1 16,4 3 2-16,0-3-3 15,0 3 0-15,3 0 1 0,-1 0 0 16,4-2 0-16,3-1 0 15,0 3 0-15,2 0 2 16,1 0-1-16,-3 0-1 16,3 0 1-16,-1 0-1 15,-2 0-3-15,0 0 2 16,-3 0 1-16,-1 0 2 16,1 3-3-16,0 2 0 15,-3 0 3-15,5 1 3 16,1-1-2-16,0 0 0 15,-3 1 3-15,-1-1 1 0,-2 0-3 16,-3 0-3-16,0 1 0 16,-6-1-1-16,-3 0 0 15,-4-2 0 1,1 0-22-16,-3-3-8 0,0 0-203 31,-12-6 118-31</inkml:trace>
  <inkml:trace contextRef="#ctx0" brushRef="#br0" timeOffset="14040.535">15242 6712 116 0,'0'-5'46'0,"0"3"-24"0,0-9-8 0,3 8 17 16,0 3 3-16,-3 0 4 16,0 0-19-16,0 0-6 15,9 11-6-15,-3 2-2 16,0 6 3-16,0 4 5 16,-3 7 2-16,-3 1 0 15,-3 6-1-15,6-2 1 16,-3-3-6-16,-3-3-3 15,6-3-6-15,0-2 0 16,0-6 2-16,-3-2 1 16,-3 0-21-16,6-5-10 15,0-3-55 1</inkml:trace>
  <inkml:trace contextRef="#ctx0" brushRef="#br0" timeOffset="14517.0974">15420 6956 192 0,'-8'0'71'0,"10"0"-38"0,-2 0-41 16,0 0 26 0,3 10 0-16,3-2-2 0,0 0 1 15,3 0-10-15,3-2-2 0,0-1 1 16,0-2 1-1,0-1 1-15,3-4 0 16,0-1 0-16,-3-5-4 0,0 0-1 16,-4-3-1-16,1 1 1 15,-3-1 0-15,-6 1 3 16,-6-1-3-16,0 3-2 16,-3 0 0-16,1 3-1 15,-4 0 0-15,-3 2 2 16,-3 3-1-16,0 5-1 15,0 6 1-15,3-1 1 16,0 6-6-16,4 0 1 16,2 0 1-16,3 0 1 15,3 0 1-15,6 0 2 0,3-3-1 16,3 0-1 0,2-2 3-16,4-3 2 0,0 0-7 15,0-3 0-15,3-2-31 16,0-3-11-16,-3 0-54 15,0-3-36 1,-1-2 60-16</inkml:trace>
  <inkml:trace contextRef="#ctx0" brushRef="#br0" timeOffset="14908.1981">15605 6927 176 0,'-3'13'68'0,"3"-8"-36"0,0 14-33 15,3-9 15-15,0 1-4 16,-3 0 4-16,0 2-3 16,3-3-1-16,0 1-6 15,0-3-1-15,-3-3 3 0,0-5 3 0,0 0 5 16,0 0-4-16,3-2 0 16,3-6-4-16,-3 0-1 15,3-8-3-15,0-3-2 16,3 1 1-16,6 2 1 15,-4 3-1-15,4 2-1 16,3 3 3-16,0 3 0 0,-3 2-4 16,0 3 1-1,0 8 4-15,-3 0 5 0,-1 5-5 16,-2 3 0-16,0 0-2 16,-3-3 1-16,-3 1-4 15,0-1-2-15,0-3 2 16,0-2 2-16,0-2-20 15,0-4-7-15,-3-2-31 16,0 0-14-16,6-2-20 16</inkml:trace>
  <inkml:trace contextRef="#ctx0" brushRef="#br0" timeOffset="15210.5711">16093 6712 184 0,'0'-5'71'0,"0"8"-38"0,0-1-30 0,0-2 15 16,0 6 4-16,0-1 6 16,-3 6-6-16,0 2-1 15,-3 8-12-15,-3 6 6 0,-3 4 2 16,-2 6 2-16,-1-2 1 15,3-6-9-15,0 0-4 16,3-5-2-16,0-3 1 16,3-5-3-16,0-3-2 15,0-2-27-15,3-3-12 16,0-3-34-16,0-3-15 0,0-2-15 31</inkml:trace>
  <inkml:trace contextRef="#ctx0" brushRef="#br0" timeOffset="15782.4303">16120 6795 168 0,'-3'-8'66'0,"3"5"-36"0,0 0-11 16,0 3 21-16,0 0-11 0,0-2-2 15,3-1-16-15,3 0-4 16,0 1-5-16,3-4-2 0,0 1 3 15,6 2-4-15,2 3-2 16,-2 0 4-16,0 0 1 16,0 3 0-16,-3 0-2 15,-3 2 3-15,-3 0 2 16,-3 3 2-16,-3 0 1 16,-3 0-4-16,0 3-1 15,0-3-1-15,-3 0-2 16,3 0-2-16,3-3 1 0,0 3-1 15,3 0-2-15,6 2 0 16,0 1 3-16,3-1-2 16,0 6 1-16,-3-2 4 15,-6 4 14 1,-3 1 7-16,-6-4 2 16,-3 1 0-16,-3-2-10 15,-6-4-4-15,3-2-6 0,0 0-2 16,0-3-21-1,0-2-8-15,3 0-55 16,4-1-23-16,-1-2-10 16</inkml:trace>
  <inkml:trace contextRef="#ctx0" brushRef="#br0" timeOffset="17900.5493">12015 7739 120 0,'-6'-5'46'0,"6"5"-24"0,0 0-10 0,0 0 13 16,0 0-7-16,0 0-3 15,0 0-4-15,0 0-2 16,0 0-5-16,0 0 2 0,0 0 0 16,0 0 9-16,0 0 2 15,3 5-4-15,-3 0-3 16,3 3-1-16,0 3 1 15,0-3-3-15,0 5 1 0,0 6-3 16,0-4 2-16,3 1-4 16,0 0-2-1,3-3 6-15,-3 1 5 0,6-1-6 16,0-3-1-16,3-2-3 16,-3 0 1-16,-1-2 0 15,1-4 1-15,3 1 0 16,0-3 0-16,0-3 0 15,3 1 2-15,3-4-3 16,3 4-2-16,2-6-3 16,4 0 1-16,0-3 1 15,3 3 0-15,-4 0 0 0,7 3 0 16,3 0 0-16,2 2 2 16,7 0-3-16,-3 1 0 15,2 2-1 1,4 5 0-16,-6 3 2 15,-4 0 2-15,-2 3-3 0,-3 2 0 16,5 0 1-16,-2 0 0 16,-3 1 0-16,-4-1 0 15,1 0 0-15,0 5 0 16,-3 1 0-16,-6 0 0 16,-4-1 0-16,-2-2 2 15,-3 0-1-15,-3-3 2 16,3-2 0-16,-9-1 1 15,0-2 0-15,0 0 0 16,-3-3 0-16,0-2 0 16,-3-3-2-16,0 0 1 15,3-3-4-15,6-2 0 0,3-3 1 16,-1 3 0-16,1-3 0 16,0 0 0-16,3 0 0 15,0-5 0-15,0 0-3 16,3 2 0-16,0-2 2 15,11 0 0-15,1 2 1 16,3-2 0-16,0-1-3 16,2 7 2-16,-2-1-1 15,3 0 0-15,3 2 4 16,-1 1 1-16,-2 2-4 16,-3 1 1-16,-1 2-2 0,1 0 0 15,0 2 2-15,0 1 2 16,-1-3-1-16,4 3 2 15,0-3-2-15,0 0-1 16,-1 0 1-16,7 0 1 16,-3-3 3-16,-4-2 2 15,-2 0 1-15,-3-3 2 16,-3-3-1-16,-7-5 2 16,-2-5-4-16,3 0 1 15,-6 2-12-15,-9 1-2 16,0 2-17-16,-3 0-8 15,-3 3-25-15,-3 2-12 0,-6 3-48 16</inkml:trace>
  <inkml:trace contextRef="#ctx0" brushRef="#br0" timeOffset="18499.0638">12768 8051 148 0,'0'-5'57'0,"0"8"-30"0,0-3-32 16</inkml:trace>
  <inkml:trace contextRef="#ctx0" brushRef="#br0" timeOffset="18647.7391">12774 8070 311 0,'3'16'56'15,"-3"7"-26"-15,0 4-8 0,0 5-6 16,0 5-2-16,0-3 0 16,0-5-6-16,3-2-3 15,3-3 0-15,0-6-1 16,0-5-11-16,-3-2-3 15,3-3-72 1,3-3-44-16</inkml:trace>
  <inkml:trace contextRef="#ctx0" brushRef="#br0" timeOffset="19067.4252">12932 8258 184 0,'-6'-14'71'0,"9"17"-38"0,0-3-39 16,-3 0 14-16,3 8-1 16,0-3 6-16,3 1 6 15,0-1 3-15,3 0-11 16,6 0-2-16,3-2-2 0,-4 0-1 0,1-3-1 16,-3-6-3-16,0 1 1 15,0 0 0-15,-3-3 1 16,-3 0-5-16,0 0 1 15,-6 0 4 1,0 0 2-16,-3 0-7 16,-6 0-4-16,0 3 3 0,-12 5-4 15,3 3 1 1,1 2 3-16,2 8 1 16,3-2 3-16,3 7 3 15,0 1 7-15,3-3 4 16,3 2-4-16,3-2 1 15,6 0-8-15,0-3-1 16,6-2-2-16,0-3-2 16,6 0-21-16,-1-6-9 15,1-2-23-15,0-2-8 0,-3-4-37 16</inkml:trace>
  <inkml:trace contextRef="#ctx0" brushRef="#br0" timeOffset="19143.0047">13158 8239 200 0,'-3'0'74'0,"3"3"-40"0,3 2-42 16,0 6 10-16</inkml:trace>
  <inkml:trace contextRef="#ctx0" brushRef="#br0" timeOffset="19412.672">13164 8281 336 0,'0'14'26'0,"0"-1"-12"16,0-5-5-16,0 0-3 0,0-3-3 15,0 0 0-15,0-5-1 16,0 0 1-16,0 0-2 0,3-8-1 15,3-5-4 1,0 0-2-16,3 0 3 0,6 0 1 16,6 2-1-16,-3 0 0 15,-1 3 4-15,1 6 1 16,0 2 0-16,-3 2-2 16,-3 6 9-16,0 3 4 15,-3 2-4-15,0 3-3 16,-3-3-3-16,0 1 0 15,-3-4-13-15,3 1-3 16,-6-6-29-16,3 0-13 16,-3-5-44-16</inkml:trace>
  <inkml:trace contextRef="#ctx0" brushRef="#br0" timeOffset="19698.7499">13590 8078 208 0,'-6'-3'79'0,"6"3"-42"0,-3 3-39 16,3 2 17-16,-3 3 15 16,-3 3 13-16,0 4-9 15,-3 4-2-15,0 2-19 16,-6 8-1-16,3 3-1 0,-5-3-6 15,2-2-3-15,3-4-1 0,3-1 1 16,0-7-8-16,3 1-1 16,0-3-34-16,3-2-15 15,-3 0-35 1,3-9-51-16,0-2 39 16</inkml:trace>
  <inkml:trace contextRef="#ctx0" brushRef="#br0" timeOffset="20493.4154">13664 8157 160 0,'-3'-3'63'0,"3"3"-34"0,0-2-14 0,0 2 20 16,0 0-6-16,0-3 0 15,0 1-12-15,0-1-5 16,0 0-7-16,3 1 5 0,0-1 3 0,3-2-6 16,6-1-4-16,6 1-2 15,0 0-1 1,-3 2-3-16,3 3 2 0,-1 0 1 15,-2 5 2-15,-3 1-1 16,0 2-1-16,-6 2 3 16,-3 1 2-16,-3-1 4 15,-3 1 5-15,0 2-6 16,0-2 0-16,0-3-6 0,3 0-2 16,0 0-5-1,6 5 1-15,0 0 2 16,3 6 1-16,3-4-2 15,-3 1 2-15,0-2 5 0,-3-1 5 16,-3 0 10 0,-3 0 8-16,-9 0-8 15,-3-5-1-15,-3 0-10 0,-12 0-5 16,0-2-9-16,1-4-4 16,2-2-23-16,0 0-11 15,3 0-70 1,6 0-59-16,3-2 64 15</inkml:trace>
  <inkml:trace contextRef="#ctx0" brushRef="#br0" timeOffset="23243.6451">9432 7789 108 0,'-3'0'44'0,"3"0"-24"0,0-2-15 16,0 2 13-16,0 0 1 15,0 0 3-15,0 0-10 16,0 0-2-16,0 0-6 15,0 5-1-15,0 6 1 0,0 7 4 16,3 1 3-16,0-1 0 16,3 1 1-16,-1-3-6 0,4-1-2 15,3 1-4 1,3-2-1-16,6-4 1 16,6 1 0-16,6-1 2 15,-4-4 1-15,4-1-1 0,-3 0 1 16,0-2-4-16,2-1 0 15,1-2 1-15,0 3 0 16,0 0 0-16,-1-3 2 16,4 0-1-16,0 0-1 15,8 0 1-15,1 0-1 16,0 0 0-16,2 0 0 16,4 0 2-16,-6 0 1 0,-1 2-4 15,1 6 1 1,-3 0 0-16,-7 5 0 15,-2-2 2-15,-3 0 1 16,-3-1 5-16,-1-2 3 0,-5 0-2 16,-6 0 0-16,-3 0-5 15,0-3-1-15,-3 1 1 16,0-4 0-16,-3 1 2 16,0-1 1-16,-3-2-6 15,0 0 0-15,3-2-3 16,0-1 0-16,2-2 2 15,1 0 0-15,3-3-3 16,3-6 2-16,9 1 1 16,3-3 0-16,0 3-3 0,-1 0 2 15,4 0 1-15,3 2 2 16,0 0-3-16,2 1 0 16,7-1 3-16,3 3 1 15,-4 3-4-15,4 0 1 16,0 2 0-16,-1 3 0 15,1 0 0-15,0 0 0 16,-4 3 0-16,7-1 0 16,-4 1 2-16,-2-3 3 15,0 0 4-15,-3-3 2 16,-1-2 1-16,-2-3 0 0,-3-2-2 16,-7-6 1-16,-2-3-8 15,-6 1-2 1,-3 4-21-16,-3 1-9 15,-3 3-54-15</inkml:trace>
  <inkml:trace contextRef="#ctx0" brushRef="#br0" timeOffset="23962.896">10161 8107 168 0,'-6'-5'66'0,"9"7"-36"0,0-2-29 0,-3 0 16 15,3 5-2-15,0 6 3 16,0 8-1-16,0 2 1 15,-3 11-9-15,0 5-3 0,0-6 0 16,0 1-1-16,0-3 2 16,0-2-6-16,0-4-1 15,0-4 0-15,3-3 2 16,0 2-23-16,0-7-11 16,0 0-52-1</inkml:trace>
  <inkml:trace contextRef="#ctx0" brushRef="#br0" timeOffset="24399.874">10298 8342 196 0,'0'-2'74'0,"9"7"-40"0,-3-2-38 15,-6-3 13-15,3 2-5 16,3 4 2-16,0-1 1 15,0 0 1-15,2-2-4 16,1-1-3-16,0-2 2 0,0 0 0 16,3-2 3-16,-3-1 1 15,0-2 1-15,-3 0-2 16,0-6 1-16,-3 0-4 0,-3 3-2 16,-3-5 0-1,-3 3-1-15,-3-1 0 16,0 11 0-16,-3 0-3 0,0 0 0 15,0 11 2-15,0-3 0 16,1 0-2-16,-1-1 0 16,3 1 4-16,6 3 1 15,0 0 2-15,3-1 0 16,3 1-2-16,3-1 1 16,3 1-2-16,3-1-1 15,-1-2 1-15,1-2-1 16,3-4-11-16,0-2-5 15,0 0-25-15,-3-2-11 16,0-4-35 0</inkml:trace>
  <inkml:trace contextRef="#ctx0" brushRef="#br0" timeOffset="24739.2796">10485 8334 148 0,'-3'3'57'0,"6"0"-30"0,-3 5-25 16,0-3 12-16,0 3 2 15,0 0 4-15,0 2-1 16,0-2-2-16,0 0-9 16,0 0-3-16,0-3-1 0,0 1-2 0,0-6 1 15,0 0-2 1,0 0-1-16,3-3 3 16,0-2 2-16,6-3-2 0,0 0-2 15,3-3-3 1,3 1 1-16,-3-1 3 0,3 6 1 15,0 2-1 1,-1 3-2-16,-2 3 5 0,0 5 1 16,0 0-2-16,-3 5-1 15,-3 0 1-15,0-2 2 16,0-3-3-16,0 0-2 16,0-3-22-16,-3 0-11 15,0 1-125 1,6-12 56-1</inkml:trace>
  <inkml:trace contextRef="#ctx0" brushRef="#br0" timeOffset="24997.5003">10878 8117 192 0,'-3'-8'74'0,"6"6"-40"0,0 2-44 16,-3 0 11-16,0 0 10 15,0 8 7-15,-3 5 0 16,-3 8 2-16,-3 11-11 16,-3 5 1-16,1 0 3 0,-1-3 2 15,3-2 0-15,0-5-10 16,3 2-2-16,-3-11-1 0,6 3 1 16,0-5-23-16,3-2-12 15,0-14-82 1,6-3 12-1</inkml:trace>
  <inkml:trace contextRef="#ctx0" brushRef="#br0" timeOffset="25597.7391">10976 8207 172 0,'-14'-5'66'0,"14"2"-36"0,0 1-15 16,0 2 18-16,0-3-12 0,3 1-2 16,2-4-11-1,7 1-3-15,3-3-3 16,0 3 3-16,3-1 1 0,0 4-5 15,0 2 0-15,-3 2-1 0,0 4 0 16,-4 4 0 0,-5-2 2-16,0 3 1 0,-6-1 3 15,-3 1-1-15,0 2 0 16,0 0-6-16,3 3 1 16,0 0-2-16,3-3-2 15,6 3-2-15,0 0 1 16,0 0 3-16,0 0 1 15,-3 0 5-15,-3 0 5 16,-6 0 6-16,-3-1 5 0,-3 1-1 16,-3-2-2-16,-3-7-7 15,0 1-4 1,-5-2-32-16,-4-6-13 0,3-3-75 16,0 0-44-1,3-2 71-15</inkml:trace>
  <inkml:trace contextRef="#ctx0" brushRef="#br0" timeOffset="35864.4431">9268 5768 124 0,'-3'-3'49'0,"6"6"-26"0,-3-3-23 0,0 0 13 15,3 5-9 1,-3 6 0-16,3 2 0 0,0 3 2 15,-3 5-3-15,0 6 3 0,0 7 3 16,0-2-5-16,0 5-2 16,0-3-1-16,0-2 1 15,0-3 1-15,0-3 3 16,0-4-1-16,0-4 0 16,0-2-3-16,3-3-2 15,0-2-19-15,-3-3-10 16,3-3-40-1</inkml:trace>
  <inkml:trace contextRef="#ctx0" brushRef="#br0" timeOffset="36286.4627">9491 5858 140 0,'-3'-3'55'0,"6"6"-30"0,-3-3-32 0,0 0 10 16,0 0 8-16,-3 3 5 15,-3-1-2-15,-3 3 2 16,-3 1-9-1,-3 4-4-15,1 1 0 0,-4 0-2 0,3-1-1 16,0-2 1-16,3 0 1 16,-3 0-3-16,6 0 0 15,3 0 1-15,3 0 0 16,0 0-3-16,3 0 0 16,9 0 2-16,3-1 0 15,3 1 1-15,0 0 2 16,0 3-1-16,3 0-1 15,0-4 3-15,-1 9 0 16,1-2-6-16,-3-4 0 0,-3 3-76 16</inkml:trace>
  <inkml:trace contextRef="#ctx0" brushRef="#br0" timeOffset="38448.7462">9491 5972 24 0,'9'0'11'0,"0"0"-6"0,6-3 18 0,-6 3 13 16,3 0 4-16,0 0 0 16,5 0-17-16,-2 0-6 15,6-3-9-15,3 3-3 16,0 0-2-16,0 0 0 0,2 0 2 16,1 0 2-16,0 0 3 15,3-2-5-15,0-1-1 16,2 0 0-16,4 3 2 15,-3-2-3-15,-1-1-2 16,4 0 2-16,0 3 2 16,0 0-2-16,-1 0 0 0,1 0 3 15,6 0 3-15,-4 0-6 16,4 0-2-16,3-2-1 16,-1-1 2-16,1 3-1 15,3-2 2-15,-1-1-2 16,1 0 2-16,0 1-2 15,2-1-1-15,1 0 3 16,-1 1 0-16,1-1-1 16,-6 0-2-16,2 3 1 15,-5 0-1-15,3 0 0 16,-7 0 2-16,-2 0-1 0,6 0-1 16,-4 0-2-16,1 0 1 15,9 0 1 1,-1 3 0-16,-2 0 0 0,0-1 2 15,2-2-1 1,-2 3-1-16,0-3 1 0,5 0-1 16,-2 0 0-16,2 0 2 15,4 0-3-15,2 0 0 16,1-3 1-16,-3 3 0 16,-4 0 0-16,7 0 0 0,-4 0 0 15,1 0 0 1,2 0 0-16,1 0 2 15,3 0-1-15,-4 3-1 16,-2 0-2-16,2-3-1 0,4 0 2 16,2-3 0-16,1 3 1 15,-7 0 2-15,4 0-1 16,-4 0-1-16,-2 0 1 16,0 0-1-16,-1 0 0 15,1 0 0-15,-1 0 0 16,1 0 0-16,-4 0 0 15,1 0 2-15,-3 0-3 16,-1 0 0-16,7 0 1 16,-3 0 2-16,2 0-3 15,4 0 0-15,-4 0 1 16,1 0 0-16,-1 0 0 16,1 3 0-16,-3-3 0 15,2 0 0-15,1 0 0 0,-1 0 2 16,1 2-1-16,-1 1-1 15,-2 0 1-15,0 2-1 16,-1 0-3-16,-2-2 2 16,2-1 1-16,-2-2 0 15,0 0-3-15,2 3 2 16,1-3 3-16,-6 3 1 16,2-1-1-16,-2 1-2 15,0 0-2-15,2-1 1 16,-2 1 1-16,-4-3 0 15,1 0 0-15,6 0 2 16,-4 0-3-16,-5 0 0 16,-3 3 5-16,0-1 2 0,-1 1-2 15,1 0-1-15,0-3-1 16,2 0 1-16,1 0-2 16,-6 0-1-16,0 2-2 15,2-2 1-15,-2 0 3 16,3 3 3-16,-4-1-4 15,-2 1-1-15,-3 0 0 16,-3-1 0-16,3 1 0 16,-4 0 0-16,1-1 0 15,0 1 0-15,0 0 0 16,0-1 0-16,5 1 0 16,-2-3 0-16,-3 0 0 15,0 0 0-15,0 0 2 16,0 3 1-16,-1-3-4 0,1 2 1 15,0 1 0-15,0-3 0 16,0 0 0-16,-4 8 0 16,1 0 0-16,0-6 0 15,0 4 0-15,0-4 0 16,0 1 0-16,-1 5 0 16,1-8 0-16,0 0 2 15,0 0-1-15,3 0 2 16,0 0-2-16,-4 0-1 15,4 0 1-15,0 3 1 0,0-3-3 16,0 2-2 0,2-2 4-16,-2 0 3 0,0 8-1 15,0 0-2-15,-3-5-3 16,3-3 1-16,2 2 3 16,-2-2 1-16,-3 0-1 15,0 3 1-15,3-3-4 16,-4 0-2-16,1 0 2 15,0 3 2-15,0 2 0 16,0 0 2-16,0-2-2 16,-1 0-1-16,1-3 1 15,0 0 1-15,0 2 3 16,0-2 4-16,-3 0-2 16,0 0 1-16,-4 0-5 0,1 0 0 15,-3 0-3 1,-3 0-1-16,0 3 1 15,-3-3 0-15,0 2 0 0,0-2 2 16,0 0-3-16,-6 0 0 16,0 0 1-16,0 0 0 15,0-2-33-15,-3 2-13 16,-9 2-63 0</inkml:trace>
  <inkml:trace contextRef="#ctx0" brushRef="#br0" timeOffset="39320.4972">16718 6107 104 0,'0'0'41'0,"0"0"-22"0,6-3-16 16,-3 3 12-16,3 0-5 0,-3 0 0 15,6-3 2-15,-3 1 3 16,6 4 0-16,-3-2 4 16,6-2-11-16,-3-1 0 0,2 0-1 15,1 1 1-15,0 4 0 16,-3 1-4-16,6 0-1 16,-3-3-1-16,6 0 1 15,-3 0 0-15,2 0 1 16,-2 0-2-16,0 2-2 15,-3-2 3-15,-3 0 2 16,0 0-2-16,-3 0-2 16,0 0-5-16,-3 0 0 15,0 0-49 1,-3 0-59-16,0 0 21 16</inkml:trace>
  <inkml:trace contextRef="#ctx0" brushRef="#br0" timeOffset="39785.7887">16962 5945 220 0,'-9'-5'82'0,"9"5"-44"0,6 3-47 0,-3-1 12 16,0 1-4-16,0-1 2 16,3 4 2-16,0-1 1 15,6 3-2-15,0-3 1 0,9 3 0 16,-3-2 1-16,5 1 0 15,-2-1-5-15,0 2 1 16,-3-3 0-16,-3 3 2 16,0 0-1-16,-6 5-1 15,-3-2 3-15,-9 2 0 16,0-3-1-16,-12 4 1 0,0-4-2 16,-6 4 2-16,3-1-2 15,-3 0-1 1,4-2 1-16,-1-1-1 15,3-2-5-15,3 0 1 16,3 0-36-16,3-3-13 0,3 1-37 16</inkml:trace>
  <inkml:trace contextRef="#ctx0" brushRef="#br0" timeOffset="40055.7054">17153 5903 212 0,'-9'-16'82'0,"9"13"-44"0,0-2-47 15,0 5 12-15,3 0-4 0,0 0 0 16,0 5 7-16,0-2 4 16,3 8-5-1,0-1-1-15,3 19 0 0,0-2-2 0,2 12 1 16,1-7 4-16,0 8 4 15,0-6-4-15,-3 6 1 16,-3-8-5-16,-3 2 0 16,0-5-25-16,-3 0-13 15,0-5-68 1</inkml:trace>
  <inkml:trace contextRef="#ctx0" brushRef="#br0" timeOffset="41539.9951">14450 5474 132 0,'-3'-10'49'0,"3"7"-26"0,0-5-16 16,3 5 15-16,0 1 11 15,-3-4 7-15,3 4-4 16,-3-1 1-16,0 1-21 16,0-1 0-16,0 3-2 0,3 5-1 15,0 6 0-15,-3 7 1 16,0 6 4-16,0 13-8 16,0 0-1-16,0 0-3 15,0-5 1-15,0-3-6 16,0-2-1-16,3-6-2 0,0 3-26 15,3-6-9 1,0-2-23-16,0-11-8 16,3-2-38-1</inkml:trace>
  <inkml:trace contextRef="#ctx0" brushRef="#br0" timeOffset="41976.962">14593 5667 220 0,'-3'0'82'0,"6"3"-44"0,0-3-44 0,-3 0 12 15,3 5 5-15,6 1 7 0,0-1-3 16,6 0 2-16,-3 0-10 16,2 1-2-16,1-1-1 0,0 0-2 15,0-2 1-15,-3-3 0 16,0-3 1-16,0 1 0 15,-3-6 2-15,0 0-3 16,-3 0 0-16,-6 0-1 16,-3-5 1-16,-3-3-2 15,-3 3 2-15,-6 7 2 16,-9 4 2-16,0 10 1 16,0 0 0-16,4 2-2 15,-1 3-1-15,3 3 1 16,3 0 3-16,3 0-4 0,6 0-3 15,6 2-4-15,6 4-1 16,3-7-1-16,12-1 3 16,3-4 0-16,2-2 1 15,1-5-14-15,0-3-3 16,3-5-22-16,0-3-8 16,-7-3-26-16,-2-2-11 15,0-3-2 1</inkml:trace>
  <inkml:trace contextRef="#ctx0" brushRef="#br0" timeOffset="42295.0625">14861 5659 192 0,'-21'-7'74'0,"18"9"-40"0,0 1-38 0,3 2 15 0,-3 3 3 15,0 5 5-15,0 3 11 16,0 3 3-16,0 2-17 16,0 3 0-16,0-3 0 15,6-3-8-15,0-2-2 0,0-5-2 16,0-3 0-16,0 0-2 15,0-6-2-15,6-2-4 16,0-13 0-16,0-3 2 16,3-2 1-16,0-3-2 15,3 2 0-15,2 0 4 16,1 6 1-16,0 3 0 16,0 4-2-16,0 6 3 15,0 6 2-15,-3 4 4 0,-1 9 2 16,1 2-3-16,0-3-3 15,-3 1 0-15,0-1 1 16,-3 1-30-16,0-3-13 16,3 0-98-1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0:55:58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8601 7649 148 0,'-9'0'55'0,"9"-3"-30"0,-3 3-5 0,3 0 21 16,0 0-5-16,0 0-1 16,0-2-11-16,0 2-4 15,0 0-12-15,0 0-7 0,6 0-2 16,0-3-4-16,6 3 1 0,3-2 6 15,3-1 6-15,6-2-4 16,5 2-2-16,7 0 1 16,0 1 0-16,0 2-4 15,-4-3 1-15,1 3-2 16,-3-3 0-16,-3 3 4 16,-1 0 1-16,-5 0-1 15,-3 0-2-15,-3 0 1 0,-3 0 1 16,-3 0 1-1,-3 3 1-15,-3 0-2 16,-3 2-2-16,-3 6-2 16,-3 4 1-16,-3 15 1 0,-3 14 2 15,0 9 3-15,0 8 2 16,0-5-3-16,3 2-1 16,0-2-1-16,3-6 1 15,0-8 0-15,0-2 1 16,4-6-2-16,-1-7 1 15,0-9-2 1,0-2-23-16,-3-16-62 16,6-5-11-1,3-8-8 1</inkml:trace>
  <inkml:trace contextRef="#ctx0" brushRef="#br0" timeOffset="244.5424">8821 7977 236 0,'-9'-5'90'0,"12"5"-48"0,3 0-40 16,0 0 17-16,3 0 1 16,3 0 2-16,3 0 0 15,3 0 1-15,6-3-13 16,3 1-3-16,5-1-1 0,1 0-5 15,0 1-1-15,-6-1 0 16,-1-2 2-16,-2-1-50 0,-3 1-21 16,3 0-57-1</inkml:trace>
  <inkml:trace contextRef="#ctx0" brushRef="#br0" timeOffset="935.0802">9298 7702 208 0,'-6'-5'77'0,"3"2"-42"0,0-2-21 16,3 5 22-16,0-3-7 16,-3 1-2-16,3-4-15 15,3 1-5-15,3 0-5 0,3-3 1 0,6 2 0 16,2 1-4-16,1 0-1 16,3 0 3-16,0 2 1 15,3 0-5-15,0 6 0 16,-4 2 1-16,-5 6 3 15,-6 5 2-15,-6 2 1 16,-9 3 0-16,-3 3 0 16,0 0 0-16,3-3 0 15,0 3-5-15,3-3-1 16,3-2-2-16,9-1 0 16,6 3 3-16,6 0 2 15,3 3-5-15,6 3 1 16,-1-3-1-16,-2-1 2 15,-3 1 1-15,-6 0 3 0,-9 0 14 16,-3 0 9-16,-12-1 3 16,-6-1 3-16,-9-4-15 15,-6 3-7-15,-5-7-3 16,2-4-2-16,3-5-16 16,0-2-4-16,6-3-38 15,4 0-18-15,5-3-64 16</inkml:trace>
  <inkml:trace contextRef="#ctx0" brushRef="#br0" timeOffset="1772.9641">9914 7927 240 0,'-33'0'90'0,"27"3"-48"0,6-3-45 0,0 0 16 0,0 0-7 16,6 0 1-16,6 0 7 16,6 0 5-16,12 0-9 15,5 0-1-15,10 0 1 0,6-3-2 16,-1 3 1-16,4-3-1 16,5 3 2-16,4-2-3 15,-4-1-2-15,-2 0-2 16,-4 1-3-16,-8 2 3 15,-6-3 0-15,-6 3 1 16,-10 0 0-16,-5 0-2 16,-6-3 1-16,-3 1-4 15,-3-1-2-15,-3-2-47 16,0 0-21-16</inkml:trace>
  <inkml:trace contextRef="#ctx0" brushRef="#br0" timeOffset="2057.3879">10566 7773 296 0,'-21'-5'112'0,"18"5"-60"0,6 0-65 0,-3 0 15 16,9 3-5 0,3-1-1-16,0 4 0 15,5-1 3-15,4 3 0 0,6 3 1 16,-3 7 0-16,0 1 0 15,-3-4-3-15,-4 1 2 16,-5 0 3-16,-3 0 3 16,-6 3 11-16,-9-1 5 0,-6 1-5 15,-6-3 1-15,1-3-10 16,-1 0-4-16,3-2-11 16,3-1-5-16,3-2-106 15,9 0-67 1,3-16 73-16</inkml:trace>
  <inkml:trace contextRef="#ctx0" brushRef="#br0" timeOffset="3694.9748">11200 7353 36 0,'0'-3'16'0,"3"0"-8"0,-3-2-7 0,6 3 3 16,0-1 4-1,0 0 3-15,-4-2 11 16,1 0 6-16,0-1 8 0,0-2 2 16,-3 1 2-16,0-1 0 15,0 0-14-15,-3 0-3 16,-3 0-13-16,-2 0 7 0,-1-3 5 16,-3 6 0-16,0 0 1 15,-3 2-6-15,3 3-2 16,-3 5-9-16,0 3-4 15,0 8-6-15,3 3 0 16,-2 10 0-16,5 0 2 16,6 3-6-16,3-1 1 15,6-2 3-15,3 1 2 0,5-4-1 16,7-5 2-16,3-2 1 16,3-6 2-16,3-10 1 15,5-6 1-15,-2-8 0 16,-3-2 2-16,-3-3 3 15,-6-10 2-15,-4-1 3 16,-5-2 2-16,-6 0-3 16,-9 0 2-16,-3 3-4 15,-6 4 1-15,-2 4-3 16,-1 2 0-16,0 5-14 16,0 3-6-16,3-2-20 0,6 5-5 15,3 2-34-15,3 3-13 16,6 0-31-1</inkml:trace>
  <inkml:trace contextRef="#ctx0" brushRef="#br0" timeOffset="4174.153">11774 7220 176 0,'-12'-5'66'0,"9"3"-36"0,-3-1-15 16,3 3 20-16,-3 0-6 15,0 3 0-15,-2 2-14 16,-7 3-4-16,0 2-7 16,-3 9-7-16,0 5-1 0,3 7 0 15,6 1-1-15,3 3 1 16,9-4 0-16,6-2 3 16,6-2 0-16,9-6 3 15,6-5 3-15,5-8 7 0,1-8 4 16,3-5 1-16,-6-6 1 15,-4-8 4-15,-8-2 3 16,-9-2 0-16,-12-4 2 16,-6-2-11-16,-9 2-4 15,-6 4-14-15,-5 4-6 16,-1 3-14-16,0 6-4 16,3 7-37-16,-9 8-14 15,1 9-48 1</inkml:trace>
  <inkml:trace contextRef="#ctx0" brushRef="#br0" timeOffset="4792.5891">11241 7787 156 0,'-6'-6'57'0,"3"6"-30"0,0-2-10 0,-3 2 20 15,1 0 1-15,-4 2 2 16,0 1-18-16,0 2-5 15,-3 6-11-15,0 2-6 0,0 8-3 16,0 0-1-16,3 6 0 16,3 2-4-16,6-2 0 15,6-1 4-15,6-2 4 16,6-6-1-16,6-4 0 0,3-9 5 16,5-10 5-16,-2-6 6 15,-3-2 5-15,-3-3 1 16,-6-3-1-16,-7-7 3 15,-8-1 2-15,-9 4-4 16,-8-1-1-16,-4 3-9 16,-3 5-2-16,-6 3-12 15,3 5-5-15,3 2-29 16,4 4-12-16,2 2-31 16,6 8-15-16,6 5-15 15</inkml:trace>
  <inkml:trace contextRef="#ctx0" brushRef="#br0" timeOffset="5198.0853">11709 7779 208 0,'-18'-6'77'0,"12"9"-42"0,-12 2-28 0,9 1 18 15,0-1-13-15,-3 6-4 16,0 7-8-16,3 3-2 0,3 3 1 16,3 3 0-16,6-1 1 0,6 0 0 15,9 1 0-15,6-9 4 16,6-2 2-16,9-13 4 15,-1-6 1-15,1-7 1 16,-6-4 2-16,-7-1 6 16,-5-4 4-16,-9-5 3 15,-15 0 3-15,-6 3-7 16,-9 0-2-16,-5 3-28 16,-7 4-9-16,-3 4-22 15,-3 7-6-15,-2 8-85 16,-1 11-46-16,6 0 79 15</inkml:trace>
  <inkml:trace contextRef="#ctx0" brushRef="#br0" timeOffset="5783.1368">11191 8266 120 0,'-3'-19'46'0,"-9"19"-24"0,3-3-2 15,6 3 19-15,-3 0-4 0,0 0 2 16,-3 0-6-16,-3 0-1 15,-3 6-17-15,0 4-1 0,-5 6 1 16,2 3-7 0,0 2-3-16,6 3-2 15,6-1 1-15,9 4-3 0,6-3 0 16,6-3 3-16,6-3 3 16,5-4 2-16,4-9 3 15,3-10 1-15,0-6 3 16,-4-5-3-16,-2-2 1 15,-6-9 2-15,-9 1 3 16,-9-1-5-16,-6 1-2 16,-6 2-5-16,-3 3-4 15,-3 5-16-15,-3 3-7 16,1 5-40-16,2 5-17 16,3 14-47-16</inkml:trace>
  <inkml:trace contextRef="#ctx0" brushRef="#br0" timeOffset="6187.8917">11732 8218 208 0,'-26'-3'79'0,"17"6"-42"0,-3 5-34 0,6 0 15 15,-6 10-14-15,0 4-1 16,3 4-1-16,3 3 1 16,9 0-1-16,6 6-2 15,6-6 1-15,9-3 3 16,12-7 2-16,2-6 9 0,7-5 2 15,-6-13 7-15,-4-3 2 16,-5-6 4-16,-9-1 4 16,-6-9 3-16,-12 0 4 15,0 3-16-15,-24-6-4 16,-6 1-20-16,-3 2-7 0,1 3-34 16,2 2-13-1,6 3-75-15,12 1-67 16,6 1 67-16</inkml:trace>
  <inkml:trace contextRef="#ctx0" brushRef="#br0" timeOffset="6743.8856">11179 7879 68 0,'12'-2'27'0,"-9"2"-14"0,0-16 11 0,3 13 19 15,0 0-6 1,0 3 1-16</inkml:trace>
  <inkml:trace contextRef="#ctx0" brushRef="#br0" timeOffset="8153.897">11221 7866 291 0,'2'11'36'0,"1"-1"0"15,-3 1-3-15,-5-3 2 16,-4 2-10-16,0-2-6 15,0 0-2-15,0-2 2 16,3-4-7-16,0-2-2 16,0-2-3-16,3-4 0 15,3 1-9-15,0-3-3 16,6 3 3-16,0-1 0 16,0 1-1-16,3 5 2 15,-3 0-4-15,0 0-1 16,0 3 5-16,-3 2 2 0,0 0 3 15,-6 1 6 1,-3-1 2-16,0-2-2 16,0-1 1-16,0-2-6 15,0-2-3-15,3-4-1 16,0 1-1-16,3-3-3 16,3 3 0-16,0 2-3 15,0 0 1-15,3 3 3 16,0 3 1-16,0 0-2 15,0-1 2-15,-3 4 1 16,0-1 2-16,-3 3 3 0,-3-3 4 16,0 1-2-16,-6-4-2 15,3 1 0 1,0-3 1-16,0-3 1 16,3-2-6-16,0-3 0 15,3 0-8-15,0 0 0 16,6 3-2-16,0-1 3 15,3 6 2-15,0 0-1 16,-3 3 1-16,0 2 0 16,-3 1 5-16,-1 2 3 15,-2 0 3-15,-2 0 1 16,-4-3 0-16,-3 0 0 16,-3-2 0-16,3-3 0 15,-3 0-4-15,3-3-1 16,0-2-1-16,3-3-2 0,3-3-2 15,3 1-1-15,3-4-3 16,3 4 1-16,3 2-2 16,3 3 2-16,0 7 1 15,0 4 2-15,0-1-1 16,-3 3 1-16,-4 0 4 16,-2 0 1-16,-3 0 3 15,-6 0 3-15,1 0-2 16,-7-3-2-16,0 0-2 15,0-2-3-15,0-3 1 16,3-3 1-16,3-2-8 0,3-3-3 16,3 0-6-16,3-3-2 15,6-2 8-15,3 3 2 16,0 7 2 0,0 3 1-16,0 3-2 0,-1 2-1 15,-2 0 8-15,-3 3 4 16,-3 0 2-16,-3 0 1 15,-3 0 2-15,-3 0 4 16,-8-3-6-16,-1 0 0 16,0-2-2-16,0-6-1 15,3 1-6-15,0-4 1 16,3-4-7-16,6-1-3 16,3-5-5-16,6-2-2 15,6-1 10-15,3 6 3 16,0 3 1-16,0 2 0 0,0 5-1 15,2 8 3-15,-2 6 0 16,-3-1 3-16,-3 1 1 16,-6 2 1-16,-3 0 6 15,-6 1 6-15,0-4-6 16,-6-2-1-16,-3-2-3 16,1-4-1-16,2-2-3 15,0-2-2-15,3-6-6 16,3-3-4-16,3-2-3 15,6-6 0-15,6 1 5 16,0 2 2-16,3 3-1 16,2 5 0-16,4 2 4 15,0 6 3-15,0 6-1 16,-3 7 0-16,-6 0 3 0,-3 0 1 16,-9 3 5-16,-6 0 3 15,-3 0-2-15,-3-5 0 16,-6-1-3-16,-3-2-1 15,1-5-3-15,2-3-2 16,3-3-6-16,3-5-4 16,6-2-5-16,6-4-2 15,3-2 1-15,6-2 2 16,6 2 6-16,6 3 2 16,-3 5 1-16,0 3 4 15,-3 2 0-15,-3 6 3 0,-4-1 8 16,-2 1 5-16,-3 5-1 15,-6 0 0-15,-2-3-8 16,-1 0-2 0,-3 1-7-16,3-4-2 0,3 1-20 15,3-3-7-15,0 0-45 16,3 0-18-16,9 5-14 16</inkml:trace>
  <inkml:trace contextRef="#ctx0" brushRef="#br0" timeOffset="9490.0591">11119 8348 144 0,'-3'0'55'0,"6"0"-30"0,0-3-27 16,-3 3 9-16,6 3-1 16,3-1 3-16,0 4 11 15,-3-1 5-15,3 0-13 16,0 3 4-16,-3 0 4 0,-3 0 6 15,-6 3 5-15,0-4 0 16,-3 1 1-16,-3 3-11 16,-3-6-3-16,3 1-4 15,0-6 1-15,0-3-6 16,3-2-3-16,3-3-10 0,3-6-5 16,6 4 2-16,3-3 4 15,6 2-3 1,3-2 2-16,-3 2 0 0,0 9-1 15,0 2 6-15,-3 2 1 16,-4 4 0-16,-2 1-2 16,-3 1 9-16,-3 0 4 15,-6 0-2-15,-5 0 1 16,-4 0-5-16,-3-3-2 16,0-2 0-16,0-3-1 15,0-5-2-15,3-3 1 16,3-3-9-16,7-2-3 15,2-3 0-15,6-5 0 0,2 3 3 16,7 2 4 0,6 2-4-16,0 6 2 15,0 3 2-15,0 3 1 0,-3 7 1 16,-3 5 0-16,-6 1 6 16,-3 2 6-16,-3-2-2 15,-9-1 2-15,-3 1-3 16,0-6 2-16,-6 1-4 15,0-4-2-15,0-2-5 16,3-2 0-16,3-4-5 16,6 1 1-16,3-6-7 15,6-2-1-15,3 0 2 0,6 2 4 16,3 3 1 0,3 3 3-16,0 2 1 15,0 9 1-15,-6 4 0 0,-3-2 2 16,-3 0 3-16,-3 0 4 15,-6-3 2-15,-9 1 1 16,-3-1-9-16,-3-2-1 16,-3-3-2-16,0-3 2 15,3 0-3-15,6-5 0 16,4-2-8-16,5-3-2 16,6-3-1-16,3 0 0 15,5 3 4-15,7 2 3 16,3 6 0-16,0 2 4 15,0 6 0-15,-3 2 1 16,-6 0 2-16,-4 6 1 16,-2 5 5-16,-6 0 5 0,-6-3-1 15,-5-2 1-15,-7-1-7 16,-3-2-2-16,0-3-2 16,0-2-2-16,3-3 1 15,3 0-1-15,4-3-5 16,5 1 1-16,3 2-5 15,3 0 1-15,0 0-1 16,6 5 3-16,0 3 4 16,-1 0 1-16,1 0 1 15,-3 0 2-15,-3 0 1 16,-3-3 3-16,0 0-1 16,-2-2 0-16,2-3-6 0,0 0 1 15,0-3 0-15,3-2 2 16,3 0-8-16,0-1-3 15,0 1-4-15,-1 2-2 16,-2 1-45 0,0-1-20-16,-2 0-45 15</inkml:trace>
  <inkml:trace contextRef="#ctx0" brushRef="#br0" timeOffset="9806.1608">11759 7382 168 0,'-3'13'63'0,"6"-10"-34"0,0-1-34 0,0 1 10 15</inkml:trace>
  <inkml:trace contextRef="#ctx0" brushRef="#br0" timeOffset="10961.1709">11771 7416 312 0,'0'11'42'0,"0"-1"-20"0,-3 1-3 0,-3-3-3 15,-3-3-4-15,0 1 1 16,0-4-6-16,1 1 1 16,-4-6 4-16,6 1 2 15,0-12-5-15,3-4-3 16,3-1-6-16,3 1 0 15,3-1-5-15,3 1 1 16,5 2 0-16,1 5-1 0,3 3 1 16,0 6 3-16,-3 2 0 15,-3 5 3-15,-3 3 1 16,-3 0 1-16,-6 5 4 16,-9-2 5-16,-6 5-5 15,-3-3-2-15,-3 0-3 16,0-8-3-16,-5-2 1 15,5-8 1-15,3-6-3 16,3 0 0-16,6-4-4 16,6-4-1-16,3-2 0 15,9 0 2-15,3 2-3 16,3 6 2-16,6 2 1 16,5 6 2-16,-2 8-1 0,-3 5 1 15,-6 2 11 1,-3 4 3-16,-6-1 6 0,-6 0 3 15,-6 5-5-15,-6 4 1 16,-3-4-10-16,0-5-2 16,0-5-1-16,0-8 0 15,-2-2-2-15,5-6 1 16,3 0-4-16,3-3 0 16,3-2-6-16,3 0 0 15,3 0-2-15,6 2 3 16,3 3 2-16,6 5-1 15,-1 9 1-15,-2 2 3 0,-3 0 0 16,-3 2 3-16,-6 3 8 16,-6 6 5-1,-3-3-5-15,-3-3-1 16,-3-2-1-16,0-3 2 0,1-3-7 16,-4-10-2-16,6-1-1 15,3-7 2-15,0 0-8 16,3 0-3-16,6-3 0 15,3 2 3-15,6 1-2 16,8 5 3-16,4 6-2 16,0 7 2-16,0 3 1 15,-6 5 2-15,-3 6 5 16,-3-4 6-16,-6 1-1 16,-6-2 1-16,-3-1 1 15,-9-3 1-15,-3-4-5 16,-3-1-2-16,-3-2 0 0,3-3 2 15,3-8-5-15,3-3-3 16,3-2-8-16,4-3-2 16,5 0 0-1,5 0 2-15,7 3 4 0,6 5 3 16,3 3-3-16,0 5 0 16,-3 2 0-16,-3 4 4 15,-3 4 5-15,-6 6 6 16,-6 0 1-16,-6-3 2 0,-9-2-2 15,-6-1-1 1,0-2-5-16,0-2-3 0,3-4-3 16,3-2 1-16,4-2-6 15,2-17-11 1,9 3 0-16,9 0 5 16,2 3 5-16,7 5 0 15,3 3 3-15,0 5 3 16,-3 5 1-1,-6 8 3-15,-3 1 1 0,-6-4 5 16,-6 1 3-16,-3-1-2 16,-6-4 2-16,-3-1-6 15,0-5-1-15,0-8-4 16,0 0-1-16,3-5-6 16,6 0-3-16,0-1-3 15,3 1-2-15,3 0-10 16,0 2-2-16,3 3-56 15,0 1-23-15,0-1-2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3:49:00.3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16236 11356 148 0,'0'0'57'0,"0"0"-30"0,0 0-10 16,0 0 20-16,0 0-10 16,0-3-1-16,0 1-11 15,3-4-4-15,0 1-6 16,0 0-2-16,0-3 3 0,0-3-3 15,3 1 0-15,0-1-1 16,3-2-2-16,3 0 1 0,0-1-1 16,2 1 0-1,4 3 0-15,0-1 0 16,0 3 0-16,-3-3-3 16,3 4 2-16,-3 1 1 0,3 1 0 15,2 2-3-15,-2 1 0 16,0 2 2-16,0 0 0 15,3 2-2-15,-3 1 2 16,-1 2 1-16,7 3 0 16,-3-3 0-16,0 1 0 15,3-1 0-15,3 3 0 16,2-3 0-16,4 1 0 0,0-1 0 16,3-2 0-16,-4-1 2 15,4-2 1 1,0-2-1-16,-1-4 1 0,4 1-2 15,0 0 2-15,0-3 0 16,-1 0 1-16,1 0-2 16,-3-5-2-16,-4-1 3 15,1 1 0-15,-3 5-4 16,0-2 1-16,-1-1 0 16,-2-2 0-16,0 2 0 15,0 1 0-15,-3-4 0 0,-1 4 0 16,-2-1 0-1,-3 3 0-15,0 3 0 0,-6 0 0 16,0-1 0 0,-3 1 2-16,0 2-1 0,-3 1-1 15,0-1-2-15,-1 3-1 16,1 0 2-16,0 3 2 16,-3-1-2-16,0 4 0 15,0-1 1-15,0 3 0 16,0 0-3-16,3 3 0 15,0 2 2-15,0 3 2 16,3 0 0-16,0-3 2 16,3-3-4-16,0 1 0 0,3-3-1 15,3 0 0 1,-1 0 4-16,1-3 1 16,0 0-1-16,6-2 1 15,-3 0-2-15,3-1-1 0,-1-2 1 16,1 0-1-16,0-2 0 15,3-1 0-15,3 0 0 16,-4-2 2-16,1 0-1 16,6-6-1-16,0 3 3 15,-1 0 0-15,1-5-4 16,0 2-1-16,6 4 1 16,-4-1 0-16,4 0-2 0,-3 2 2 15,5 4 1 1,-5 4 0-16,-3 6 0 15,0 3 0-15,-4 2 0 16,1 3 0-16,-3 0 6 0,0 2 6 16,-4 4-6-16,-2 1-3 15,-3-1 0-15,0-1 0 16,0 0-1-16,-3-5 1 16,6 5-73-16,-1-5-29 15,-2-6-2 1</inkml:trace>
  <inkml:trace contextRef="#ctx0" brushRef="#br0" timeOffset="1202.6781">19147 11554 88 0,'3'-5'33'0,"0"5"-18"0,9-3-13 16,-9 3 6-16,0 0 2 15,3 3 4-15,-6-3-4 16,3 3 0-16,0 2 0 16,0 6 1-16,3-1-1 15,0 3 1-15,0 3-2 16,0 0 0-16,0 3-5 16,2-1-1-16,1 1 1 0,3-3 0 15,3-3 2-15,0-3 3 0,9-2 5 16,3-2-6-16,-1-6 0 15,7-6-4-15,3-2-1 16,6-2-1-16,5-1 1 16,1 1-2-16,2-1 2 15,7 3 0-15,-3 0 3 16,2 0-3-16,1 3 0 16,2 2 1-16,-2 3 2 15,-1 3-1-15,-5 2 0 16,-6 3-1-16,2 5 2 15,-8 1-5-15,-6-1-1 16,-7 0 2-16,-2 0 3 16,-6 1 0-16,-6-4 0 0,-3 1 1 15,0-3 1-15,-3-3-1 16,0 0 1-16,-3-2 0 16,-3-3 1-16,3-3-2 15,0 1 1-15,0-1 0 16,0-2 1-16,3-3-4 15,0 0-3-15,5-3 0 16,10 1-1-16,0-1 0 16,3 3 0-16,3 0 0 15,6 3 0-15,2 0 0 16,4 2 0-16,6 3-3 16,2 0 2-16,7 3 1 15,2 2 2-15,4 3-1 16,-1 0 2-16,1-3 2 0,-4-5 2 15,-2-3 3-15,-6-2 1 16,-4-5-1-16,1-4-1 16,-6 4-5-16,-7-6-3 15,-5 3-29-15,-6-6-14 16,-3 1-73 0</inkml:trace>
  <inkml:trace contextRef="#ctx0" brushRef="#br0" timeOffset="2373.2472">21656 11306 144 0,'0'-3'55'0,"0"3"-30"0,0 3-14 0,0-3 18 15,0 0-2-15,0 0 4 0,0 0 0 16,0 0 3-16,0 0-18 16,0 0 0-16,0-3-2 0,3-2-5 15,3-1-1-15,3-4-4 16,0-3-1-16,6-1 1 15,6-1 0-15,3-1-2 16,2 2-2-16,7 1 1 16,0 0-1-16,0 0-3 15,2 2 2-15,1 6 1 16,6 0 0-16,-4 7-3 16,1 3 2-16,3 1-1 15,0 2 0-15,-1 0 4 16,-2 2 1-16,0 1 3 0,-1 2 1 15,1-2 3-15,-3-3 1 16,8-3 1-16,-2-2 0 16,-3-6 0-16,-4 0 2 15,4-2-7-15,-3-3-4 16,-3 0 0-16,-4 0 0 16,-2-8 1-16,-3 0 2 15,0 0-3-15,-6 1 0 16,2-1-3-16,-5 0-1 15,3 0 1-15,-6 3 0 16,3 2-3-16,-9 3 0 16,6 0 2-16,-3 3 0 15,0 2 1-15,0 1 0 16,-3-1 0-16,0 3 0 0,0 5-5 16,2 3-1-16,1 3 3 15,3 2 1-15,3 3 2 16,9 3 0-16,0-4 0 15,3-1 0-15,5-4 0 16,7 1 2-16,-3-1-3 16,8-2 0-16,-2 0 1 15,3-2 2-15,2-1-1 16,4-3 2-16,2-2-4 16,1-2 0-16,3-1 3 15,-4 1 1-15,4-4-4 0,-7 1 1 16,1 0 0-1,0-1 0-15,-7-2 0 0,-2 6 0 16,-3 2 0-16,-1 5 0 16,-5 0-3-16,-3 3 2 15,-3 3 3-15,-4 2 1 16,-2 0-1-16,-3 3-2 16,-6-3-21-16,6 1-9 15,-6-1-119 1</inkml:trace>
  <inkml:trace contextRef="#ctx0" brushRef="#br0" timeOffset="3666.8127">22386 10544 172 0,'-18'-3'66'0,"18"3"-36"0,15-13-29 0,-15 10 16 16,0 8 2-16,0 6 5 15,0 2 3-15,3 6 3 16,-6 2-16-16,0 5-1 0,-3 3 0 16,6 1-7-16,0-4-3 15,0 1-2-15,0-4-1 0,9-4-11 16,-3-1-5-16,0-4-43 15,-3-4-16-15,-1-2-22 16</inkml:trace>
  <inkml:trace contextRef="#ctx0" brushRef="#br0" timeOffset="4386.1727">22475 10716 204 0,'0'0'77'0,"6"2"-42"0,-3 1-34 16,3-3 14-16,-3 5-2 0,3-5 5 16,3 6-8-16,3-1-3 15,-1-8-4-15,7 1 0 0,-3-1 2 16,-3 0-2-16,0-7-2 16,-3 2 0-16,0 0 1 15,-3 0-1-15,-3 0 2 16,-3 3-2-16,-6-1 2 15,0 4-4-15,-12 2 0 16,0 5 5 0,3 6-2-16,0-4 1 15,4 7 3-15,2-4 1 16,3 1 3-16,0-1 1 16,6 1-5-16,3 0-4 15,3-1-1-15,0 1-1 0,5-3-3 16,7 0 2-1,-3-3-19-15,-3-2-9 0,6-3-12 16,-6-3-4-16,0 0-3 16,-3-2 2-16,0 0 10 15,-3-1 7 1,-3 1 19-16,0-8 13 16,0 2 8-16,-1 3 8 15,-2 0 5-15,0 3 5 16,3 3 9-1,0 9-14-15,0 1-13 16,0 0 2-16,0 0 0 0,0 0 5 16,-3-3 1-16,0-5-6 0,3 3 0 15,-3-3-6-15,0 0-2 16,3 0 0-16,3-3-1 16,0-2 0-16,0-3 0 15,3-10-2-15,3 2-2 16,0 3 1-16,3 2 1 15,0 6-6-15,0 2-1 16,2 6 2-16,-2 5 1 16,-3 2 4-16,0 1 3 15,-3-1 0-15,0 1 0 16,-6 0-6-16,3-3-1 0,-3-3-32 16,3 0-13-16,0 0-42 31,0-5-36-31,3 0 46 0</inkml:trace>
  <inkml:trace contextRef="#ctx0" brushRef="#br0" timeOffset="4626.1731">23103 10438 248 0,'-3'0'93'0,"3"5"-50"0,-3 6-50 15,0 18 51 1,-3 0-7-16,-6 3-11 0,-3-1-6 16,0 6-12-16,1-2-5 0,5-3 0 15,0-3-4-15,-3-5 0 16,9-3-26-16,0-3-11 16,0-5-30-16,0-2-10 15,3-6-26 1</inkml:trace>
  <inkml:trace contextRef="#ctx0" brushRef="#br0" timeOffset="4841.0502">23174 10575 176 0,'-6'-5'66'0,"3"0"-36"0,0 5-11 16,3-3 21-16</inkml:trace>
  <inkml:trace contextRef="#ctx0" brushRef="#br0" timeOffset="5119.6431">23162 10552 390 0,'3'-8'33'15,"6"-6"-18"-15,0 4-10 0,3 2-7 16,-3 3 1-16,9 7 1 16,-6 6 0-16,-3 3 2 15,0-1 1-15,-9 1 1 16,-3 2 2-16,0-2 1 0,3-1 3 16,0 1-7-16,0 0-4 15,6 2 0-15,6 0 0 16,0 5-2-16,-3 4 2 15,2-4 3-15,-2 1 1 16,-9-3 7-16,0-1 4 16,-9 1-1-16,-2-2 2 15,-4-4-8-15,-3-2-4 16,0 0-18-16,0-3-5 16,0-2-39-16,0 0-14 15,3-1-48 1</inkml:trace>
  <inkml:trace contextRef="#ctx0" brushRef="#br0" timeOffset="6145.7624">16989 10364 156 0,'-6'-11'60'0,"6"6"-32"0,0 0-6 16,0 5 20-16,0 0-11 15,0 2-4-15,3 9-9 16,-3 7-1-16,3 11-10 16,0 8 5-16,0 8 1 0,-3-2-9 15,3 2-1-15,-3-6-3 16,3-2 2-16,-3-5-1 0,3-5 2 16,3-6-33-16,-3-5-14 15,3-3-51 1,0-8-39-16,0-10 50 15</inkml:trace>
  <inkml:trace contextRef="#ctx0" brushRef="#br0" timeOffset="6846.3397">17153 10586 212 0,'-6'-3'82'0,"-6"6"-44"0,21 2-47 0,-6 1 12 16,3-1 4-16,0 0 5 15,3 3 6-15,0-3 3 16,3 1-11-16,2-1-8 0,1-2-2 0,3-3 4 16,-3 0 5-16,-3-3-3 15,0 0 2-15,-3-2-5 16,-3-3-2-16,-6 0 4 16,-3 0 1-16,-6-8-5 15,-3 3-2-15,-3 10 0 16,0 3 0-16,-3 3 1 15,0 2 0-15,1 3 2 16,2 3 1-16,0 2-4 16,9 3-1-16,0 3 5 15,9 4 5-15,3-4-4 16,0-1 0-16,3-4-2 16,3-4-2-16,0 1-6 15,2-6-4-15,1 0-16 16,3-2-7-16,-6-3-20 0,0-8-8 15,0-8-12 1,-3-2-23-16,-3-1 38 16,0 1 157 15,0 4-37-31,0 6-7 16,0 6-20-16,0 4-10 15,5 4-1-15,-2 4 2 16,-3 1-14-16,0-3 0 0,0-3 1 15,-3 0-3-15,0 1 2 16,-3-6-1-16,3-3 3 0,0-5-7 16,0 0-4-16,9-2-2 15,-3-6-1 1,3 0 0-16,3 3 0 0,0-1-3 16,-1 7 2-16,1 4-1 15,0 6 0-15,0 4 2 16,-3 7 2-16,-3-4 1 15,0 14 5 1,-3-5-2-16,-3-4-5 16,0-1-1-16,0-4-27 15,0-2-11-15,0-2-21 16,9-20-72 0</inkml:trace>
  <inkml:trace contextRef="#ctx0" brushRef="#br0" timeOffset="7088.864">17757 10268 260 0,'0'-2'99'0,"0"2"-54"0,0 2-55 0,0-2 25 16,0 14 0 0,-3 4 3-16,-3 11 4 15,-6 11-12-15,-3 10-1 0,-3 3 1 16,1 0 0-16,2 0 4 15,0-8-9-15,0-5-3 16,3-6-2-16,3-5 0 16,3-8-31-16,12-7-60 15,3-9 1-15,3-13-21 16</inkml:trace>
  <inkml:trace contextRef="#ctx0" brushRef="#br0" timeOffset="7612.3877">17873 10491 108 0,'-3'-16'41'0,"-3"8"-22"0,3 3-7 0,0 2 16 16,3 0 6-16,-3-2 6 16,-3 0-1-16,-3-1 0 15,3 1-21-15,3 0 5 0,0-3 1 16,1 0-8-16,2 0-4 16,8 0-12-16,1 0-5 15,3 0 3-15,0 3 2 16,3 5-1-16,-3 3-2 15,-3 2 2-15,0 3 2 16,-6 2 0-16,-3 4 2 16,-3 2 0-16,0-1 3 15,0-1-3-15,0 7-2 16,6-5-3-16,3 2 1 16,3 1-4-16,3-1-1 0,0 1 5 15,-1 2 2-15,-2-3 7 16,-3-2 5-16,-6 3 8 15,-3-3 5-15,-6 2-8 16,-2-5-3-16,-7-2-6 16,-6 0-1-16,-6-3-7 15,3-3-1-15,4 0-31 16,2 0-12-16,3-7-60 16,6-9-70-16,3-5 50 15</inkml:trace>
  <inkml:trace contextRef="#ctx0" brushRef="#br0" timeOffset="8544.3134">19725 11792 192 0,'0'3'74'0,"-3"2"-40"0,6 17-24 0,0-7 17 15,-3 12 0-15,0 2 3 16,0 5-10-16,-3 3-2 16,3 1-10-16,-3-4-1 0,3-2 3 15,0-1-8-15,0-4-1 16,0-6-17-16,0-5-4 15,0-3-47-15,3-8-22 16,3-5-8 0</inkml:trace>
  <inkml:trace contextRef="#ctx0" brushRef="#br0" timeOffset="8919.9598">19844 12025 228 0,'0'0'85'0,"3"16"-46"0,14-8-46 16,-11-5 27 0,3 5-1-16,0-3-1 15,0-8 0-15,3-5-10 16,0 3-5-16,0-3 0 0,0 0-4 16,-3-2 0-16,-3-1 1 15,-3 3 2-15,-3 0-3 16,-6 0-2-16,-3 3 4 15,-3 2 1-15,-3 3 4 16,-6 6 3-16,0 2-4 16,3 5-3-16,7 3 3 0,-1 0 4 15,3-1-3 1,3 1 2-16,9 0-5 0,9 0 0 16,0-3-1-16,-1 1-2 15,4-4-10-15,0-5-4 16,3-2-24-16,0-6-10 15,0 1-24-15,-3-4-7 16,0-7-4 0</inkml:trace>
  <inkml:trace contextRef="#ctx0" brushRef="#br0" timeOffset="9204.2708">20019 12015 184 0,'-6'5'68'0,"6"11"-36"0,-3 8-29 0,3-16 15 0,0 0 8 16,0 0 6-16,0-1-12 15,0-1-4-15,0-1-10 16,0-5-6-16,0 0-1 0,6 0 3 16,0-3 3-16,3-5-4 15,6-5-1-15,9 3-2 16,0-1-2-16,-1 0 3 16,-2 4 2-16,0 4 9 15,-3 8 5-15,0 3-1 16,-3 3 2-16,-3-1-9 15,-3 1-4-15,-3-1-2 16,-1-2-1-16,1 0-22 0,-3 0-8 16,0-2-38-16,0-4-16 15</inkml:trace>
  <inkml:trace contextRef="#ctx0" brushRef="#br0" timeOffset="9523.3604">20609 11726 232 0,'-9'6'88'0,"6"4"-48"15,-3 9-42-15,3-6 17 0,-6 13 9 16,-6 6 7-16,-3 5 1 16,0 3 3-16,-3 0-19 15,4-3-7-15,-1-3-2 0,3-2-4 16,0-3-2-16,3-5-11 16,3-3-6-16,3-5-30 15,0-3-12-15,3-5-25 16,3-8-53-1,6-3 32-15</inkml:trace>
  <inkml:trace contextRef="#ctx0" brushRef="#br0" timeOffset="10089.527">20659 11875 156 0,'-6'0'60'0,"0"-14"-32"0,3 6-9 16,3 8 21-16,-3 0-11 16,0-5-2-16,0 0-3 15,0-1 0-15,3 1-13 16,0 0 0-16,3 0 0 0,0-1-6 16,6 1-3-16,0 0-1 15,6-1 1-15,3 4-3 16,3-1-2-16,-3 6 2 15,-3 7 2-15,-4 6 2 16,-2 3 1-16,-12 2 2 0,-6-3 1 16,4-2-6-16,-1 0 0 15,3 0-1-15,0-3 0 16,0 1-5-16,9-1-1 16,5 5 0-16,1 3 4 15,-3-2 1-15,-3-3 1 16,-3 0 6-16,-6 0 4 15,-9-3 3-15,-3 0 3 16,-2 0-7-16,-4-2-3 16,-3-1-14-16,3-2-8 15,-3-2-35-15,-2-1-17 16,-1-2-51 0</inkml:trace>
  <inkml:trace contextRef="#ctx0" brushRef="#br0" timeOffset="17704.6626">16373 12536 132 0,'6'-8'49'0,"-3"5"-26"0,0 3-16 0,-3 0 15 15,0 0-2 1,3 6 0-16,3 2-2 0,-3 5-1 16,0 8-9-16,0 5 8 0,-3 17 4 15,0 2-6-15,-3-3-3 16,3 3-6-16,0-5-2 15,0-6-1-15,0-5 1 16,3-5-15-16,0-5-5 16,0-4-29-16,15-9-69 31</inkml:trace>
  <inkml:trace contextRef="#ctx0" brushRef="#br0" timeOffset="18135.7846">16697 12597 112 0,'0'-3'44'0,"0"3"-24"0,0 3-6 0,0-3 15 16,0 5 3-16,-6 3 4 16,-8 5-16-1,-7 8-6-15,-6 1-9 16,0 1-4-16,-9 1 0 0,7-3 3 0,2-2 2 15,6-1 4-15,6-2 1 16,3-2-5-16,6-1-4 16,6 0-4-16,9 3-1 15,6 0 2-15,6 2 0 16,3 1 3-16,11-1 1 16,-2-2-12-16,3-3-7 0,3 1-29 15,-1-4-13-15,4 1-23 16</inkml:trace>
  <inkml:trace contextRef="#ctx0" brushRef="#br0" timeOffset="19289.8273">16730 12861 96 0,'-6'-2'38'0,"6"2"-20"0,0 0-10 0,0 0 11 16,0 0 0-16,0 0 1 15,6 0-5-15,3 0 1 16,3 0-5-16,3-3-1 16,6 0-6-16,5 1 4 0,10-1 2 15,3-2-3-15,11 0-2 16,1 2-2-16,6-2 0 15,5-1 2-15,10 1 2 0,5 0 3 16,0 2 4-16,-2-2-6 16,5 0 0-16,6-1-2 15,4-4-1-15,-1-1-3 16,0-7 1-16,1 4 0 16,5 4 1-16,-9 2 0 15,4 0 2-15,-7 0 1 16,0 0 3-16,1 3-5 15,-4 2-1-15,0 0 0 16,1-2 0-16,-4 0-5 16,3 0 1-16,1 2 2 15,-1 0 3-15,-5 1 2 16,2-1 1-16,0 0-2 16,1 1-1-16,2-1-3 0,0 3-2 15,1 0-2-15,-1-3 1 16,-2 1 1-16,-1-1 2 15,3 0-1-15,1 3-1 16,2-2 1-16,12-1-1 16,-2-2 0-16,-4 2 0 15,0 3 0-15,-5 0 0 16,-1 0 2-16,-3 0 1 16,1 0-4-16,-1 0 1 15,-3 0 0-15,-2 3 0 16,2-3 0-16,-2 0 2 0,2 0-1 15,-6 0-1 1,1 0-2-16,-4 3 1 0,1-1 1 16,-4-2 2-16,1 0-3 15,-1 0 0-15,1 0-1 16,5 0 0-16,-5 3 4 16,8-1 1-16,-5-2-1 15,-1 0 1-15,-3 0-4 16,4 3-2-16,-4 2 4 15,-2 1 1-15,5-4-3 0,-2 1-1 16,-1 0 3 0,1-1 1-16,-1 4-3 0,1-1 1 15,-4 0 0-15,7-2 2 16,-7-1-3-16,1 1 0 16,-1 8 1-16,-2-3 0 15,-1-3 0-15,-5 8 2 16,2-2-1-16,4-11-1 15,-6 0 1-15,-1 0-1 16,-2 0 0-16,-1 0 2 16,-2 8-1-16,-3-11-1 15,-7 8 1-15,-2 1-1 16,-9-4-3-16,3 6 2 16,-10-5 3-16,4-1 3 0,-9 1-4 15,3-3-1-15,-6 3-11 16,-3-3-3-16,-6 5-39 15,6-5-16-15</inkml:trace>
  <inkml:trace contextRef="#ctx0" brushRef="#br0" timeOffset="19830.082">23942 12568 140 0,'-9'0'55'0,"-2"0"-30"0,2-3-16 0,6 3 14 16,-3 0 6-16,6 0 5 16,0 0-10-16,0 0-1 15,0 0-10 1,15 3-7-16,-1-1-4 0,7 1 1 0,9 0-2 15,-3 2-1 1,-3 0 1-16,2 1-1 0,-5 1 0 16,-3 1 0-16,-6 3 0 15,-9 0 0-15,-3 2 13 16,-12 5 8-16,-9 9-4 16,-6-3-2-16,1-3-6 15,-4-3-1-15,6 3-7 16,0-5-1-16,3-2-2 15,4-7 0-15,2 1-11 16,0-2-5-16,12-1-8 16,0 0-1-16,3-5-10 15,6 0-2-15,12-2-56 16</inkml:trace>
  <inkml:trace contextRef="#ctx0" brushRef="#br0" timeOffset="20083.8207">24177 12531 224 0,'0'-14'85'0,"-5"4"-46"0,-1 2-39 0,6 8 18 16,0 0-14-16,6 0-5 16,-3 0 5-16,-1 5 2 15,4 6-3-15,-3 2 9 0,6 11 7 16,-3 13-8-16,0 8-1 15,3 2-4-15,0-2-1 16,0-2-1-16,0-4 0 0,0-1-22 16,-3-7-8-16,3-4-82 15,3-1-47 1,-3-15 69-16</inkml:trace>
  <inkml:trace contextRef="#ctx0" brushRef="#br0" timeOffset="20988.7959">20100 12835 168 0,'0'-11'63'0,"0"14"-34"0,12 0-23 15,-10-3 17-15,-2 0-14 16,6 8-2-16,0 5-3 15,0 8 0-15,-3 3-2 16,0 8 3-16,0 5 1 0,0 0-2 16,-3 0-1-16,0 0 1 15,0-3 0-15,3-5-2 16,0-2-2-16,0-6-28 16,0-5-14-16,3-3-44 15</inkml:trace>
  <inkml:trace contextRef="#ctx0" brushRef="#br0" timeOffset="21407.383">20332 13041 192 0,'-3'0'74'0,"6"6"-40"0,0 2-42 0,0-3 10 16,3 3 5-16,0 0 5 15,6 0 3-15,5 0 1 16,1-3-8-16,0-2-5 0,3-1 0 16,-3-2 2-16,-3-2 2 0,-3-1-3 15,0-2-3-15,-7-3 2 16,1 0 2-16,-6-3 0 16,-3 1 0-16,-5-1-1 15,-4 3 0-15,-6 0 2 16,-3 5 3-16,0 3-6 15,0 6-4-15,0 4-3 16,-5 4 3-16,8-1 0 16,3 3 3-16,6 2-3 15,6 6-2-15,3 0 4 16,6 0 3-16,3-3-1 16,6 0 0-16,6-3 1 15,8-2 0-15,-2-5-2 0,0-3-2 16,3-5-35-16,-1-6-14 15,-2-2-59 1</inkml:trace>
  <inkml:trace contextRef="#ctx0" brushRef="#br0" timeOffset="21752.0738">20626 13060 220 0,'-8'-3'85'0,"8"8"-46"0,0 11-48 0,0-5 14 15,0 2 1-15,0 8 4 16,-3 1 8-16,3-4 6 0,0 3-13 16,0-2-6-16,0-3-1 0,0-3-1 15,0-3 1-15,0-4 0 16,3-1 2-16,0-8 1 16,5-2 3-1,1-8-3-15,6-11-2 0,3-2-2 16,6-1-3-16,0 3 3 15,3 3 2-15,-1 5-2 16,4 8 0-16,-3 8-6 16,0 8 0-16,-4 3 1 15,1 2 3-15,-6 3 0 16,-3 5 2-16,0 0 0 16,-3-2 1-16,3-3-22 15,0 2-10-15,-1-2-101 16</inkml:trace>
  <inkml:trace contextRef="#ctx0" brushRef="#br1" timeOffset="34454.9173">15435 7731 144 0,'-3'-3'55'0,"3"3"-30"0,0 0-12 0,0 0 19 15,0 0-7-15,0 0-2 16,0 0-16-16,3 3-4 16,6 0-2-16,0-1-4 0,3-2 2 15,0 0 1-15,3-2 0 16,3-4 0-16,0 1 0 16,-4-5 0-16,1 2 2 0,-3 0-1 15,0 0-1-15,-6 0 3 16,-3 0 0-16,-3 0-1 15,-3 0 1-15,-9 3 2 16,0 2 2-16,-3 0 1 16,1 3 0-16,-4 3-4 15,-3 2-1-15,3 6-1 16,3 2 1-16,3 3-4 16,3 5 0-16,6 3 5 15,3 0 5-15,6 0-5 16,6 0 0-16,3-6 4 15,3-5 5-15,6-5-7 0,0-3-1 16,-1 1-12 0,1-4-5-16,-3-7-32 15,-3-8-13-15,0 0-44 16</inkml:trace>
  <inkml:trace contextRef="#ctx0" brushRef="#br1" timeOffset="35221.1811">15682 7633 184 0,'-6'0'71'0,"9"3"-38"0,3 0-41 0,-3-1 12 0,3 3 7 16,0 3 7 0,6 3-3-16,3 2 2 15,-3 3-10-15,0 0-2 0,3 2 1 0,-3-4-3 16,0-4 0-16,-1 1-1 15,-2-3-2-15,0-3 3 16,-3 0 2 0,-3-2 4-16,-3-3 5 0,0 0 1 15,3-3 3-15,0-2-8 16,0-3-3-16,0-2-4 16,-3-4-3-16,3 1 1 15,0-3 1-15,0 3-1 0,0 0 2 16,0 0-4-1,0 2 0-15,0 3-1 16,0-3 0-16,0 6 0 16,0-3-2-16,3 0-11 15,0 3-5-15,0 0-9 0,0 2-5 16,0 0 1-16,3 1 0 16,-3 2 10-16,2-3 4 15,-2 3 4-15,0 0 4 16,0 0 5-16,0 5 3 15,0 1 0-15,0-1 1 16,0-2 15-16,3-1 6 16,0 1 6-16,3-3 4 15,-3 3-6-15,0-1-4 16,3-2-5-16,-3 0-1 16,3 0-5-16,-1 0 0 0,1 0-5 15,-3-2 0-15,0-4-1 16,0 1-2-16,-3-3 3 15,0-3 2-15,-6 4-2 16,-3-1 0-16,-3 0-1 16,0 0-2-16,-3 2 1 15,0 4-1-15,-6-1 0 16,1 3 2-16,-1 8-3 16,0 3 0-16,3 2 1 15,3 0 0-15,3 3-3 16,3 0 2-16,3 2 1 15,6 1 2-15,9-3-1 16,0 0 2-16,3 0-4 0,2-9 0 16,1 1-15-1,-3-5-6-15,6-6-47 16,-6-2-55-16,-3-3 28 16</inkml:trace>
  <inkml:trace contextRef="#ctx0" brushRef="#br1" timeOffset="35582.5161">16168 7567 200 0,'-6'3'77'0,"9"7"-42"0,0-2-45 0,-3 0 9 15,3 0 4-15,0 0 5 16,2 3 5-16,1-1 5 16,0 3-10-16,-3-2-2 0,0-3 0 15,0 0-3-15,0-3-2 16,-3-5 2-16,6 3 0 0,-3-6 3 15,3-2 1-15,0-3-3 16,0-13-1-16,0 0-3 16,3 2-1-16,0 1 3 15,3 2 1-15,3 3-4 16,0 2 1-16,2 6 0 16,1 7 0-16,0 1 0 15,-3 8 0-15,0 2 0 16,-3 0 2-16,0 0 1 15,-3 0 3-15,0-2-5 0,-6 0-3 16,3-3-28-16,-1-3-12 16,1-3-39-1,-6-2-38 1,0 0 42-16</inkml:trace>
  <inkml:trace contextRef="#ctx0" brushRef="#br1" timeOffset="35806.5218">16456 7234 196 0,'3'-14'74'0,"9"12"-40"0,-18 2-35 0,6 0 15 15,0 5-10-15,6 3-2 16,0 5 10-16,3 11 4 16,0 5-8-16,0 11 2 0,0 2 1 0,3 1-6 15,-3-1-1-15,0-2-2 16,0-3-2-1,-1-6 1-15,-2-2 1 16,0-5-41-16,-3-8-16 16,-3 0-43-16</inkml:trace>
  <inkml:trace contextRef="#ctx0" brushRef="#br1" timeOffset="36031.9044">16370 7480 256 0,'-6'-6'96'0,"9"9"-52"0,0-6-32 15,-3 3 26-15,6-2-16 16,3-1-2-16,3-2-14 0,9-8-4 16,5-3-2-16,1 0-3 0,0 3 0 15,-3-3-38-15,6 3-17 16,-7 2-46-1,4 3-39-15,-3 0 58 16</inkml:trace>
  <inkml:trace contextRef="#ctx0" brushRef="#br1" timeOffset="36377.3912">16680 7379 156 0,'-12'19'57'0,"21"5"-30"0,-3-1-29 0,-4-12 9 0,1 5 12 16,0 2 8-16,3 4-6 15,0 1 1-15,0-1-13 16,3-7-1-16,3-1 2 0,0-4-2 16,0-2 1-16,0-3 1 15,0-7 4-15,0-6-17 16,-3-3-5-16,-3 1-3 16,-3-6-1-16,-3 0 4 15,-3-3 3-15,0 4 3 16,0-7 1-16,0 6 3 15,0 3 1-15,0 3 5 0,3 10 0 16,3 5-6 0,3 3-3-1,3 2 0-15,2 1-2 16,1 0 1-16,0-1 4 0,3 1 3 16,3-3-33-16,0-3-15 15,0-2-52 1</inkml:trace>
  <inkml:trace contextRef="#ctx0" brushRef="#br1" timeOffset="36767.4416">17034 7361 200 0,'-21'-19'74'0,"9"19"-40"0,0 3-29 0,6-1 17 15,-3 9-12-15,-3 5-1 16,0 2-3-16,0 4 1 15,4-1-4-15,5 0-2 0,0-3 0 0,9 1 5 16,0-3 4 0,-1-3-5-16,7-2-1 15,0-6 0-15,0-2 2 0,3-6-12 16,-3-2-3-16,0-6-7 16,0-2-3-16,-3 0 8 15,-3-9 4-15,-3 7 5 16,0-1 3-16,0 0 4 0,-3 8 2 15,0 5-3 1,3 9-3-16,3 7 0 16,-1 0 1-16,-2 3 1 0,6 0 1 15,0 0-2-15,3-3-2 16,0 0 1-16,0-5-1 16,-3 0-18-1,3-3-5-15,0-5-53 16,0-2-42-1,-3-6 41-15</inkml:trace>
  <inkml:trace contextRef="#ctx0" brushRef="#br1" timeOffset="36995.4482">17123 7157 176 0,'-3'3'68'0,"3"-3"-36"0,15 13-40 16,-9-8 10-16,0 3 5 15,0 5 5 1,3 6 1-16,0 5 2 16,0 5-8-16,0 8 0 0,2-3 0 15,1-5-3-15,3 0-3 0,-3-5 0 16,-3-3-1-16,0-5-33 16,0-5-15-16,0-6-38 15</inkml:trace>
  <inkml:trace contextRef="#ctx0" brushRef="#br1" timeOffset="37231.442">17319 7059 196 0,'0'3'74'0,"3"2"-40"0,6 8-38 0,-6 3 15 16,6 3 12-16,0 2 7 15,3 5-2-15,0 6 0 16,-3 0-15-16,0 5-8 0,0-3-3 16,0-2-2-16,0-3 2 15,0-5-3-15,-3-6-2 16,3-2-34-16,-4-5-15 0,1-3-57 31</inkml:trace>
  <inkml:trace contextRef="#ctx0" brushRef="#br1" timeOffset="37550.6416">17516 7279 188 0,'6'8'71'0,"-3"2"-38"0,6 3-32 16,-3-5 14-16,3 0-2 16,3 0 3-1,0-2-9-15,-1-1-2 0,1 0-3 16,0-2-4-16,0-3 1 0,0-3-26 15,0-2-11-15,0-3-23 16,-3-5-23 0,0 2 32-16,-3-2 65 15,0 2 35-15,0 3 18 0,-6 6 6 16,0 10-31 0,-3 8-13-16,0 18-12 15,-3 6-1-15,0-1-8 16,0 6 2-16,0-5 2 0,3-3-6 15,0-3-3-15,0-5-116 16,3-5-52-16,-9-8 83 16</inkml:trace>
  <inkml:trace contextRef="#ctx0" brushRef="#br1" timeOffset="38797.7719">18314 7011 184 0,'3'-10'71'0,"0"7"-38"0,-3 3-17 16,0 0 24-16,6 6-10 15,0-1-2-15,-1 8-10 16,1 6-1-16,3 2-10 16,-3 0-2-16,0 3 1 0,3-6-1 0,-3-2 2 15,-3-3-2-15,0-2 0 16,0-3-1-16,-3-3 2 16,0-2-1-16,-3-6 2 15,3-7-4-15,-3-6 0 16,0 0-3-16,0-5-3 15,3-1-1-15,0 1 3 16,3-2 0-16,3 1 1 16,0 1-3-16,0 5 2 15,0 3-6-15,3 5 0 16,6 0-26-16,-3 6-10 0,6 2-7 16,-4 0 0-16,-2 0 12 15,0 13 11 1,0 0 17-1,-3 0 31-15,0-2 14 0,0-1-2 16,0 1-2-16,3-3-11 16,0-3-2-16,0-2-5 15,-1 0 0-15,1-6-1 16,0-2 0-16,0-1-6 16,-3-2-4-16,-3-5 1 15,-3-5 0-15,-3 2-4 16,-3 2-1-16,-3 1-2 15,-6 5 3-15,0 3-2 16,0 10 1-16,-2 9 0 16,2 1 0-16,3 4 4 0,0-1 3 15,3 4 2-15,3-4 3 16,6 6-1-16,3-6 0 16,6 1-8-16,3-3 0 15,5-8-6-15,7-8 1 16,3 0-25-16,0-5-8 15,-6-3-25-15,-1-3-9 16,-2-5-22 0</inkml:trace>
  <inkml:trace contextRef="#ctx0" brushRef="#br1" timeOffset="39184.1091">18784 6911 204 0,'-6'3'77'0,"6"10"-42"0,0 13-43 0,3-13 12 0,3 9-2 16,-3 4 3-16,6 11 20 15,0 0 8 1,0 0-16-16,0-2-1 0,0-6-1 0,-3-3-6 16,-1-5-3-16,-2-5 1 15,0-3 2-15,0-5 0 16,-3-8 0-16,0-2-3 16,-3-9-1-16,0-5-8 15,-3-10 0-15,1-3-1 16,-1-6 2-16,6 1-1 15,0-8-1-15,6 2 0 16,2 8 3-16,1 6 0 16,3 7 3-16,3 6-1 0,3 5-1 15,0 5 7-15,-3 9 3 16,-6 7-1-16,-6 0 0 16,-3 3-3-16,-9 0-1 15,0 2-3-15,-6-4 1 16,0-1-22-16,0-3-7 15,-3-4-20-15,3-1-7 16,4-8-15-16,2-5-5 16,0-7-10-1</inkml:trace>
  <inkml:trace contextRef="#ctx0" brushRef="#br1" timeOffset="39414.3073">18963 6572 236 0,'11'3'88'0,"-8"0"-48"0,3 4-31 16,-3 4 19-16,0 5-1 15,3 16 3-15,0 2-12 16,3 8-3-16,0 1-9 16,3 2-4-16,0 0 1 0,0-6 0 15,0-4 3-15,3-9-34 16,0-2-13-16,2-11-33 15,4-5-11-15,0-8-15 16</inkml:trace>
  <inkml:trace contextRef="#ctx0" brushRef="#br1" timeOffset="39784.8907">19272 6760 240 0,'-15'-3'90'0,"9"6"-48"0,-6 2-38 0,6 1 19 15,-3 2-4-15,-5 5 3 16,2 3-10-16,0 2-4 16,3 1-5-16,3-1 2 0,9 3 1 15,6 3-2-15,0-5-3 16,3-3 0-16,0-6 1 16,-1-4-3-16,1-6-2 15,0-3-5-15,-3-5 0 16,0-3-3-16,-3-2 0 0,-3 0 6 15,0-3 4-15,-3 3 4 16,0 2 1 0,0 3-2-16,0 3 1 0,0 5-2 15,3 5-1-15,0 3 3 16,3 3 2-16,0 2 0 16,3 0 0-16,0 3-6 15,0-3-1-15,3-2-15 16,0-8-6-16,5-3-21 15,1-8-8-15,-3 0-51 16</inkml:trace>
  <inkml:trace contextRef="#ctx0" brushRef="#br1" timeOffset="40014.4915">19427 6699 228 0,'-12'19'85'0,"12"-17"-46"0,-15 17-32 0,12-11 20 15,0 0 10-15,3 2 7 16,0 4-10-16,6 4-5 16,0 3-17-16,3-5-8 0,3 0-2 15,3-3-2-15,0-2 2 16,3-3-12-16,-1-3-3 16,1-5-25-16,0-3-10 15,3-2-22-15,-3-5-6 16,-6-4-25-1</inkml:trace>
  <inkml:trace contextRef="#ctx0" brushRef="#br1" timeOffset="40340.7598">19594 6715 260 0,'0'-3'96'0,"3"6"-52"0,11-3-43 16,-8 5 19-16,6-2 4 16,0-3 5-16,0 5-13 15,3-2-7-15,0 0-5 16,-3-1-4-16,0-4 3 0,0-4 0 15,0-2 1-15,-4-2-5 16,1-1 1-16,-3 1-7 16,-6-1-3-16,-3 1-5 15,-3-1-4-15,-6 0 2 0,1 6 2 16,-13 2 15-16,3 3 7 16,0 6 4-16,0 2 1 15,6 5 2 1,3 8 2-16,4 0 4 0,5 3 2 15,6 0-3-15,5 0-1 16,13-1-10-16,3-4-3 16,6-3-1-16,3-6 0 15,2-4-51-15,1-9-22 16,0-5-81 0</inkml:trace>
  <inkml:trace contextRef="#ctx0" brushRef="#br1" timeOffset="42158.4398">20347 6181 168 0,'-3'-3'63'0,"3"6"-34"0,0-1-34 16,3 17 49 0,0 10-10-16,0 8-1 15,0 5-1-15,3 19-18 16,-1-5-6-16,4-3-3 0,-3-3-6 16,3-2 1-16,-3-6 0 15,0-8 2-15,0-5-12 0,-3-5-6 16,0-8-24-16,-3-3-10 15,-3-5-49 1</inkml:trace>
  <inkml:trace contextRef="#ctx0" brushRef="#br1" timeOffset="42324.6933">20248 6580 208 0,'-8'-8'77'0,"8"3"-42"0,0 2-34 0,2 1 16 15,1-1-2-15,3 0 0 16,6-5-3-16,3-7-2 15,3 1-6-15,3 4-5 0,3-1 0 16,2-2 1-16,7 0 0 16,3-3-31-16,-3-3-12 0,-4-2-55 15</inkml:trace>
  <inkml:trace contextRef="#ctx0" brushRef="#br1" timeOffset="42714.0312">20534 6181 212 0,'-3'16'79'0,"9"15"-42"0,9 9-43 15,-9-19 12-15,0 11 5 16,0 5 5-16,0 5 0 16,-3-2 3-16,0-3-10 15,0-3-3-15,0-7-2 0,0-3-7 0,0-6 0 16,-3-5 3-1,0-2 4-15,0-6-3 0,0-5-3 16,0-5-2-16,3-8 3 16,0-14-5-16,3-2 2 15,3-3 2-15,2 3 1 16,1 3 1-16,0 5 2 16,3 8 3-16,3 7 4 15,3 6 0-15,-3 8 2 16,-3 3-4-16,-1 15 1 15,-2 1-5-15,0-4-2 16,-3-1-7-16,0-4-4 16,-3-2-30-16,0-5-11 0,0-3-23 15,0-3-39 1,0-8 28-16</inkml:trace>
  <inkml:trace contextRef="#ctx0" brushRef="#br1" timeOffset="43043.1171">20847 6424 160 0,'3'0'63'0,"0"3"-34"0,9-1-19 16,-6 1 17-16,5 0-7 16,4-1 1-16,6 4-8 15,6-4 0-15,-3 1-8 16,-3-3-1-16,-1-3 0 0,-2-2-2 16,0-3 1-16,-3 0 0 15,-3-2 3-15,-6-1-5 16,-6 0-1-16,-3-2-7 0,-6 3-3 15,-6 2 1-15,-9 2 0 16,-2 6 10-16,-1 8 4 16,0 3 0-16,3 5 2 15,6 0-4-15,3 5 0 16,6 5 1-16,6 1 2 16,6-6-5-16,6 0-1 15,6-5 0-15,12-3 0 16,0-2-9-16,3-6-2 15,-1-5-36-15,1-11-16 16,6-12-23 0</inkml:trace>
  <inkml:trace contextRef="#ctx0" brushRef="#br1" timeOffset="43316.0459">21162 6313 260 0,'-15'0'96'0,"15"3"-52"0,0-1-51 15,0 1 16-15,0 2-10 16,3 3-2-16,0 5 6 16,12 3 3-16,-6 0-3 15,0 3 0-15,-3 4 3 0,0 4 10 16,-3-3 5-16,-6-6-5 16,-3 1-1-16,0-6-7 15,-3 0-3-15,3-2-5 16,-6-9-20-1,0-2-7-15,6-10-24 0,0-6-7 16,6-3-21 0,3 1-38-16,6-3 32 15</inkml:trace>
  <inkml:trace contextRef="#ctx0" brushRef="#br1" timeOffset="43630.7725">21338 6345 220 0,'15'5'85'0,"-6"-2"-46"0,3-1-35 0,-3 1 21 15,-1 0-5-15,7-3 3 16,3 0-9-16,0-3-1 16,-3 0-7-16,0-2-4 0,-3 0 1 15,0-6 0-15,-6 1 1 16,0-6-5-16,-6 2-1 0,-3 1-6 16,-12 0-2-16,-3 2 0 15,-3 6 4 1,0 8 3-16,0 7 2 0,0 4 3 15,4 4 1-15,2 3 1 16,6 6 0-16,3-3 4 16,6-1 3-16,9 12-2 15,12-9 0-15,11-5-5 16,4-5-1-16,6-13-6 16,5-8 0-16,-2-6-67 15,0-8-28-15,-7-12-13 16</inkml:trace>
  <inkml:trace contextRef="#ctx0" brushRef="#br1" timeOffset="44996.3844">16060 8247 128 0,'-3'5'49'0,"3"9"-26"0,3 12-18 16,0-13 11-16,0 3-1 15,0 3 1-15,3-1-4 16,3 1-2-16,0-3-6 16,0-1-5-16,3-4 0 0,0-3 3 15,0-3 3-15,0-5 2 16,3-2 3-16,-4-6-3 15,-2 0-2-15,3-3-5 16,-3 1-2-16,0-1 1 0,-3 3 2 16,0 3 0-1,0 2-1-15,0 3 1 16,0 5 3-16,0 1 5 16,3 2-3-16,3-3-1 15,0 0 0-15,0-2 1 16,2-3 3-16,1-3 5 15,0-2-4-15,-3-3 0 16,0-8-4-16,-3-5-1 16,-3 0-1-16,-6 2 2 15,-3 1-5-15,0 2-3 16,-3 0-8-16,-3 3-4 16,0 2-23-16,3 3-11 15,0 3-48-15</inkml:trace>
  <inkml:trace contextRef="#ctx0" brushRef="#br1" timeOffset="45176.3606">16516 8149 184 0,'0'11'71'0,"3"2"-38"0,3 8-41 15,-3-13 12-15,0 3 0 16,0-1 5-16,-3 3-5 15,3-2-2-15,0 5-1 16,0-3-26-16,0-10-8 0,0-3-43 16</inkml:trace>
  <inkml:trace contextRef="#ctx0" brushRef="#br1" timeOffset="45279.8548">16465 7990 276 0,'-24'-2'104'0,"10"-4"-56"0,19 4-76 0,-2 2 9 16</inkml:trace>
  <inkml:trace contextRef="#ctx0" brushRef="#br1" timeOffset="45475.2271">16453 7975 324 0,'12'-11'-42'16,"0"3"-7"-16,3-3 1 16,0 4 7-16,-3-1 2 15,0 0 40-15,0 2 20 16,-3 4 26-16,-1 7 11 0,4 3-19 15,0 3-11 1,0 12-16-16,3 6-6 0,-3 1-4 16,0-1 1-16,0 0 0 0,0 0 1 15,-3-3 0-15,0-2-31 16,-1-3-14-16,1-7-43 16</inkml:trace>
  <inkml:trace contextRef="#ctx0" brushRef="#br1" timeOffset="45671.5918">16566 8067 256 0,'3'-13'96'0,"6"10"-52"0,6-2-45 0,-6 0 20 15,3-1-15-15,6-2-2 16,0 1-11-16,0-1-4 15,-1-3 7-15,1 0-42 0,0 1-14 16,-3-3-33 0</inkml:trace>
  <inkml:trace contextRef="#ctx0" brushRef="#br1" timeOffset="45985.2369">16772 7874 176 0,'0'37'66'0,"6"-18"-36"0,0 12-24 0,0-12 17 0,0 5 6 15,-3 2 6-15,3 1-16 16,-3-1-8-16,0-2-7 16,-1-6 3-16,1-2 3 0,0-5-8 15,0-3-2-15,3-6-6 16,0-4-1-16,0-9-5 16,0-2-3-16,6-11 0 15,9 0 1-15,0 3 8 16,0 3 5-16,-1 4 15 15,1 9 8-15,0 2 6 16,0 14 3-16,3 2-10 16,-6 3-3-16,-3 0-10 15,-4 0-3-15,1-3-23 0,3 0-10 16,-9-2-61 0,9-6-67-16,-12-5 42 15</inkml:trace>
  <inkml:trace contextRef="#ctx0" brushRef="#br1" timeOffset="50822.3183">17629 7924 156 0,'-9'-5'57'0,"9"5"-30"0,0-5-16 0,0 5 15 16,0 0-3-16,0 0 0 16,0 0-3-16,6 8-3 15,3 2-9-15,0 3-1 0,3 9 0 16,0-4-1-16,-3 3-1 15,0-5-3-15,0-3 1 16,-4-2 2-16,-2-3 4 16,0-3 2-16,-3 1 1 15,-3-12-4-15,0-4 0 16,1-6-7-16,-4 0-1 16,3-5-2-16,0 0 0 15,3-6 2-15,3-2 0 0,3 3-5 16,2 4 1-16,1 4 0 15,3 2 2-15,6 5-12 16,6 3-6-16,0 3-25 16,0 0-11-16,-4 0-41 15</inkml:trace>
  <inkml:trace contextRef="#ctx0" brushRef="#br1" timeOffset="51178.8115">17903 7850 216 0,'-6'16'82'0,"9"-11"-44"0,0 1-42 16,3-4 13-16,0 4 1 0,0-4 4 16,3 1-1-16,0-3 0 15,0 0-7-15,5 0-2 0,1-8 2 16,3 0-3-16,0-8-2 16,-6 0-9-16,-3 3-3 15,0 0-1-15,-3 0 2 16,-9 2 4-16,-6 0 1 15,-3 6 0-15,0 2 1 16,-6 6 5-16,3 2 1 0,0 9 2 16,1 7 2-16,-1 0-1 15,6 3 0 1,3-3 10-16,6 0 5 0,6-2-8 16,3-1-4-16,9-5-5 15,5-2 0-15,1-3-2 16,3-3-1-16,-3-5-26 15,3-2-10-15,-4-4-24 16,-2-2-10-16,-3-5-15 16</inkml:trace>
  <inkml:trace contextRef="#ctx0" brushRef="#br1" timeOffset="51403.5282">18156 7705 184 0,'-15'2'71'0,"6"4"-38"0,0 7-32 0,6-5 14 16,0 2-4 0,0 4 3-16,0 4-1 0,3 6 2 15,0 0-8-15,6-3-4 16,3-5 0-16,3 0-2 0,3-3-1 16,0-3-4-16,6-2-2 15,2-5-19-15,1-3-7 16,-3-3-27-1,-3-5-46-15,-3-10 26 16</inkml:trace>
  <inkml:trace contextRef="#ctx0" brushRef="#br1" timeOffset="51719.9668">18287 7707 192 0,'-24'-2'71'0,"9"7"-38"0,3 6-30 16,9-6 15-16,3 5 0 15,0 1 1 1,6 2-2-16,3 6 2 0,3-1-10 15,0 1-3-15,3-3 0 0,0-3-3 16,0-3 0-16,0-4 1 16,-4-4 0-16,1-7-9 15,0-5-4-15,-3-1-9 16,-3-2-1-16,-3 0 8 16,-3-3 3-16,0 0 8 15,0 3 4-15,-3 2 8 16,3 3 2-16,0 3-3 0,0 2-1 15,0 3-6-15,6 8-1 16,0 0 1 0,3 3 0-16,0-1 0 0,6 3 0 15,-3-2-16-15,6-3-4 16,-1 0-34-16,-2-11-15 16</inkml:trace>
  <inkml:trace contextRef="#ctx0" brushRef="#br1" timeOffset="52052.7175">18537 7665 192 0,'-3'3'74'0,"6"2"-40"0,0 3-33 0,0-3 14 16,3 3 7-16,-3 3 6 15,3-1-12-15,0 3-4 0,-3-5-8 16,0 0-1-16,0-2 1 0,-3-1-2 15,0-5 1-15,0 0 0 16,-3 0 1-16,0-3 4 16,0-5 3-16,-3-2-2 15,3-1 0-15,0-5-5 16,3 3-3-16,0-3-3 16,3 0 1-16,3 3 1 15,3-3 0-15,0 0-5 16,2 6-1-16,1 2-33 15,3 3-13-15,6-1-29 16,6 1-43 0,-3 0 38-16</inkml:trace>
  <inkml:trace contextRef="#ctx0" brushRef="#br1" timeOffset="52333.5893">18805 7530 260 0,'-15'3'99'0,"12"-1"-54"0,-6 6-37 0,6-2 21 15,-6-1-13-15,0 3-2 16,3 0-8-16,9 2-4 16,0 1-1-16,6-1-6 0,0 1-1 15,3 2 7-15,3 3 4 16,-3 0 9-16,0 0 3 16,-3 0-4-16,-3 0-3 15,-6 2-3-15,0-5 0 16,-3 1-2-16,-3-4 0 15,-3-2-6-15,-9-3-1 16,-6-5-26-16,3 0-11 0,3-2-20 16,6-3-6-16,3-3-47 15,9-6-22 1,9 1 66-16</inkml:trace>
  <inkml:trace contextRef="#ctx0" brushRef="#br1" timeOffset="52501.8654">18921 7554 252 0,'15'-3'93'0,"-12"11"-50"0,0 11-35 0,3-6 21 16,0-3-4-16,0 4 0 15,0-1-12-15,-3 0-3 16,-1 0-6 0,1 1-7-16,0-1-1 0,0-3-40 0,3-2-16 15,-3-2-64 1</inkml:trace>
  <inkml:trace contextRef="#ctx0" brushRef="#br1" timeOffset="52665.737">18888 7485 260 0,'-9'-8'99'0,"12"5"-54"0,0-2-66 0,0 3 9 16,0 2-13-16,0 0-2 0,6 0-23 15,3 0-10-15,3 0-12 16,0-3-6-16</inkml:trace>
  <inkml:trace contextRef="#ctx0" brushRef="#br1" timeOffset="53146.4024">19040 7485 236 0,'12'13'90'0,"-3"-2"-48"0,3 5-34 16,-6-8 24-16,3 5-7 15,0-2 3-15,-1-1-10 16,1 3 0-16,0-7-11 0,3 2 0 0,-3-6 0 15,0-2-3-15,-3 0-1 16,0 0 1-16,-3-8 2 31,0-2-3-31,-6-4-11 0,0 1-2 16,0 0-2-16,6 2 0 16,0 1 0-16,0 2 0 15,0 0 2-15,6 3 4 16,3-1 1-16,0 1 3 15,3 2-1-15,2 1 1 16,1-1 4-16,0-2 1 16,6 0-1-16,-3-1 1 15,0-7 0-15,-4 2 1 16,-2 1-2-16,-6-9-4 16,-9 3-1-1,-6 3-5-15,-3 3 0 16,-3 2 6-16,1 2 3 0,-1 6 1 15,-3 8 1-15,3 8 2 16,0 5 2-16,3 1 3 16,3-1 1-16,3-3 6 15,6 1 1-15,6-1-7 16,3 3-4-16,9-5-4 16,3-8-3-16,-1-5-10 15,1 0-6-15,3-6-41 16,0-2-15-16,0-6-51 15</inkml:trace>
  <inkml:trace contextRef="#ctx0" brushRef="#br1" timeOffset="53492.9157">19814 7234 264 0,'-24'0'99'0,"15"8"-54"0,-3 5-48 0,6 0 19 0,-3 3-10 15,0 8 2-15,3 5-7 16,0-3-3-16,4 1 1 16,4-1-2-16,4-2 1 0,3-5-11 15,3-4-7-15,9-4-20 16,3-6-8-16,-3-2-25 16,3-6-33-1,-1-5 32-15</inkml:trace>
  <inkml:trace contextRef="#ctx0" brushRef="#br1" timeOffset="53880.9116">19986 7218 280 0,'-14'-11'104'0,"5"11"-56"0,-3 0-43 0,6 3 22 16,0 2-17 0,-3 6-3-16,0 5-1 0,0 5 1 15,3 0-3-15,3 13-1 0,0-2 1 16,6-3-2-16,3-2-2 15,3-6 1-15,3-5-1 16,0-3-3-16,3-5 2 16,0-5-8-16,-3-3-2 15,-1-6-5-15,-2-15-1 16,-3 0 8-16,-3-3 4 16,-3-5 2-16,-3 0 1 15,0 2 2-15,0 4 2 16,0 4 1-16,3 3 1 0,0 8 0 15,0 6 2-15,3 7-3 16,3 8 0-16,3 3-1 16,6 3 1-16,0 4-2 15,6 1-1-15,0-3-4 16,0 1-2-16,-1-7-35 16,-2-4-13-16,-3-3-58 15,0-13-26 1,-3-11 73-16</inkml:trace>
  <inkml:trace contextRef="#ctx0" brushRef="#br1" timeOffset="54120.9132">20150 6914 228 0,'-6'-3'85'0,"9"8"-46"0,3 14-39 0,0-3 16 16,0 5 4-16,3 5 7 15,0 11 1-15,0 6 1 16,3 2-16-16,0 0-8 0,-3-6-3 16,11 14-2-16,-5-16 0 15,3-5-18-15,-3-8-8 16,-3-6-24-16,0-23-52 31,-3-6-25-31,0-7 28 0</inkml:trace>
  <inkml:trace contextRef="#ctx0" brushRef="#br1" timeOffset="54316.9095">20242 6884 228 0,'-2'-5'85'0,"7"8"-46"0,-2 2-41 16,-3 0 14-16,3 6 9 16,9 10 6-16,-3 6-5 15,3 4-2-15,0 6-12 16,0 6-1-16,0-1 0 0,0-2-6 15,0-3 0-15,0-5-28 16,5-6-9-16,-2-2-42 16,0-11-15-16,0-8 3 15</inkml:trace>
  <inkml:trace contextRef="#ctx0" brushRef="#br1" timeOffset="54632.8008">20621 7080 284 0,'-3'-8'107'0,"-3"6"-58"0,6 2-40 0,0-3 25 16,-3 3-4-16,-6 3 4 16,-3 2-12-16,-3 3-5 15,0 0-10-15,0 5-5 0,3 3-1 16,3-3-6-16,3 0 1 16,3 1 0-16,9-1 2 0,6 0-1 15,3 3-1 1,3 2 0-16,0 1 3 15,-3 2 2-15,-3-5 2 16,-6 0 5-16,-3 0 5 0,-6-3-3 16,-3 0 0-16,-6 0-6 15,-6-2-1-15,0-3-14 16,0-8-8-16,0-3-30 16,3 1-13-16,6-4-45 15,3-2-59 1,6-2 46-16</inkml:trace>
  <inkml:trace contextRef="#ctx0" brushRef="#br1" timeOffset="54820.8525">20835 7250 288 0,'3'0'107'0,"0"2"-58"0,3 1-51 15,-6-3 22-15,3 8 3 0,-3-3 6 16,0 0-15-16,0-2-8 15,0 0-4-15,-3-1-20 0,3-2-5 16,-3 0-38-16,0-2-15 16,3-6-42-1</inkml:trace>
  <inkml:trace contextRef="#ctx0" brushRef="#br1" timeOffset="55024.8053">20879 6673 328 0,'0'0'123'0,"0"0"-66"0,3 18-60 15,-3-4 24-15,0 7-9 16,-3 10 1-16,0 14-5 16,1 0-3-16,-1-2-2 15,0-4-5-15,3-2-1 0,0-5-40 16,3-5-19-16,2-9-81 15</inkml:trace>
  <inkml:trace contextRef="#ctx0" brushRef="#br1" timeOffset="57456.5366">15441 8393 152 0,'0'2'57'0,"0"4"-30"0,-6 1-27 16,3 4 10-16,-6 13 5 15,-5 5 2-15,-10 16-2 16,-15 18-1-16,-9 17-8 16,-17 2 5-16,-15 10 4 0,-16 17 6 15,-14 2 2-15,-12-5 1 16,-3-6 2-16,-9 6-8 16,3-13-3-16,3-6-4 15,9-13 0-15,-3-13-4 16,15-11 1-16,9-7-3 0,17-6 0 15,4-8-3-15,11-5-2 16,16-6-21-16,11-5-9 16,6-2-42-16,16-8-81 31</inkml:trace>
  <inkml:trace contextRef="#ctx0" brushRef="#br1" timeOffset="57695.9983">13578 9790 244 0,'-54'37'90'0,"28"-16"-48"0,-19 5-47 0,30-13 17 0,-6 3 6 16,-3 3 8-16,1-3-9 15,2 0-2-15,6-3-9 16,9 0-8-16,3 0-2 0,6 1-5 15,9-1-1-15,15-5-13 16,11-8-5-16,13-8-38 16,23-11-15-16,-2 3-7 15</inkml:trace>
  <inkml:trace contextRef="#ctx0" brushRef="#br1" timeOffset="58671.0289">15641 8631 152 0,'-6'-6'57'0,"6"6"-30"0,0 3-32 0,0-3 10 0,0 11-10 16,-3 7 1-16,-3 17 6 15,-3 12 6-15,-12 17-4 16,-6 31 2-16,-5 21 4 0,-10 17 0 16,-6 23 2-16,-8 13 0 15,-10 19 2-15,-11 5 4 16,-7 13 3-16,-8 6-2 16,-6 10 0-16,-18-13 5 15,3-2 5-15,-6-9-7 16,-9-7-1-16,3-11-10 15,6-19-2-15,3-13 6 16,-4-8 4-16,7-18-9 16,9-8-6-16,0-19-2 0,3-5 0 15,3-11-3-15,8-12 0 16,10 1 1-16,3-15 0 16,14-10-9-16,9-9-4 15,10-7-7-15,8-6-2 16,6-8-13-16,9 0-5 15,7-5-27-15,8-16-10 16,15-16-16 0</inkml:trace>
  <inkml:trace contextRef="#ctx0" brushRef="#br1" timeOffset="60039.7575">16135 8652 164 0,'-6'-3'63'0,"6"6"-34"0,-3 2-41 16,3 3 10-16,0 8-4 15,0 13 3-15,0 13 2 16,-3 11 3-16,-3 16-1 0,0 21-1 0,-3 11 3 16,0 18 0-16,-3 21 3 15,-6 3 1 1,-5 21 1-16,-4 5-2 16,0 16-1-16,-3 1 3 0,0-6 3 15,1 7 2-15,-1-1 3 16,0 7-5-16,-3-3 1 15,4 6-5-15,-4 0-2 16,0-6 2-16,-6 11 0 16,-5-2-1-16,-1 5-1 15,-5 5-1-15,2-3 0 16,0 3 0-16,-5 0 0 16,-7 3 11-16,-8-3 5 15,-7-3-6-15,-2 0-3 16,-3-15-4-16,-16-16 0 0,-8-3-2 15,3-19 2 1,-6-15 7-16,-9-11 3 16,-3-16-6-16,6-5-2 0,2-14-7 15,-2-10-2-15,6-2 0 16,9-6 2-16,-18 8-12 16,21-16-3-16,11-11-14 15,10-12-3-15,8-12-11 16,13-7-1-16,11-8-20 15,9-5-8-15</inkml:trace>
  <inkml:trace contextRef="#ctx0" brushRef="#br1" timeOffset="60635.1114">13411 15520 148 0,'-3'3'55'0,"0"2"-30"0,-3-5-18 15,3 3 13-15,0 2-10 16,-3 1-3-16,1-4-4 16,-1 6-3-16,-3-2 1 15,0 1 1-15,0 4 1 0,-6 2 5 0,0 0 5 16,-6 6-3 0,-3 7 0-16,1 6 0 0,-1 0 1 15,0 10 3-15,0-2 2 16,3-8-5-16,3 2-1 15,4-7-2-15,2-6 0 16,3-5-7-16,6-3 0 16,6-3-6-16,6-7 1 15,8-3 4-15,10-3 4 16,9-7-1-16,6 5 0 16,8-9-14-16,4 4-8 15,-1-1-63 1,1 1-57-16,3-1 46 0</inkml:trace>
  <inkml:trace contextRef="#ctx0" brushRef="#br1" timeOffset="65065.5942">13057 12552 116 0,'0'-5'44'0,"0"2"-24"0,3 0-24 15,0 1 54-15,0-6-12 16,0 2-2-16,0 1-2 16,-3 0-20-16,0 0 3 0,0 2 3 15,0 3-9-15,-3 5-1 16,-6 3-6-16,0 5-3 16,-6 6 4-16,-3 5 1 15,1-1 2-15,-4 15 0 16,3-4-4-16,0 0-3 15,0-2 0-15,3-8 1 0,3 0-1 16,3-6 2-16,3-5-4 16,3-2 0-16,6-3 3 15,3-3 1-15,6-5 1 16,6-2 0-16,9-1-5 16,0 0-1-16,2-2 1 15,4 2 2-15,0 1 0 16,-3 2-1-16,-1 0 1 15,1 2-1-15,-6-2-22 0,0 3-8 16,-3 2-62 0,-3-2-56-1,-4-3 51-15</inkml:trace>
  <inkml:trace contextRef="#ctx0" brushRef="#br1" timeOffset="70545.442">15197 7601 104 0,'0'0'41'0,"3"0"-22"0,-3 0-9 0,0 0 14 15,0 0 2-15,0 0 4 16,0 0-3-16,0 0-2 15,0 0-13-15,0 0 3 0,0 0 3 0,0 0 1 16,0 0 1-16,0 0 0 16,-6-5 6-1,-3-3-7-15,-3 0-6 16,-5 0-1-16,-7 0-3 16,-3 1 0-16,-3-1-1 15,-6-3 2-15,-5-2-3 16,-7-3 1-16,-2 0-7 0,-19-5-1 15,-2-3 0 1,-4 3 0-16,-11 2 2 16,-15 3 1-16,-6 3-4 15,-7 0 1-15,7 5 4 16,-6 0 2-16,15 0 4 0,9 3 4 16,14 2-10-1,13 1-2-15,5-1-4 0,7 3-2 16,8 0-13-16,9 0-4 15,6 0-38-15,10-3-14 16</inkml:trace>
  <inkml:trace contextRef="#ctx0" brushRef="#br1" timeOffset="71234.487">13557 7178 108 0,'3'-16'41'0,"0"16"-22"0,3-2-16 0,0 2 12 16,0 0 2-16,0 0 4 15,0 0 2-15,0-6 3 16,-3 6 1-16,0 0 3 0,-3 0-16 16,0 0 5-16,-3 0 4 0,-3 0-6 15,-3 8 1 1,-6 0-5-16,-6 0 0 15,-9 3-1-15,4-1 0 0,-4 1-4 16,3-1-3-16,0 1-2 16,6 0 0-16,-2 2-4 15,8 0 0-15,3-2-1 16,0-1 0-16,6 1 0 16,3-1 0-16,3 1 2 15,6 0 2-15,3-1-3 16,6 3-2-16,6 3 2 15,8 3 2-15,1-3-2 16,0-3 0-16,0 0 1 16,-4 0 2-16,-2 1 1 15,-3-4 1-15,-3 1-20 0,-3 2-7 16,-3-2-28-16,-3-3-12 16,-6-1-44-1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0:56:47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16063 9962 152 0,'-9'-3'57'0,"6"3"-30"0,3 0-12 0,0 0 18 16,0 0-5-16,0 0 5 16,9 0-14-16,6 0-11 15,12 0-5-15,6-3 0 0,11 1 0 16,16-4 3-16,14 4-3 16,10-4 0-16,8 1 3 15,6 0 1-15,0 2-6 16,-2 1-2-16,-10-1 6 15,-9 0 4-15,-8 1 0 16,-13 2 0-16,-8-3 1 16,-12 3 4-16,-6 0-10 15,-7 0-2-15,-2 0-11 16,-6 0-4-16,-3 0-37 16,-3 0-15-16,0 0-44 15</inkml:trace>
  <inkml:trace contextRef="#ctx0" brushRef="#br0" timeOffset="978.7844">18998 9940 220 0,'-12'-8'85'0,"12"6"-46"0,0 2-41 0,0 0 17 15,0 0-5-15,6 0 2 16,3-3 5-16,6 1 1 15,9-1-9-15,15 0-3 0,11 3 0 16,16-2-1-16,11-1 0 16,18 0-3-16,-29 3-2 15,-10 0 1-15,31 0 1 16,-13 0-3-16,18 0 0 16,-11 0 7-16,5 0 6 15,-11 0 5-15,-1-2 2 16,-12 2-6-16,1-3 0 15,-9 0-6-15,-10 3-2 16,-8 0-9-16,-6-2-5 16,-1 2-15-16,-5-3-7 15,-3 0-22-15,-3 3-6 16,-3 0-55-16</inkml:trace>
  <inkml:trace contextRef="#ctx0" brushRef="#br0" timeOffset="3109.1155">11122 9983 120 0,'3'0'46'0,"3"0"-24"0,-6 2-10 0,0-2 13 15,0 0-5-15,0 0-1 16,6 3-5-16,0 0-1 16,0-1-7-16,6 1 0 0,0 0 4 0,6-1-2 15,9 1 3-15,14-3-6 16,19 0-3-16,11 3-1 15,10-3 1-15,14 0 1 16,12 2 1-16,6-2 2 16,12 0 3-16,6 0-2 15,3 0-2-15,15 0 2 16,0 8 0-16,-3-5-3 16,2 2-3-16,-8 3 0 15,-12 0-1-15,-15 0 0 16,-8-3 2-16,-10-2 8 15,-18-1 5-15,-17-4 4 16,-13 4 1-16,-11-4-9 16,-9-1-2-16,-6 6-5 0,-6-8-1 15,-7-1-34-15,-2 1-17 16,-3-3-77 0</inkml:trace>
  <inkml:trace contextRef="#ctx0" brushRef="#br0" timeOffset="14546.7499">3118 12081 160 0,'0'-3'63'0,"6"3"-34"0,-6 0-16 0,0 0 17 0,0 0-11 16,0 0-3-16,3 6-5 15,3 4 0-15,-3 6-6 16,0 8 4-16,0 2 1 0,0 1-1 16,-3 2 2-16,3-3 3 15,-3-2 3-15,0 0-3 16,0-3 0-16,0-5-6 16,0-5 0-16,0-1-5 15,0-5 0-15,0-2 3 16,-3-6 3-16,3-5 0 15,0-5 0-15,0-3-8 16,3-2-2-16,0-3 0 16,3-3 0-16,3 0-2 0,3 0 2 15,0 3 1-15,0 3 0 16,0 4-3-16,-4 4 0 16,4 4-3-16,3 6 1 15,-3 8-2-15,0 6 2 16,0 4 5-16,-3 3 2 15,-3-2 0-15,0-3 1 16,0-3 0-16,0 0 1 16,-3-2-2-16,0-3-2 15,3-6 3-15,-3-4 2 16,0-4 0-16,3-7 2 16,2-5-4-16,4-4-2 15,0 1 0-15,0 3-1 16,3 2-5-16,0 5 1 0,0 3 0 15,-3 6-1-15,0 4 1 16,0 6 3-16,-1 6 0 16,-2 4 1-16,-3 1 2 15,0-4 1-15,-3 4 1 16,0 2 0-16,-3-5-2 16,3 0-2-16,-3-6-8 15,3 4-3-15,0-9-34 16,0 0-13-16,3-10-27 15,3 0-48 1,3-11 37-16</inkml:trace>
  <inkml:trace contextRef="#ctx0" brushRef="#br0" timeOffset="14862.0767">3678 12118 208 0,'-6'3'77'0,"3"-1"-42"0,-3 6-37 0,3 0 14 16,0 5-4-16,-3 6 0 15,0 2 7-15,3 8 4 16,0 0-9-16,3 0-1 0,6 3-2 16,3-5 1-16,3-4 0 15,3-4 7-15,3-6 2 16,3-5 0-16,-1-5 2 16,1-9-4-16,-3-4 1 0,0-3-5 15,-6-9 1-15,-6-1-3 16,-3-7 0-1,-3 4-8-15,-6 0 0 0,0-1-1 16,-3 6 0-16,0 2-3 16,0 6 0-16,-3 5-60 15,-3 3-25 1,6 2-13-16,3 6-11 16</inkml:trace>
  <inkml:trace contextRef="#ctx0" brushRef="#br0" timeOffset="15552.4287">3827 12144 168 0,'-9'-2'66'0,"9"4"-36"0,6-2-40 0,-6 0 11 16,3 6 6-16,3 4 7 15,3 3 10-15,-3 6 6 16,8 2-16-16,-2 6 1 0,0 2-1 15,0-3-3-15,-3 1 1 16,0-4-1-16,0-4 1 16,0-6-4-16,0-2 0 15,-3-6 4-15,0-2 4 16,0-3 1-16,0-8-1 16,-3-3-2-16,0-13-1 15,0 1-7-15,0-4-4 0,0 3-1 16,-1 3-1-1,1 0-3-15,0 5 2 16,0 3-6-16,0 2 0 0,3 1-24 16,3 2-7-16,0 2-7 15,0 1-2-15,3 3 6 16,0 2 5-16,0 0 18 16,0 5 10-16,0 0 6 15,0 3 2-15,-1 0 11 16,1 3 5-16,0-3 7 15,3 2 3-15,-3-5-2 16,3 1-1-16,0-6-3 16,0-3-1-16,0-2-6 0,0-6 0 15,-1-2-4-15,-5 0 0 16,0-1-5-16,-3 1-1 16,-6 0 1-1,-3 0 2-15,-3 2-3 0,-3 3 0 16,-6 6-6-16,-5 4 0 15,-4 9-1-15,0 7 2 16,0 6 1-16,3 5 1 16,6 3-3-16,7 0 0 15,8 0 4-15,5-3 1 16,7-6 0-16,6-1 1 16,9-4 0-16,3-7 1 15,6-3-2-15,-1-6 1 16,1-4-24-16,0-6-8 15,-4-5-41-15,1-6-15 0,-6-7-13 16</inkml:trace>
  <inkml:trace contextRef="#ctx0" brushRef="#br0" timeOffset="15824.9087">4535 11909 204 0,'0'-13'77'0,"3"7"-42"0,0 6-34 16,-3 0 14-16,6 3-2 15,0 5 5-15,0 5 5 16,0 8 6-16,0 8-16 0,-3 9 0 0,-3 6 0 16,0 4-3-1,0 5 0-15,-3 0-6 0,3-8-3 16,0-5 2-16,-3-6 0 15,0-10-21-15,0-6-8 16,0-4-75 0,0-12-60-16,-6-7 57 15</inkml:trace>
  <inkml:trace contextRef="#ctx0" brushRef="#br0" timeOffset="16048.5739">4336 11914 260 0,'6'-10'96'0,"6"12"-52"0,-3-4-34 15,-1 2 25-15,4-3-4 16,12-2 2-16,12-1-14 16,6 1-6-16,-1 5-8 15,1 0-4-15,3 0 0 0,-4 0-1 16,1 3 0-16,-6-3-42 15,-7 2-19-15,-2 4-77 16</inkml:trace>
  <inkml:trace contextRef="#ctx0" brushRef="#br0" timeOffset="16483.0818">4803 12160 204 0,'-18'-8'77'0,"18"8"-42"0,-9 0-30 0,6 3 17 15,-3 2-14-15,0 3-2 16,0 5-4-16,0 6-2 0,1 7 1 15,5 4-1-15,2 1 0 16,7 4 4-16,6-9 5 16,3-5 8-16,0-5 4 0,3-5 5 15,3-6 3-15,2-8-4 16,1-5-1-16,-3-10-4 16,-3-6-1-16,-6-2 1 15,-6-6 0-15,-9 3-5 16,-6 0 1-16,-6 2-5 15,-3 6 1-15,-3 5-14 16,-3 6-5-16,-3 4-24 16,1 6-7-16,2 6-25 15,6-1-10-15,3 0-14 16,6 0-4-16,6 1-3 16</inkml:trace>
  <inkml:trace contextRef="#ctx0" brushRef="#br0" timeOffset="16964.7622">5014 12121 208 0,'0'-6'77'0,"0"6"-42"0,3 3-43 0,-3-3 12 16,3 3 5-16,0 2 5 16,3 3 3-16,0 5 1 15,0 6-9-15,0 2 3 0,0 3 2 16,0 2-5-16,0 0-3 15,3-2 1-15,3-3 0 16,0-2 1-16,0-6 2 0,3-5-1 16,-4-3 2-1,1-5-2-15,0-2 2 0,0-6-4 16,-3-8 1-16,0-3-3 16,0-2 0-16,-3 5-3 15,-3 3 1-15,0 3-2 16,0 2-1-16,0 2-2 15,-3 6 1-15,6 6 1 16,0 2 0-16,3 2 4 16,3 1 2-16,-1 2 2 15,1-5 2-15,0 0 4 16,0-6 3-16,0-2-5 16,0 0-2-16,0-5-3 15,0 0-2-15,-3-3-1 0,0 0 2 16,-3-5-3-16,0-3 0 15,-3-3-21-15,0 1-10 16,-3-1-24-16,2 6-9 16,-2 0-26-16,0 5-7 15,3 3-12 1</inkml:trace>
  <inkml:trace contextRef="#ctx0" brushRef="#br0" timeOffset="17369.0428">5497 12144 240 0,'0'3'90'0,"3"0"-48"0,3 2-49 0,2 0 16 0,1 1 7 15,3 1 9-15,0 1-1 16,3-2-2-16,0-1-12 16,0 0 0-16,0-2 3 15,0-3-7-15,-1-3-1 0,1-2-1 16,-3-3 2-16,-3 0-3 15,-3 0 0-15,-3-2 1 16,-3-1 2-16,-3 0-8 16,-3 1 0-16,-6 2-11 15,-3 3-2-15,-5 2 3 16,-1 6 3-16,0 5 2 16,3 2 5-16,0 6-1 0,6 3 1 15,3 2 2 1,3 8 2-16,6-3 1 0,6 1 3 15,6-3-1-15,3 2 0 16,6-5-1-16,3-5 0 16,0-5-5-16,5-6-1 15,-2-5-30-15,0-5-14 16,0-9-36 0,0-9-59-16,-4-4 33 15</inkml:trace>
  <inkml:trace contextRef="#ctx0" brushRef="#br0" timeOffset="17669.721">5827 12134 196 0,'-12'-5'74'0,"9"5"-40"0,3 2-40 0,0-2 12 16,0 5 7-16,0 6 8 0,3 2 7 15,0 3 3-15,0 3-16 16,0 2 0-16,-3 3 1 0,0-3-8 16,0-3-4-16,0-2-3 15,0 0-1-15,0-5 4 16,0-6 2-16,0 0 11 15,0-5 4-15,0-5 0 16,3-6 2-16,3-7-11 16,6-1-2-16,3-2-8 15,3 0-2-15,-1 2-2 16,4 4 0-16,3 1 0 16,0 4-2-16,0 2 0 0,0 3 3 15,-1-1-27-15,1 4-10 16,3-1-69-1,0 3-68-15,5-3 54 16</inkml:trace>
  <inkml:trace contextRef="#ctx0" brushRef="#br0" timeOffset="18044.9382">6651 11761 228 0,'-5'-19'88'0,"-4"17"-48"0,-3-4-23 15,6 6 27-15,-6 0-23 16,-9 3-6-16,-9 5-15 16,-5 13-2-16,-10 16 0 15,0 8-1-15,4 5 1 0,5-2 2 16,9 8 2-16,9 2 8 16,15 8 5-16,15-5-3 15,15-3 1-15,12-3-8 16,11-2-1-16,13-13-48 0,5-6-23 15,4-15-59 1</inkml:trace>
  <inkml:trace contextRef="#ctx0" brushRef="#br0" timeOffset="18841.4022">6699 11927 232 0,'0'3'88'0,"0"0"-48"0,0 2-42 0,0-5 17 15,0 8-5-15,0 5 4 0,0 3 4 16,-3 3 3-16,0-1-11 16,0 1-1-16,0-4 1 0,0 1-4 15,0-2-1-15,3-4-2 16,0-2 0-16,3 0-2 15,3-3-1-15,3-2 3 16,6-3 2-16,6 0-4 16,6 0-1-16,-1 3-2 15,-2 2 0-15,0 3 2 16,-3 2 0-16,-3 4 2 16,-6-1 1-16,-3 0 3 15,-6 3 3-15,-3-3 0 16,-6 0 2-16,-3 3-6 0,-6-2-1 15,-6-4-13-15,-3 6-4 16,0-3-25-16,3-5-8 16,-2-3-11-16,2-7-5 15</inkml:trace>
  <inkml:trace contextRef="#ctx0" brushRef="#br0" timeOffset="19052.2781">6640 11975 276 0,'-12'-3'104'0,"9"1"-56"0,15-1-56 0,-6 3 18 0,2 0 2 16,1-3 4-16,9-2 6 16,6 0 1-1,6 0-12-15,3-1-7 0,-1 1 0 0,1 2-3 16,3-2-1-16,-3 2-43 15,-4 3-19-15,-2 6-70 16</inkml:trace>
  <inkml:trace contextRef="#ctx0" brushRef="#br0" timeOffset="19309.7161">7095 12300 216 0,'0'22'82'0,"0"-9"-44"0,0 5-25 0,-3-10 24 16,0 3-6-16,-6 0 2 15,-3 2-13-15,-3-3-4 16,0-2-9-16,-2-2-12 0,-4-4-1 15,3 1-64-15,0-1-26 16,3-4-17 0</inkml:trace>
  <inkml:trace contextRef="#ctx0" brushRef="#br0" timeOffset="19937.1232">7354 12176 156 0,'0'5'57'0,"3"1"-30"0,0 12-21 16,3-5 15-16,-3 9-5 0,3 7 3 15,-3 2 3-15,0 7 1 16,0-4-12-16,0-5-4 0,0 0-1 16,-3-5-3-16,0-3 0 15,0-2 1-15,0-3 0 16,0-6 0-16,0-2 0 15,0-3-2-15,0-5 1 16,0 0-11-16,0-2-4 16,0-6 3-16,-3-3 3 15,3-5 6-15,-6-2 2 16,3-6 2-16,0 0 0 16,0-5 0-16,6 0 2 0,3 0-3 15,0 0 0-15,3 0-1 16,3 5 1-16,2 0 0 15,1 3 1-15,3 5-2 16,3 5-2-16,3 6 1 16,-3 5-1-16,-1 8 0 15,-2 5 2-15,-6 6 10 16,-3 5 7-16,-6-1 1 16,-3-1 3-16,-6 1-7 15,-3-4-1-15,-3-3-12 16,-3-6-1-16,1-2-24 15,-4-5-10-15,3-3-26 16,0-5-9-16,3-1-43 16</inkml:trace>
  <inkml:trace contextRef="#ctx0" brushRef="#br0" timeOffset="20357.7895">7655 12213 212 0,'0'3'82'0,"3"-1"-44"0,3 6-38 0,-1-2 16 16,1-1 0-16,3 0 4 15,0 1 3-15,3-1 1 16,3-2-13-16,0-1-2 0,0 1-2 16,6-3-1-16,-6 0 1 0,5-3-4 15,-8-2 0 1,0 0 3-16,-3-3 1 0,-3-3-3 15,-3 0-1-15,-6 1-3 16,-3-1-1-16,0 1-10 16,-6 2-3-16,0 2 2 15,-3 6 3-15,-2 3 5 16,-1 5 2-16,3 3 2 16,0-1 0-16,3 3 0 15,3 3 2-15,3 6 1 16,3-1 1-16,3 0-2 15,3 0 1-15,6-2-2 16,3-1 2-16,0-5-2 16,3-2 2-16,6-3-22 15,2-3-9-15,4-5-59 16,0 0-61-16,0-5 42 16</inkml:trace>
  <inkml:trace contextRef="#ctx0" brushRef="#br0" timeOffset="20808.6231">8092 12226 236 0,'-12'-5'90'0,"9"2"-48"0,-3-2-45 0,3 3 16 15,-3 2 4-15,-3 0 4 16,-5 2-7-16,-1 1-1 16,-9 5-7-16,3 2-4 0,-3 4-1 15,3 4-4-15,4 3 0 16,8 3 2-16,3-3 2 0,6-2 0 15,3-1 2-15,6-4 2 16,-1-4 2-16,10-10 3 16,3-3-3-1,-3-2-2-15,-3-3 0 16,-3-2-1-16,-3-6 0 16,-3-5 0-16,0 2-2 15,-3 1-2-15,0 4-2 16,0 6-1-16,0 3-3 15,-3 2-1-15,3 11-1 16,3 14 2-16,2 7 2 0,1 2-1 16,0 4 6-1,-3-3 1-15,-3-3 8 0,-6 0 6 16,-6 0 1-16,-9-3 1 16,-2-2 0-16,-10-5-2 15,0-9-6-15,-6-7-4 16,4-6-25-16,-4-5-13 15,3-2-43-15,6-6-17 16,10-5-31 0</inkml:trace>
  <inkml:trace contextRef="#ctx0" brushRef="#br0" timeOffset="21393.9323">8256 12073 220 0,'-9'3'82'0,"9"-3"-44"0,-3 2-27 0,3-2 23 16,0 0-3-16,0 0 2 16,0 0-3-16,0 0 1 15,0 0-17-15,0 0-4 0,3-2 1 16,3-4-3-16,0 1 1 15,0-6-5-15,3 3-3 16,0-2-3-16,-3-1 1 16,0 1 1-16,2-1 2 15,-2 3-3-15,0 0 0 16,0 0-4-16,0 3 1 16,0 0 0-16,0 2 2 15,0 3-1-15,-6 0-1 16,3 8 0-16,0 3 0 15,0 2 0-15,0 3 3 0,0 2 0 16,0 6 3 0,-3 5-1-16,0 3-1 15,0-3-2-15,0 3 1 0,0-3 3 16,0-3 1-16,0-4-4 16,0-4 1-16,0-5-42 15,0-2-17-15,-3-1-76 16</inkml:trace>
  <inkml:trace contextRef="#ctx0" brushRef="#br0" timeOffset="21603.904">8181 12345 248 0,'-3'-2'93'0,"6"2"-50"0,6-3-44 0,-3 3 18 15,6 0-1-15,6 0 2 16,3 0-1-16,3-2 2 15,6 2-10-15,2-3-1 0,1 3-1 16,-3 0-3-16,-3 0-1 16,-4 0-3-16,-2 0-3 15,-3 0-42-15,0 0-18 16,-3 0-61 0</inkml:trace>
  <inkml:trace contextRef="#ctx0" brushRef="#br0" timeOffset="21889.2636">8759 12327 192 0,'0'13'74'0,"6"3"-40"0,-9 5-24 15,3-10 17-15,-6 2 7 16,-3 3 3-16,-3 0-17 0,-6 0-9 16,-6-3-7-16,-2 0-63 0,2 3-25 15,-6-21-22 1</inkml:trace>
  <inkml:trace contextRef="#ctx0" brushRef="#br0" timeOffset="22712.9735">9012 12189 180 0,'0'3'68'0,"0"2"-36"0,3 6-37 0,0-1 12 15,-3 17 0-15,0 7 6 16,-3 11 4-16,0-2 2 15,0-1-10-15,0 0-1 0,0 1-1 16,0-6-3-16,0-6-3 0,3-4 11 16,0-9 4-16,-3-4-6 15,3-4-1-15,-3-7 6 16,0-8 2-16,0-6-6 16,0-5-2-16,0-2-7 15,0-12-2-15,0 1-2 16,3-5 0-16,0-6-3 15,3-2-1-15,3 2 3 16,3 3 1-16,3 3-3 16,3 5 1-16,3 5 4 15,0 8 4-15,-1 5-1 16,1 9 0-16,0 7-1 16,-3 6 1-16,-3 10 2 0,-3 0 2 15,-3 0 3-15,-3 6 1 16,-3-9 1-16,-6 1 0 15,-6-3-6-15,-3-3-2 16,-3-5-29-16,0-3-10 16,0-2-47-16,4-3-18 15,5-3-2 1</inkml:trace>
  <inkml:trace contextRef="#ctx0" brushRef="#br0" timeOffset="23076.5891">9217 12245 244 0,'0'3'90'0,"6"-1"-48"0,3 4-51 0,-3 1 14 15,0 1 4-15,3 3 3 0,0-3 10 16,3 0 4-16,0-3-14 16,0 0 2-16,8-15 7 15,-2 2-5-15,-3 0-8 16,3-3-5-16,-6 1-2 15,-3-1-1-15,-3-2 2 16,-3 0 1-16,-6 0-12 16,-6 2-4-16,-3 6-1 15,-6 2 3-15,-3 6 2 16,1 5 3-16,2 2 4 16,3 3 3-16,0 6 2 15,6 2 3-15,0 0-3 16,9 3 0-16,6-5-1 0,9-1 1 15,6-2-11-15,5-5-4 16,10-3-45-16,6-6-18 16,0-2-34-1</inkml:trace>
  <inkml:trace contextRef="#ctx0" brushRef="#br0" timeOffset="26679.3674">9676 12160 116 0,'0'-2'46'0,"0"2"-24"0,3-3-10 16,-3 3 16-16,0 0 10 16,0-3 20-1,-12 3-18-15,0 0-21 16,-3 6-9-16,-6 2-6 0,-3 5-5 16,1 5 1-16,2 3-2 15,6 6 0-15,6-6 2 16,3 0 0-16,6 0-3 15,6-7 2-15,3-4 3 16,3-4 1-16,0-4-4 16,2-4-1-16,1-1 1 15,3-5 0-15,-3-5 1 16,0-1 0-16,-3 1 0 0,-3 0 2 16,0 0 1-16,0 2 1 15,-3 1-5-15,-3 2-1 16,0 2 1-16,-3 4 0 15,0 2-2-15,3 8 0 16,3 10-1-16,-1 6 0 16,1 10 0-16,0 1 0 15,0-1 9-15,-3 1 6 16,-6-4 6-16,-3-2 4 16,-3-5-2-16,-8 0-2 15,-1-5-3-15,-3-6-1 16,-3-8-12-16,-3-2-5 0,3-6-40 15,4-2-16-15</inkml:trace>
  <inkml:trace contextRef="#ctx0" brushRef="#br0" timeOffset="27699.3526">9923 12007 116 0,'-6'-3'44'0,"3"1"-24"0,0 2-10 0,3 0 14 16,0 0 4-16,-3 0 6 15,0 0-4-15,0 0 0 16,0-3-17-16,0 0 3 0,0 1 4 16,0-1-2-16,0 0 1 15,0 1-8-15,3-1-2 16,0 0-3-16,3 1-1 15,3-4-3-15,6 1-2 16,9 0-2-16,3 2-1 0,-1 6 2 16,1 2 0-16,0 3-2 15,-3 5 0-15,-6 3 2 16,-6-3 0-16,-6 3 3 16,-3 0 1-16,-6-3 1 15,-3 1 0-15,0-4-2 16,3 1 1-16,3-3-7 15,3 2 1-15,6 1-4 16,6 2 2-16,6 3 3 16,-1 2 1-16,-2 1-2 15,-3 2 2-15,-6 3 7 16,-6-5 4-16,-9 2 6 0,-3-5 2 16,-6-1-7-16,-5-1-2 15,-7-6-7-15,3 0-2 16,0-3 2-16,6 0 1 15,1-5-23-15,5 0-9 16,6-3-39-16,9-18-82 31</inkml:trace>
  <inkml:trace contextRef="#ctx0" brushRef="#br0" timeOffset="28076.3577">10203 11848 204 0,'-3'-5'77'0,"3"10"-42"0,3-2-39 15,-3-3 20 1,11 10-7-16,7 6 4 15,3 3 2-15,3 7-8 16,6 3 7-16,5 3 5 0,-2 8 3 16,-6 7 4-16,-9-2-5 15,-9 3-3-15,-9 0-6 0,-9-3 0 16,-6-6-1 0,-3-4 3-16,-3-6-5 0,-3-5-1 15,1-6-2 1,-1-5-1-16,3-5-14 0,3-5-4 15,0-3-27-15,6-3-12 16,3-2-71 0,9-3-49-16,3-3 77 15</inkml:trace>
  <inkml:trace contextRef="#ctx0" brushRef="#br0" timeOffset="28478.0878">10592 12136 168 0,'9'-2'66'0,"-6"2"-36"0,3 0-29 16,-6 0 14-16,0 0-6 15,0 0 0-15,0 0 10 16,0 0 7-16,0 0-13 15,0 0 8-15,-3 0 3 0,0-3-8 16,-3 1-4-16,-3-1-3 16,4 0-1-16,-1 1-2 15,0 2-1-15,6-3-6 16,6 0 1-16,3 3-2 0,2 0-2 16,1 3 5-16,0 2 1 15,0 1 4-15,-3-1 1 16,-3-3 3-16,0 1 1 15,-6-3-3-15,-3 3-3 16,0-1-7-16,-3 1-1 16,-3 0-32-16,0 2-14 15,-6 0-70 1,0 6-37-16,4-1 74 16</inkml:trace>
  <inkml:trace contextRef="#ctx0" brushRef="#br0" timeOffset="28825.8744">10530 12396 184 0,'-6'-6'71'0,"15"6"-38"0,-3 0-28 15,-6 0 19-15,0 0 2 16,0 0 5-16,3 3-9 16,0 0-2-1,9 7-12-15,0 4-3 0,0 1 6 16,-4 4 2-16,-2-1 7 16,-3 4 4-16,-6 1 1 0,-5 1 0 15,-4 0-10-15,-6-3-2 16,-9-2-9-16,-3-3-3 15,0-6-25-15,1-2-12 16,-1-3-96 0,-3-5-63-16,6-5 81 15</inkml:trace>
  <inkml:trace contextRef="#ctx0" brushRef="#br0" timeOffset="29729.8949">11590 12015 212 0,'3'-3'79'0,"-3"3"-42"0,3 3-43 0,-3-3 14 16,0 8 4-1,-3 0 7-15,-6 2-4 0,-6 1 2 16,-6 2-10-16,-3 3 0 0,-3 2 0 16,-2 1-1-16,2-1 1 15,0-2-2-15,6 0 0 16,3 0-1-16,3-3 0 16,6 1-5-16,7-1 1 15,7 3 0-15,7 5 0 16,6 0 0-16,6 0 0 15,6 0 0-15,0-2 0 16,2-1-3-16,1-4 0 16,-6-4-18-16,0-5-7 15,-4 1-40-15,-5-6-17 16,0-3-1 0</inkml:trace>
  <inkml:trace contextRef="#ctx0" brushRef="#br0" timeOffset="29965.1331">11411 12226 292 0,'-15'-8'110'0,"12"8"-60"0,6 0-50 15,-3 0 23-15,9 0-15 16,6 0-2-16,9 3 7 16,11 0 3-16,16-3-7 15,18 0 6-15,5 2 2 0,12 1-7 16,-2 0-3-16,5-3-4 15,0 0-3-15,-8 0 1 0,-10 0 1 16,-5 0-8-16,-10-3-1 16,-8 0-42-16,-13-2-20 15,-8 0-73 1</inkml:trace>
  <inkml:trace contextRef="#ctx0" brushRef="#br0" timeOffset="31001.2668">12867 12049 56 0,'-9'-21'24'0,"6"13"-12"0,6-8-12 0,-3 11 5 0,0 0 30 15,0 2 13 1,0 0-12-16,0 3-8 15,3 11-15-15,0 2-4 0,0 6-5 16,0 10 2-16,-3 10 3 0,0 4-3 16,0-1-1-16,0-2-2 15,-3-3 0-15,3-8-2 16,-3 0 2-16,0-10-33 16,3-6-14-16,-9-3-31 15</inkml:trace>
  <inkml:trace contextRef="#ctx0" brushRef="#br0" timeOffset="31182.8238">12745 12142 280 0,'0'-11'104'0,"8"9"-56"0,10-4-60 0,-3 4 15 16,3-1-5-16,3 3 1 15,3-3-2-15,-3 3 2 16,2-2 1-16,1-1-7 0,0 0-3 15,0 1-54-15,0-1-22 16,-4 0-6 0</inkml:trace>
  <inkml:trace contextRef="#ctx0" brushRef="#br0" timeOffset="31542.8714">13001 11994 144 0,'-15'5'55'0,"15"-2"-30"16,0 10-34-16,0-5 7 0,0 5 10 15,0 5 6-15,0 6 7 16,0 3 4-16,0 2-13 16,0-3 2-16,0-2 2 0,-3-5-4 15,3-4 1-15,0-4-4 16,0-3 2-16,0-3 0 16,9-10 6-1,2-6-6-15,1-4-9 16,3-4-7-16,3 3 7 15,3 0 3-15,0 3-7 16,0 5 0-16,-4 3-2 0,1 5 2 16,0 5 3-16,-3 6 4 15,-3 2-4-15,-3 3-3 16,0 0 3-16,-3-3 1 16,-3 5 0-16,0-4 1 15,0 4-46 1,0-5-58-1,0-7-38-15,3-6 61 16</inkml:trace>
  <inkml:trace contextRef="#ctx0" brushRef="#br0" timeOffset="31693.8301">13337 12197 224 0,'-3'6'85'0,"6"-1"-46"0,0 11-48 0,0-8 14 0,-3 5-5 16,3 3 0-1,-3 0 0-15,0 0 0 0,3-1 0 16,-3-4-5-16,3 0-1 16,0-1-88-16</inkml:trace>
  <inkml:trace contextRef="#ctx0" brushRef="#br0" timeOffset="31872.5948">13376 12081 276 0,'-9'-16'104'0,"9"8"-56"0,0 5-60 0,0 3 15 16,0 0-12-1,0 0 1-15,0 0-7 0,0 0-1 16,9 8-31-16,-1 0-12 16,4 0-29-1</inkml:trace>
  <inkml:trace contextRef="#ctx0" brushRef="#br0" timeOffset="32096.6195">13521 12139 192 0,'-6'5'74'0,"3"-2"-40"0,-5 5-29 0,2-3 19 15,-6 3-13-15,3 0-3 16,0 0-5-16,0 3-3 16,3-1 1-16,3 3-1 0,6 3 0 15,3 3 4-15,-3-1 5 0,0 1-5 16,-3-1 0-1,0-2-2-15,-3-2-2 0,-3-4 3 16,0-2 0 0,0-3-10-16,3 1-3 0,0-4-66 15,0 4-55 1,0-4 41-16</inkml:trace>
  <inkml:trace contextRef="#ctx0" brushRef="#br0" timeOffset="34844.3507">14004 12129 160 0,'-9'0'60'0,"3"2"-32"0,-3 3-24 0,6-2 15 15,-6 2-7-15,-6 1-2 16,3-1-5-16,0 3-2 0,3-3-1 16,3 0-2-16,3 1 1 0,9 2-1 15,3 0 0-15,6 0 0 16,3 2 0-16,3 1-3 16,0 5 0-16,-4 2 6 15,-5-2 5-15,-3-3 5 16,-6 0 4-16,-6 3-3 15,-6-5 2-15,-3-3-7 16,-2-3-3-16,-1 0-10 16,-6-5-3-16,3-2-27 15,3-1-10-15,0-7-49 16</inkml:trace>
  <inkml:trace contextRef="#ctx0" brushRef="#br0" timeOffset="35264.0972">14105 12012 192 0,'-6'-5'71'0,"6"5"-38"0,3 5-39 0,-3 3 12 16,0 3-6-16,0-1 0 15,0 6 6-15,0 3 6 16,-3 7-6-16,3 3 1 0,-3-2 0 15,0 2-3-15,3 2-1 16,0-4 1-16,0-6 0 16,0-5 0-16,0-3 0 15,0 0 0-15,0-7 0 16,3-9 2-16,0-10 3 0,3 0-6 16,0-3-2-16,3 0-1 15,0 0 0-15,0 3 4 16,-1 2 2-16,1 6-5 15,3 5 0-15,0 5-1 16,0 3 0-16,0 5 0 16,-3 3 2-16,0 3-1 15,-3-1-1-15,0-2 1 16,0 0-1-16,-3-3-14 16,3-2-3-16,0-3-31 0,0-3-14 15,3-5-25 1</inkml:trace>
  <inkml:trace contextRef="#ctx0" brushRef="#br0" timeOffset="35550.3495">14334 12253 160 0,'-3'3'63'0,"3"7"-34"0,3 1-36 0,0-3 10 16,0 2 3-16,0 6 4 15,3-3 1-15,3 3 3 16,3-3-7-16,0-2 7 0,0 0 3 15,2-6 6-15,1-2 3 16,0-3 0-16,0-3 1 16,0-2-11-16,-3-3-2 15,-3-6-6-15,-6 1 0 0,-6-3-3 16,-6 0 0-16,-3-2-3 16,-6 5-2-16,-3 2-6 15,0 1-4-15,1 2-10 16,-1 2-5-16,6 1-22 15,3 2-7-15</inkml:trace>
  <inkml:trace contextRef="#ctx0" brushRef="#br0" timeOffset="35926.128">14536 12205 220 0,'0'3'85'0,"0"0"-46"0,3 4-48 0,0 1 12 16,-3 3-4-16,0 8 2 16,3-1 4-16,0 1 2 15,3-1-3-15,0-2 4 0,3-3 4 16,0-2-6-16,0-3-1 16,3-3-1-16,-3-5 2 15,0-3-8-15,3-2 0 16,-3-8-9-16,0-6-3 15,-1 3 5-15,-2-2 5 16,0 5 3-16,-3 2 1 16,0 3 4-16,0 3 5 15,-3 5-7-15,0 8-1 16,0 5 1-16,3 3 1 0,0 2-1 16,0 1-2-16,3-3 1 15,3 0 1-15,0-3-3 16,0-2 0-16,0-6-34 15,0-3-15-15,0-4-42 16</inkml:trace>
  <inkml:trace contextRef="#ctx0" brushRef="#br0" timeOffset="36123.2734">14775 12025 220 0,'-3'-5'82'0,"3"10"-44"0,3-2-51 0,0 5 12 15,-1 2-3-15,1 4 2 16,0 7 13-16,0 5 5 16,0 3-8-16,0 3-2 0,0 3 0 15,0-4-3-15,6-2 0 16,0-5-19-16,9-3-95 31</inkml:trace>
  <inkml:trace contextRef="#ctx0" brushRef="#br0" timeOffset="36509.6151">15045 12203 224 0,'-20'-8'85'0,"8"8"-46"0,-9 5-48 0,9 0 12 0,-3 3-7 16,0 8 3-16,0 5 0 15,3 0 3-15,3 1-1 16,3 1 2-16,6-4 2 0,6-3-2 15,6-3 0-15,6-2 1 16,3-6 2-16,0-5-5 16,-3-3-3-16,-3-5 5 15,-1-8 3-15,-2-5-3 16,-3-8-2-16,0-3 0 16,-6-2-1-16,-3 2 0 15,-3-2 2-15,0-1-1 16,0 6-1-16,0 6 7 15,0 7 3-15,0 2-8 0,0 6 0 16,0 14-4-16,3 2 0 16,0 8 2-16,3 7 0 15,3 7 2-15,3 4 1 16,3 0-1-16,6 1 1 16,6-6-40-16,6-5-16 15,5-9-49 1</inkml:trace>
  <inkml:trace contextRef="#ctx0" brushRef="#br0" timeOffset="36961.8149">15685 12123 184 0,'-6'-5'71'0,"6"5"-38"0,-6 0-28 16,3 0 19-16,-5 3-9 15,-4 2 0-15,-3 0-5 16,0 0 1-16,3 1-6 16,3 2-3-16,6 0 1 0,3 2-2 0,6 3-1 15,6 1 1-15,3-1-1 16,0 3 4-16,0 0 2 16,-6 0 0-16,-7-3 1 15,-4 0 9-15,-7-2 5 16,-6-4-9-16,-3 1-4 15,-3-2-3-15,0-12-1 16,0-4-18-16,3 2-5 16,7 0-31-16,2 0-10 15,6-3-46 1</inkml:trace>
  <inkml:trace contextRef="#ctx0" brushRef="#br0" timeOffset="37263.2012">15807 12139 228 0,'-9'0'85'0,"6"3"-46"0,-2 7-48 16,-1 1 14-16,-3 2-1 15,-3 3 5-15,3 5 4 16,0 3 4-16,6-3-9 16,6 0 2-16,3-2 1 0,3-1-2 15,3-7 2-15,3-3 0 16,2-5 1-16,4-3-2 15,-3-14 1-15,-3 1-2 16,-3-5 0-16,-6-4-3 0,-6 1-1 16,-9 0-1-16,-3 0 2 15,-9 2-10-15,-3 3-4 16,1 6-25-16,2 2-11 16,0 3-24-16,6-1-7 15,3 4-24 1</inkml:trace>
  <inkml:trace contextRef="#ctx0" brushRef="#br0" timeOffset="37518.0701">15894 11914 156 0,'3'-13'57'0,"3"16"-30"0,0-3-18 16,-3 2 14-16,3 4 11 15,-1 4 6-15,1 6-6 16,-3 8-3-16,0 2-17 16,0 1-2-16,0 4 1 0,0 1-7 15,0 0-3-15,0-3-2 16,-3-5 1-16,3 2 1 16,-3-4 3-16,3-7-45 15,-3-1-20-15,0-4-59 16</inkml:trace>
  <inkml:trace contextRef="#ctx0" brushRef="#br0" timeOffset="37846.6207">16069 12160 196 0,'3'3'74'0,"6"5"-40"0,0 8-38 0,-3-8 13 16,0 2 15-16,0 3 11 15,3 3-5-15,0-2 0 16,0 1-15-16,0-1-6 16,0-4-6-16,-3-2 0 15,0-3 0-15,-3 3 3 16,-3-8 3-16,8-10 7 16,-2-1-2-1,0 1-8-15,0-4-3 0,3-1-2 16,-3-4 1-1,0 3-6-15,0 0 1 16,-3 3-19-16,0 0-8 0,0 2-22 16,0 3-7-16,0 3-29 15,3 0-33 1,0 2 40-16</inkml:trace>
  <inkml:trace contextRef="#ctx0" brushRef="#br0" timeOffset="38116.6572">16310 12155 160 0,'15'8'60'0,"-6"-5"-32"0,6-1-20 15,-6 1 16-15,0-3-8 16,3 0-1-16,-3-3-1 16,0 1 4-16,0-4-10 15,-3 1 2-15,0-3 3 0,-3 0-5 0,-3 0-2 16,-6 0-1-16,-3 0 1 16,-3 3-3-16,-3 0-2 15,-3 2 0-15,-3 6-1 16,0 5-3-16,4 2 2 15,2 6 18-15,3 3 9 16,3-1 2-16,6 6 3 16,9 2-15-16,9-2-4 15,11-3-6-15,10-7 1 16,6-4-59-16,5-5-25 16,-2-12-58-16</inkml:trace>
  <inkml:trace contextRef="#ctx0" brushRef="#br0" timeOffset="38994.889">16995 11890 200 0,'0'-8'74'0,"3"8"-40"0,-3 0-40 15,0 8 31-15,3 11-13 16,-3 5 1-16,-3 7-1 15,0 4-7-15,3 5-3 0,0 2 1 0,0 0 0 16,0 1 1-16,3-6-5 16,0-6 1-16,-3-4-18 15,3-6-8-15,0-5-63 16,-3 0-39 0,-3-8 58-16</inkml:trace>
  <inkml:trace contextRef="#ctx0" brushRef="#br0" timeOffset="39184.4541">16873 12086 280 0,'-6'-8'107'0,"9"8"-58"0,3 0-59 0,3 0 16 16,3-2-2-16,6-1 5 16,0 0-7-16,2 3-3 15,-2 0 0-15,3-2 0 0,6-1 3 16,0 0-23-16,-1 1-8 15,-5-1-50 1,-3 0-59-16,0-2 36 16</inkml:trace>
  <inkml:trace contextRef="#ctx0" brushRef="#br0" timeOffset="39543.5306">17117 11962 208 0,'-3'2'77'0,"3"1"-42"0,12 8-45 0,-6-3 11 0,-3 10-1 16,0 3 4 0,0 0 8-16,-3 3 4 0,0 3-8 15,0-1 0-15,0-2 2 0,0-3-6 16,-3-2-2-16,3-6 1 16,0-2 0-16,3-6 1 15,0-3 0-15,0-2 2 16,0-5 1-16,3-5-1 15,3-4-1-15,3 1-3 16,0 0 1-16,-1 2 0 16,4 3 1-16,3 6-2 15,-3 4 1-15,0 6-2 16,0 3-1-16,-3 2 1 0,0 0-1 16,-3 1 2-16,-3-1 1 15,5 3-15-15,-5-3-6 16,3-2-53-16,-3-4-23 15</inkml:trace>
  <inkml:trace contextRef="#ctx0" brushRef="#br0" timeOffset="39875.1991">17462 12160 252 0,'0'0'93'0,"3"0"-50"0,6 6-55 0,-3-4 15 16,0 3-5-16,3 1 1 15,0-4 12-15,0 1 7 16,3-3-9-16,0 0 0 0,-3-3-2 16,3 1-1-16,-3-4 1 15,-1 1-4-15,-2-3 0 0,-6 0-3 16,-6-2-1-16,-2 2-12 16,-4 3-7-16,0-1 6 15,-6 4 5-15,0 4 6 16,-6 4 2-16,3 4 3 15,1 1 1-15,5 2 7 16,3 3 4-16,12 0 6 16,3 2 2-16,9 3-11 15,3 1-4-15,5-4-3 16,10-5 2-16,3-5-49 16,6 0-21-16,-4-13-58 15</inkml:trace>
  <inkml:trace contextRef="#ctx0" brushRef="#br0" timeOffset="41226.0147">17968 12126 140 0,'-3'-5'52'0,"6"7"-28"0,0 4-17 0,-3-1 15 0,0 5 0 16,3 9 2-16,0 13-5 15,-3 5-1-15,0 5-10 16,0 0-3-16,0 1-1 0,0-6-2 15,0-6 1-15,0-1-2 16,0-7 2-16,0-1-2 16,0-7 2-16,0-4 0 15,0-3 3-15,0-5-1 16,0-3 0-16,-3-8-6 16,0-6-1-16,0-4 3 15,0-6 3-15,0-2-1 16,0-9 0-16,0-2 1 15,3 3 0-15,3-1 0 0,3-2 0 16,6 6-5-16,6 4-1 16,0 6 1-16,-3 8 0 15,0 5-2-15,0 8 0 16,-3 5 6-16,-3 6 5 16,-4-1 0-16,-2 4 3 15,-3 1 3-15,-3 1 1 16,-2 3-6-16,-4-6-1 15,-6-2-9-15,0-3-1 16,-3-3-13-16,-3-3-3 16,6-4-11-16,3-1-4 15,3-5-18-15,3-2-7 0,6-1-29 16</inkml:trace>
  <inkml:trace contextRef="#ctx0" brushRef="#br0" timeOffset="41528.3692">18168 12152 172 0,'3'6'66'0,"3"2"-36"0,3 7-33 15,-3-4 13-15,0 0 6 16,-3 2 5-16,0 3-3 16,0-3 2-16,-1 5-11 15,-2-4 1-15,0-4 1 0,0-2-6 16,0 0-1-16,0-11 2 0,0 1 1 15,-2-11-1 1,-1-1 1-16,0-1 2 16,0-4 0-16,3 0 0 15,3 4-8-15,3-1 0 16,-1 2-6-16,4 4 1 16,3 2-16-16,3 3-4 15,0 2-26-15,3 3-10 16,-3 0-32-1</inkml:trace>
  <inkml:trace contextRef="#ctx0" brushRef="#br0" timeOffset="41779.497">18364 12171 184 0,'-12'5'71'0,"9"0"-38"0,-6 3-32 0,9-2 16 0,-3 2-2 16,1 2 3-16,-1 3 3 15,3 6 2-15,5-3-12 16,1 0 0-16,6-3 2 0,0-5-3 15,3-3 2-15,3 3-3 16,3-11 0-16,-3-10-3 16,-3 3-1-16,-9-1-1 15,-9-2 2-15,-3 0-5 16,-3-3-1-16,-3 0-13 16,-3 3-5-16,0-1-14 15,0 4-8-15,3-1-42 16,3 3-51-16,3 3 40 15</inkml:trace>
  <inkml:trace contextRef="#ctx0" brushRef="#br0" timeOffset="42215.4962">18507 11949 184 0,'0'-3'68'0,"3"11"-36"0,0 5-35 0,-3-2 13 16,0 10 2-16,0 3 4 16,0 5 5-16,0 3 2 15,0-1-12-15,0-2-4 0,0-5-1 0,0 3-1 16,0-6 0 0,3-5-3-16,-3-3-2 0,3-2 3 15,0-4 2-15,0-1-2 16,0-9-2-16,3-5-11 15,3 0-4-15,3-2 0 16,3-1 3-16,3 0 7 16,2 6 2-16,1 3 2 15,0 4 0-15,3 6 6 16,-6 5 4-16,-6 1 6 16,-6 1 2-16,-3 4 4 15,-6-3 1-15,-3 2-6 16,-6-7-2-16,-9 0-9 15,-3-4-4-15,0-4-15 0,-6-3-6 16,-2-3-19-16,5-2-8 16,0-8-18-16,6-6-5 15,3-4-16 1</inkml:trace>
  <inkml:trace contextRef="#ctx0" brushRef="#br0" timeOffset="42444.9817">18701 11972 200 0,'3'-5'74'0,"9"8"-40"0,-7-1-38 0,-2 4 13 15,0 2 10-15,6 8 8 16,-6 2-3-16,3 6 0 0,-6 5-13 16,6 5-2-16,-6-2-2 15,3 5-3-15,0-5-1 0,0-3-1 16,0-5-2-16,0-6-21 15,3-2-11-15,0-3-77 16,0-7-40 0,0-17 70-16</inkml:trace>
  <inkml:trace contextRef="#ctx0" brushRef="#br0" timeOffset="42816.3425">18826 12187 236 0,'0'0'90'0,"6"2"-48"0,5 1-53 0,-5 0 13 15,6 2 13-15,3-2 10 16,0-1 3 0,3 1 3-16,-3-3-17 0,0-3-4 0,0 1-2 15,0-4-4-15,-4 1-3 16,-2-3 2-16,-3 0 2 16,-3-2-7-16,-6-1 0 15,-6 3-11-15,-8 0-4 16,-4 5 6-16,0 3 4 15,0 6 2-15,0 2 4 16,0 2-2-16,3 3 1 16,7 3 8-16,2 0 4 15,3 3 6-15,3-1 2 16,9 1-5-16,3-3-3 16,5 0-5-16,7-1-2 15,3-4-1-15,0-3-2 0,0-3-21 16,0-5-9-16,-4-5-27 15,-2-8-9 1,-3-3-38-16,0-3-25 16,-6 1 60-16</inkml:trace>
  <inkml:trace contextRef="#ctx0" brushRef="#br0" timeOffset="43328.4722">19061 12131 220 0,'-6'-5'82'0,"6"5"-44"0,0 3-42 15,0-3 13-15,3 7 4 16,0 4 3-16,0 2 8 15,0 3 5-15,-3 3-16 0,0 2 4 0,0 3 3 16,-3-3-9-16,3-5-3 16,0-3-3-16,0-5-1 15,0 2-2-15,0-4 1 16,0-6-2-16,6-16-9 16,3 0-5-1,0-3-2-15,2-2 1 16,1 0 6-16,3 3 4 15,6 2 3-15,-3 5 3 16,-3 6 1-16,0 5 1 16,0 5 2-16,-3 6 1 15,-1-1 3-15,-2 4 4 16,-3-1-4-16,-3 0 0 16,-3-2-6-16,0-3-1 15,0-1-1-15,0-1 1 0,0-6 0 16,0-3 1-16,0-2-5 15,0 0 1-15,6-6-11 16,3-5-3-16,3-5-6 16,9 0-3-16,6 2 10 15,-3 6 8-15,-1 2 3 16,1 6 4-16,3 8 10 16,0 7 4-16,-3 9 8 15,-4 7 5-15,-2 6-14 16,-6 0-3-16,-3-3-8 15,0 0-3-15,-3-8-11 0,0-5-4 16,0-3-86-16,-3-2-37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9:43:06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8315 16137 208 0,'-20'-21'79'0,"8"21"-42"0,9-3-32 0,3 0 17 16,0-2 3-16,-3 3 5 15,-3-4 1-15,0-4 3 16,0-6-18-16,0-8-3 0,-3-2-1 0,0-17-1 15,0-12 3-15,3-9-7 16,3-7-2-16,0-17-3 16,0-12 1-16,3-6 0 15,0-2 1-15,6-22-2 16,6-2 1-16,9-11-2 16,6-13-1-16,8 5-4 15,7-19 0-15,9 4 2 0,17-14 1 16,13-8 1-1,11 11 0-15,-6-11 0 0,12 16 0 16,7 3 2-16,5-3 1 16,6 13-6-16,21 0 0 15,11-8-1-15,19 19 2 16,6 11 1-16,5-1 1 16,13 11-3-16,2 16 0 15,4 16-1-15,-10 7 3 16,10 12 2-16,-4-1 2 15,7 11-4-15,2 10 1 16,21 11-2-16,-8 16-2 16,56 8 3-16,-27 13 0 0,-15 32-4 15,-21 8 1-15,-26 2 2 16,-7 11 1-16,-5 11-2 16,-21 12 0-16,9 28-1 15,-7 1 3-15,-5 15-2 16,3 15 1-16,-6 2 0 15,-6 17 0-15,-12 13 0 16,3-3 0-16,-6 26 2 16,-3-10 0-16,-12 19-3 15,0-3 2-15,-2-19 3 16,-10 16 1-16,-12-26-4 16,-6-8-1-16,-8 2 1 15,-1-15 2-15,1-25 0 16,-4-9-1-16,1-1-2 15,-4 0 1-15,1-8 1 0,-7-15 2 16,-5-14-3-16,0-11 0 16,-1-10 1-16,-5-2 0 15,-3-4-33-15,-10-2-13 16,-5-8-45 0,-3 3-53-16,-9-24 41 15</inkml:trace>
  <inkml:trace contextRef="#ctx0" brushRef="#br0" timeOffset="234.4197">16480 14907 348 0,'-30'-59'132'16,"36"62"-72"-16,0 18-105 0,0 8 3 0,3 19 17 15,3 8 12-15,0 18 7 16,0 21 5-16,3 3 1 15,-3-11 0-15,0 0 0 0,-4-5 0 16,-5-18 2-16,-3-14 3 16,-8-18 4-16,-16-21 31 15,-21-17 16-15,-14-10-14 16,-13-13-6-16,-8-10-35 16,-16-17-12-16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9:44:03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13337 13742 492 0,'-21'-13'0'0,"-18"-3"2"15,16 11 3-15,-16-3-2 16,-9 3-2-16,-8 2-3 15,-13 6-1-15,-8 2 2 16,-10 8-2-16,-2 6 1 0,-9 5 0 16,-6-3 0-16,-6 5 2 15,-1 6 2-15,-2 5-3 16,-3 11 0-16,6 7 1 16,12 9 0-16,3-9 0 0,2 1 0 15,-5 7-5 1,6 22 1-16,9 0 2 0,5 5 1 15,1 10-2-15,8 19 2 16,7-2 1-16,11-9 0 16,10 9-3-16,5 4 0 15,9-10 2-15,9-2 2 16,9-3-2-16,6 5 0 16,12-8 1-16,6-16 2 15,6-5-3-15,6 0 0 16,2 0-1-16,4-5 0 0,12 3 0 15,8-9 0 1,10-13 2-16,5 0 2 0,4-5-1 16,11-2 2-16,15-6 0 15,13-3 1-15,-4-10-2 16,39-6-2-16,-4-2 1 16,-8-16 1-16,12-13-3 15,3-9 0-15,-12 1 1 16,6-8 0-16,3 0 0 15,-3 5 0-15,-4-11-3 16,10 1 0-16,-9-3-9 16,-3-8-3-16,0-21-8 15,-9-1-2-15,-15 7 13 16,-12-1 6-16,-11-6 7 16,-7 1 4-16,-9-8 7 15,-8-11 2-15,-7 1-1 16,-8 2 2-16,-12 2-4 0,-7-18 1 15,-11-16 2-15,-12 0 3 16,-15-13 6-16,-15-29 3 16,-26 0 0-16,-19-19 1 15,-17 1-9-15,-21 2 0 16,-24-3-13-16,-3 19-6 16,-15 21-8-16,6 24-5 15,-3 21-39-15,-9 29-15 16,-2 31-84-16</inkml:trace>
  <inkml:trace contextRef="#ctx0" brushRef="#br0" timeOffset="703.3001">11128 14748 168 0,'-6'-5'66'0,"9"5"-36"0,-3 0-26 0,0 0 13 16,6 0-2-16,-3 0 1 15,0-3 11-15,-3 0 5 0,-6 1-16 16,-6-6 6-16,-9-3 5 0,-8-2-6 16,-13-6 0-16,-12-2-8 15,-8-8 0-15,-4-11-6 16,-5-2 1-16,-12 2-5 15,-7 6 0-15,-5 2-3 16,-12 6-1-16,-15 7-1 16,3 9 0-16,-15 2 2 15,-9 13 0-15,3 11-3 16,-3 5 0-16,-11 21 2 16,-1 11 0-16,0 0-2 0,-6 13 0 15,0 14-1-15,-2 15 0 16,5-2 3-16,15-3 0 15,12 2 1-15,15-2 0 16,9-5-3-16,18-8 2 16,17-9-17-16,13-9-5 15,17-7-51-15,12-12-19 16,15-11-12 0</inkml:trace>
  <inkml:trace contextRef="#ctx0" brushRef="#br0" timeOffset="968.8476">7922 14835 284 0,'-26'-37'107'0,"20"42"-58"0,-12 25-68 0,9-7 13 0,-9 30-3 16,-15 11 4-16,-14 15 2 16,2 22-1-16,6-6 3 15,4-10 0-15,5-9 3 0,9-4-3 16,6-9 0-16,9-7-1 15,9-14 0-15,15-10 4 16,24-11 3-16,26-10-2 16,21-14 0-16,42-8-25 15,36 1-11-15,15-19-71 16</inkml:trace>
  <inkml:trace contextRef="#ctx0" brushRef="#br0" timeOffset="2250.2252">14051 16714 124 0,'-9'-3'49'0,"9"6"-26"0,-3-3-27 0,3 0 10 16,0 0 4-16,0 0 3 15,0 0-2-15,0 0 1 0,6 2 8 16,0-2 7-16,6 0-14 16,3-2 0-16,9-6 0 0,6 3-5 15,5-9 0-15,4-7 2 16,6-5 1-16,2-1-1 15,13-7-1-15,2-9-1 16,4-9 0-16,-1-12 0 16,4-5 0-16,-4-5-4 15,10 0-1-15,2-11-3 16,9 1-3-16,1-1 2 16,2 14 2-16,9 5-2 15,-3 7 0-15,4 12-1 16,-7 4 0-16,3 9 0 15,3 7 0-15,-8 14 0 0,-4 11-2 16,-6 7 5 0,-5 3 3-16,5 2-1 0,1 9-2 15,-10 7 0-15,-6 4 1 16,-8-4-1-16,-6-2-1 16,-4-6 3-16,-11 6 0 15,0-5-30-15,-4-6-12 16,4-13-70-1</inkml:trace>
  <inkml:trace contextRef="#ctx0" brushRef="#br0" timeOffset="2500.3142">16760 15584 328 0,'-12'-13'123'0,"15"23"-66"0,6 4-69 15,-3-9 18-15,3 3-12 16,3 2-1-16,3 12 1 15,-1 12 2-15,1 14 2 16,-3-1 1-16,-3 1 3 0,-9-9 1 16,-12-4 1-16,-15-3 11 15,-8-6 7-15,-16-5-7 16,-20-2-3-16,-28-3-67 16,-34 13-27-16,-40-29-55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9:45:17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8211 13052 264 0,'9'-11'0'0,"-3"-2"16"15,-6 8 0-15,-3 0 11 16,-3-3 6-16,-6 0-7 16,-6-3-3-16,-5 0-13 15,-1-4-2-15,0-1-1 0,3 0-3 16,-6 0-3-16,-2-3 0 0,-4-2-1 15,-6 3 0-15,-6 2 2 16,-5-3-1-16,-7 11-1 16,-2 3 1-16,2 5-1 15,-2 3-3-15,-7 5 0 16,1 2 2-16,-7 4 0 16,4 4-4-16,2 1 1 15,1-1 0-15,-7 3 2 16,1 6 1-16,-9 10 1 15,-1 10-3-15,10 6 2 16,-1 3 3-16,-2-1 1 16,3-2-8-16,-4 0-2 0,-2 8 6 15,8 16 5-15,-5 5-4 16,-1-8 0-16,-2 0-2 16,0 11-2-16,2 5 3 15,10 0 2-15,5-8-2 16,4 0 0-16,2 8-1 15,4 8 0-15,-1 2 2 16,-6 11 0-16,7 3-3 16,11 0 0-16,9-6 2 15,9-10 0-15,7-3-2 16,8 14 2-16,9-1 1 16,8-2 0-16,13-5 0 15,6 5 0-15,6-3-3 16,2-11 0-16,1-2 2 15,3-24 2-15,11-2 0 0,7-3 2 16,8-6-4-16,7-7 0 16,-4-3 3-16,16 0 1 15,14-5-4-15,0-6 1 16,-3-8 2-16,18 1 1 16,12-11-1-16,0-6-2 15,12-7 1-15,12-3 1 16,-9-5-1-16,6-14-1 15,3-5 3-15,-13-2 0 16,10-8-4-16,0-4 1 16,-6 1 2-16,-6 0 3 0,3 0 0 15,-6-2 0-15,-12-1-3 16,-9-8 1-16,-6-5 0 16,-6 1 1-16,-9 1 0 15,-5 1 2-15,-10 2-3 16,-2-7 0-16,-1-9-1 15,-8-18-2-15,-4-8-2 16,-11 6 1-16,-13-12 1 16,-11-17 2-16,-9-6 3 15,-18 7 2-15,-15-15 3 16,-12-7 4-16,-14 4-6 16,-7-18 0-16,-9 0 5 15,-8 2 3-15,-12-15-4 16,-13 10-2-16,1 5 1 0,-9-5 3 15,-6 6-6-15,-10 26 0 16,7 8-4 0,3 13-3-16,0 5-18 0,9 19-6 15,8 27-51-15,25 41-21 16,26 17-37 0</inkml:trace>
  <inkml:trace contextRef="#ctx0" brushRef="#br0" timeOffset="618.7016">9827 14465 192 0,'-2'-13'71'0,"4"10"-38"0,7-5-41 0,-6 3 12 16,3-3-2-16,6-5 1 15,6-3-1-15,6-3-2 16,9 3 1-16,8-2-1 0,7-1 0 31,6 1 0-31,5-6 2 16,21-3-6-16,10 1 1 15,8 2 1-15,6 3 3 0,6 5 0 16,0 6-1-16,-2 7-4 16,-4 8 0-16,0 8 4 15,-3 9 2-15,0 1-3 0,-5 9-1 16,-4 8 1-16,0 7 0 16,-9 14 1-16,-5 0 0 15,-13-5 4-15,-11-6 2 16,-12-2 4-16,-10-9 1 15,-8-2 1-15,-6-5 2 16,-3-3-7-16,-3-2-2 16,0-4-8-16,0-1-2 15,2-7-80 1,4-4-46-16,9-11 56 16</inkml:trace>
  <inkml:trace contextRef="#ctx0" brushRef="#br0" timeOffset="868.7426">12405 14523 272 0,'-12'-32'101'0,"15"32"-54"0,0 11-61 15,0-6 14-15,0 11-6 16,-3 5 3-16,0 11 0 16,0 5-1-16,0 3 3 15,-3 13 0-15,-3 13 1 0,-3 0 0 16,-6-3 0-16,-8-7 8 15,-16-6 7-15,-6-10 13 16,-8-6 6-16,-10-10-2 16,-2-5 1-16,-4-6-15 0,1-3-3 15,-4 1-108-15,4 2-49 16,11-18 11 0</inkml:trace>
  <inkml:trace contextRef="#ctx0" brushRef="#br0" timeOffset="3384.7373">5881 16677 224 0,'-18'-6'85'0,"9"6"-46"0,-6-2-46 0,9 2 16 15,-3-3-4-15,-3-2 4 16,-3 5 7-16,-6-5 2 15,-2-3-9-15,-4-6 10 0,-3 1 4 16,-6-3-3-16,-2 0 1 16,-4 3-12-16,-6-3-5 0,1-2-3 15,2-1-1-15,-6-7-3 16,4 2 2-16,-7-18 3 16,-2-3 1-16,-7-6 1 15,1 1 2-15,5 0 1 16,1-6 3-16,2-7-5 15,0-19-1-15,4-8-2 16,-1 5-2-16,1-5 1 16,-1-13-1-16,0-3 0 15,7 0 2-15,2-13-1 16,9-2-1-16,7-1-2 16,5-3 1-16,3-9-1 15,9 9 0-15,3-2 2 0,6-10 0 16,9 2-3-16,12 10 2 15,6-4 1-15,8-6 0 16,10 13-5-16,5 8 1 16,10-10 2-16,11 0 1 15,34-17-2-15,5 14 0 16,-3-5 2-16,18 2 2 16,9 14-2-16,3 5-2 15,15-8 2-15,8 8 0 16,7 5-2-16,9 11 2 15,2-1-1-15,16-4 0 16,2-6 2-16,18 11 0 0,1 5 0 16,11 5 2-16,-3-10-3 15,21 5 0-15,-6 5 1 16,7 11 0-16,5 11-3 16,0 4 0-16,6-1 2 15,-3-7 0-15,23 12 1 16,4-1 0-16,0 3 0 15,18 11 0-15,-1 5 0 16,1 13 0-16,0 3-3 16,-4 8 2-16,-8 7-1 15,-6 6 0-15,-18 14 2 16,0 12 0-16,-18 9 0 16,0 25 0-16,-3 9 0 0,-3-5 0 15,-15 10-3 1,1 21 0-16,-16 8-1 0,-3-2 0 15,-17 13 3-15,-10 15 0 16,-2-4 1-16,-18 12 0 16,-12 17-3-16,-9-12 2 15,3 30-4-15,-15-5 1 16,-9 0 2-16,-9 18 1 16,-3-16 1-16,-9 25 0 15,-11-17 0-15,-13 13 0 16,-9-2 0-16,-8-13 0 15,-6 7 0-15,-10-18 0 16,-5-15 0-16,0 1 2 16,0-17-1-16,-1-22-1 0,1-21 1 15,0-6-1-15,-6-12 0 16,-7-11 0-16,-8-14-7 16,-12-4-3-16,-15 4-113 15</inkml:trace>
  <inkml:trace contextRef="#ctx0" brushRef="#br0" timeOffset="3541.0031">17046 14912 4 0,'-3'-8'0'0</inkml:trace>
  <inkml:trace contextRef="#ctx0" brushRef="#br0" timeOffset="3744.1268">16998 14967 208 0,'-6'6'79'0,"3"23"-42"0,3 24-48 0,-3-24 13 16,3 13-4-16,-3 27 1 15,-3 18 1-15,0 1 0 16,3 7 0-16,-3 8-3 0,-3-18 2 15,-6-16 3-15,-8-17 1 16,-13-14 32-16,-9-12 13 16,-8-26 10-16,-4-13 2 15,-5-16-22-15,-7-3-10 0,-2 3-57 16,-7 5-22-16,1-8-102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0:58:12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6599 76 0,'-6'-3'30'0,"6"-2"-16"0,-3 2-8 0,3 3 11 16,0-3 4-16,-3-2 2 0,0 0 5 15,0 0 3-15,0-1 0 16,0-2 1-16,0 0-17 16,0 1 0-16,0-4 10 15,6 0-5-15,3 1-12 16,6-3-4-16,9-1-4 16,2-2 2-16,7-2-3 15,6 2-2-15,6 3 4 16,-1 5 1-16,7 8-3 15,-3 5 1-15,-4 8-2 16,-2 6 0-16,-3 7 2 16,-4 3 0-16,-2 3 2 15,-3 0 1-15,-3 5-4 0,-3-3-1 16,-7 3 1-16,-2 6 2 16,-3 2 0-16,-3 13 2 15,0-5 0-15,-3 0 1 16,-6 2-5-16,0-2 1 15,-6 0 2-15,0 3 1 16,0 5-1-16,-3 5-2 16,1-3-2-16,-4 1 1 15,0-1-1-15,6 3 0 16,3-2 2-16,3 2 2 16,9 0-1-16,3-8 2 15,6-7-7-15,3 2 1 16,-1-8-15-16,1-6-3 15,0-4-22-15,3-6-8 0,0-3-37 16</inkml:trace>
  <inkml:trace contextRef="#ctx0" brushRef="#br0" timeOffset="422.587">16355 8112 144 0,'-12'-8'55'0,"9"6"-30"0,0-1-18 0,0 3 15 15,-3 0 11 1,-3 3 7-16,-3 2-10 16,1 3-6-16,-4 2-13 0,-3 6-3 0,-3 5 2 15,0 11-6 1,-3 3-2-16,1 4-4 0,2 6 1 15,3 0-1-15,0 3 0 16,9 10 2-16,3 8 2 16,3 8-3-16,6 6-2 15,3 4 2-15,3 9 0 16,0 2-2-16,-3-2 2 16,0-6 1-16,-6-8 2 15,-3-2 1-15,-6-3 3 16,-9-5-3-16,-12-3-2 15,-5-2 6-15,-7-6 3 16,-3-5-1-16,1-8 0 0,-4-8-14 16,3-5-6-16,1-6-61 15,8-2-25-15,3-8-2 16</inkml:trace>
  <inkml:trace contextRef="#ctx0" brushRef="#br0" timeOffset="1940.1932">16712 7080 260 0,'-3'-2'96'0,"3"2"-52"0,0 2-51 16,0 9 44-16,-3 13-14 15,0 5-8-15,0 8-5 16,0 10-6-16,0 6 2 0,0-5 3 15,0-3-5-15,3-8-2 16,-3-5-1-16,3-6 1 16,-2 3-6-16,-1-8-1 15,0-5-27-15,0-2-11 0,0-4-25 16,-6-12-69 0</inkml:trace>
  <inkml:trace contextRef="#ctx0" brushRef="#br0" timeOffset="2118.4988">16557 7411 276 0,'-11'-16'104'0,"11"3"-56"0,-3 8-43 15,3 5 22-15,3-3-13 16,3 0-1-16,2-2-7 16,4 0-2-16,6-3-2 15,3 0-4-15,0 3 1 0,3-1-8 0,3 1-4 16,-1-3-33-1,1 0-15-15,-3 0-56 16</inkml:trace>
  <inkml:trace contextRef="#ctx0" brushRef="#br0" timeOffset="2539.2164">16873 7086 224 0,'-18'15'85'0,"21"9"-46"0,-3 13-46 0,0-18 14 15,0 10 6-15,0 3 8 0,0 13 3 16,-3-6 3-16,0-4-15 16,3-6-7-16,0-3-1 0,0-7-3 15,0-3 2-15,0-6 0 16,0-2 3-16,0-8-3 15,3-2 0-15,0-12-8 16,6-4-2-16,0-3 2 16,6-1 0-16,0 1 0 15,3 3 4-15,-4 5-2 16,4 5-1-16,-3 5 5 16,0 8 3-16,0 8 10 15,-3 6 3-15,0 5-4 0,-6 0-3 16,3-3-5-1,-3 0-2-15,-3 0-6 0,3-5-2 16,-3-3-27-16,3-5-11 16,-1-3-29-16,7-7-10 15,0-9-13 1</inkml:trace>
  <inkml:trace contextRef="#ctx0" brushRef="#br0" timeOffset="2883.7538">17197 7326 276 0,'-3'3'104'0,"6"2"-56"0,6 3-60 0,-3-3 13 16,3 1 0-16,3-1 4 15,0 0 4-15,0 1 5 0,0 2-8 16,0-8-1-16,0 0-1 0,3 0 0 16,-4-3 0-16,-2 0 2 15,-6-2 1-15,-3 0-6 16,-3-3-2-16,-6 0-5 15,-2 0-1-15,-7 3 1 16,0 2 4-16,-3 3 3 16,3 5 4-16,-3 1 2 15,6 7 1-15,1 5-2 16,2 3-1-16,3-2 3 16,6 0 3-16,3-1-9 15,6 1-2-15,3-4-1 16,6-1 2-16,5-1-22 0,7-5-11 15,3-3-19-15,6-5-8 16,-4-5-52 0</inkml:trace>
  <inkml:trace contextRef="#ctx0" brushRef="#br0" timeOffset="3168.3109">17486 7297 260 0,'-12'3'96'0,"9"2"-52"0,-9 3-36 0,9-3 24 16,-3 3-11-16,1 0-2 15,2 0-16-15,3 0-6 16,3 3 1-16,5 2-4 0,4 3 1 0,0 0 3 16,3 0 1-16,-3 2 7 15,-3-2 4-15,-3 0 3 16,-3 2 5-16,-6-4-6 15,-3-1-2-15,-6-3-5 16,-3-2-2-16,-9-5-28 16,4-3-10-16,-4-3-25 15,6-2-8-15,9-3-47 16</inkml:trace>
  <inkml:trace contextRef="#ctx0" brushRef="#br0" timeOffset="3513.7846">17608 7355 236 0,'3'8'90'0,"3"11"-48"0,0-6-40 0,0-2 17 15,0-3 3-15,3 0 6 16,0-3-11-16,0-2-2 16,0-6-9-16,3-5-4 0,0 0 1 15,-1 0-2-15,-2-3-1 16,-3 1-2-16,-6-1 1 15,-3-2-1-15,-3 2-2 16,-6 1 3-16,-2 5 2 16,-1 5 0-16,-3 5 2 15,-3 3 0-15,3 5 1 16,6 6 4-16,3-1 5 16,0 3-3-16,9 0 2 0,3 1-9 15,3-4-4-15,6-2 0 16,3-3 0-16,9-2-26 15,3-3-11-15,11-3-52 16,1-10-22-16,-3-1 10 16</inkml:trace>
  <inkml:trace contextRef="#ctx0" brushRef="#br0" timeOffset="3949.5729">18129 7316 228 0,'-6'-6'85'0,"3"6"-46"0,-3-2-28 0,3 2 23 15,-3 2-5-15,-3 4 1 16,0-1-15-16,-2 11-4 16,-7 5-7-16,3 3-7 0,3 0-1 15,0 0 0-15,6-1 2 16,0-4-1-16,12-1-1 15,3-4 3-15,0-4 0 16,3-5 1-16,0-2 0 16,3-6 0-16,-1-4 0 15,-2-4-7-15,0-8 0 16,-3-4 5-16,-3-1 6 0,-3 3-4 16,-3-1-2-16,-3 7 5 15,0 4 3-15,0 3 5 16,0 5 6-16,3 6-7 15,0 8-3-15,3 7-2 16,3 1 1-16,3 2-8 16,0 0 0-16,3-2-2 15,3-4 2-15,-3-1-26 16,0-4-10-16,5-4-30 16,4-4-12-16,-3-7-21 15</inkml:trace>
  <inkml:trace contextRef="#ctx0" brushRef="#br0" timeOffset="4475.5433">18293 7350 220 0,'-18'3'82'0,"18"2"-44"0,18 16-42 0,-12-8 15 16,0 1 16-16,0 2 12 16,-3 2-9-16,0-2-5 15,0-3-14-15,0 0-5 0,-3-2-2 16,3-6 4-16,-3 1 3 15,0-4-2-15,-3-4 2 16,3-6-4-16,-3-6 1 16,3-4-5-16,0-1-2 15,0 1-3-15,6-1-1 16,0 1-1-16,2 2 3 16,1 0-9-16,3 3-1 0,0 2-14 15,0 3-6-15,0 3-2 16,3 2 2-1,0 3 16-15,0 3 6 0,0 2 12 16,-4 1 8-16,1 2 8 16,0-1 5-16,0 4-8 15,0-6-2-15,0-2-4 16,3 0-1-16,0-3-5 16,-3-3-1-16,0 0-1 15,-4-2-2-15,-2-3-13 16,-6-2-4-16,-3-1-11 15,-5 0-3-15,-4 3 12 16,-6 6 6-16,-6 4 13 0,3 6 7 16,0 8 1-16,3 5 3 15,4 3 16-15,5 0 9 16,9 3-14-16,9-4-7 16,5-2-18-16,10-5-6 15,9-5-62-15,18-11-26 16,-1-5-14-1</inkml:trace>
  <inkml:trace contextRef="#ctx0" brushRef="#br0" timeOffset="5149.5647">19263 7265 256 0,'-18'-5'96'0,"12"0"-52"0,-20 2-40 0,14 3 19 15,-3 3 0-15,-6 5 3 16,-3 0-7-16,0 5-1 16,1 6-11-16,-1 12-9 0,6 4-1 15,3-1-1-15,6 0 2 16,6 1-1-16,6-3-1 16,6-6 0-16,6-7 3 15,0-6 2-15,3-13 4 16,2-3-2-16,4-7-2 15,-3-6-3-15,-3-5-1 0,-3-3 4 16,-3-5 3-16,-6-3-1 16,-3 3-2-16,0 2 2 15,0 9 2-15,0 5 4 16,-3 5 5-16,0 8-8 16,3 8-3-16,3 10-5 15,-1 3-1-15,4 3-1 16,0 0 3-16,3-3-11 15,0-5-4-15,0-3-21 16,3-5-6-16,-3-5-22 16,12-6-9-16,-1-15-24 15</inkml:trace>
  <inkml:trace contextRef="#ctx0" brushRef="#br0" timeOffset="5374.9961">19397 6900 280 0,'-18'6'107'0,"18"-1"-58"0,-12 32-64 0,9-19 16 16,6 12-5-16,0 15 2 15,0 10 17-15,0 6 10 16,0 8-13-16,0 0 1 0,3-11-2 16,0-3-9-16,3-4 0 15,0-12-20-15,0-10-8 0,3-13-17 16,0-10-8-16,0-12-37 15,3-10-40 1,-4-23 45-16</inkml:trace>
  <inkml:trace contextRef="#ctx0" brushRef="#br0" timeOffset="5557.5237">19552 6908 284 0,'-6'8'107'0,"12"16"-58"0,0 32-59 15,-3-22 16-15,-3 11 3 16,0 13 3-16,-3 11 6 16,0 0 1-16,0-8-10 15,3-3-19-15,3-5-6 0,3-11-60 16,6-8-28-16,12-26-6 16</inkml:trace>
  <inkml:trace contextRef="#ctx0" brushRef="#br0" timeOffset="6050.5214">20335 7218 220 0,'-12'-5'82'0,"-3"5"-44"0,-15 2-11 0,21 3 27 16,-6 3-24 0,1 8-6-16,-4 8-15 0,3 0-6 15,3 8-2-15,3-1-4 16,6 1 0-16,6-3-1 0,6-2 0 15,6-3-4-15,3-6-2 16,2-5-9-16,1-5-2 16,0-2-5-16,0-6-1 15,0-6-23-15,3-4-8 16,2-19-26 0</inkml:trace>
  <inkml:trace contextRef="#ctx0" brushRef="#br0" timeOffset="6324.6244">20454 7268 244 0,'-21'11'90'0,"12"-1"-48"0,-6 9-42 16,12-9 16-16,-3 6 4 16,0 8 7-1,3 3-1-15,0-4 2 0,3 1-16 16,6-3-5-16,6 0-2 0,3-5-1 16,3-5 2-16,6-6 1 15,3-7 3-15,-4-6-1 16,1-3 0-16,-3-5 1 15,-6-2 1-15,-9-1 1 16,-3 1 0-16,-12-4-4 16,-3 4-3-16,-3-1-9 15,-3 4-5-15,-3 4-22 16,4 3-10-16,2 3-42 0,3 2-17 16</inkml:trace>
  <inkml:trace contextRef="#ctx0" brushRef="#br0" timeOffset="6651.0859">20615 7271 228 0,'6'10'88'0,"-1"1"-48"0,4 10-47 0,0-10 16 16,-3 10-6-16,3 0 1 16,-6 0 11-16,-3-2 7 15,0-3-11-15,-3-3 10 0,3-3 5 16,-3-2-12-16,3-2-2 15,-3-9-6-15,3-2 1 0,0-11-9 16,6-5 0 0,0-3-5-16,6 0 2 0,3 3 3 15,6 2 1-15,-3 6 3 16,-1 8 1-16,1 10 3 16,0 6 3-16,0 12 2 15,-3 1 3-15,-3 0-7 16,0 0-2-16,-3-6-10 15,0-2-2-15,-3-2-20 16,3-7-10-16,-1-1-28 16,4-9-8-16,9-21-35 15</inkml:trace>
  <inkml:trace contextRef="#ctx0" brushRef="#br0" timeOffset="6848.025">21043 6916 312 0,'-9'3'118'0,"9"10"-64"0,0 16-67 0,0-10 17 16,0 10 0-16,0 8 7 15,3 10 4-15,0 6 0 16,0 0-7-16,0 3-7 0,0-3-4 16,0-8-12-16,3-8-5 15,-3-11-38-15,0-5-15 16</inkml:trace>
  <inkml:trace contextRef="#ctx0" brushRef="#br0" timeOffset="7401.531">20888 7120 348 0,'-6'-3'129'0,"12"3"-70"0,9-2-73 16,-6 2 17-16,3 0-6 15,12 0 3-15,3-3-1 16,2 6-2-16,4-3 2 16,3 0-27-16,3 0-10 0,-4 2-14 15,1-2-4-15,-6 3 11 16,-3 0 5-16,-7-3 23 16,-2 5 9-16,-6 0 37 0,-6-5 16 15,-3 5 4-15,-6-2 1 16,-6 5-15-16,-6 0-6 15,-5 3-13-15,-1 2-3 16,0 8-9-16,0 5-3 16,3 6-3-16,6-3 0 15,3 3 0-15,6-6 0 16,6-2 2-16,6-5 2 16,3-6 3-16,3-10 2 15,0-3-1-15,0-8-1 16,0-3-3-16,-3-5-2 15,0-2 1-15,-4-6-1 16,-2-2 0-16,-3 2 0 16,0-3 0-16,-3 9 0 0,0 7 6 15,0 3 4 1,0 3-3-16,0 5 1 0,3 8 4 16,0 5 2-16,3 8-1 15,3 3 0-15,0-3-7 16,3 3-2-16,0 2-9 15,3-4-2-15,0-4-20 16,0-5-8-16,2-5-31 16,4-10-10-16,3-12-55 15</inkml:trace>
  <inkml:trace contextRef="#ctx0" brushRef="#br0" timeOffset="7581.7895">21546 7176 336 0,'0'10'126'0,"0"1"-68"0,0 7-68 0,0-7 22 16,0 5-2-16,0 2 5 15,0 1-5-15,3-3-3 16,-3-1-4-16,0-1-25 0,0-4-7 16,0-4-52-16,6-4-23 15,-3-4-14 1</inkml:trace>
  <inkml:trace contextRef="#ctx0" brushRef="#br0" timeOffset="8018.9637">21522 7067 304 0,'-9'-8'115'0,"12"8"-62"0,6-3-93 0,-3 1 4 0,3-1-13 16,3 1 2-16,-3 2-1 15,3 0 1-15,0 2-1 16,3 3 0-16,0 3 68 16,0 6 34-16,-4 9 17 15,1 4 7-15,-3 2-22 16,-3 3-10-16,0-3-26 16,-3-3 1-16,0 1 2 0,-3-9-3 0,0-2 0 15,0-5-5-15,0-3 1 16,3-3-7-16,-3-5-1 15,3-5-6 1,0-6-2-16,3-5-9 0,3-5-2 16,3-5 1-16,3 7 4 15,0 3 5-15,3 6 3 16,-1 4 2-16,-2 6 2 16,3 8-1-16,-3 5 2 15,-3 6-2-15,3 5 2 16,-3-6-6-16,-3-2-3 15,0-3-30-15,-4-2-14 16,10-6-93 0,0-7 4-1</inkml:trace>
  <inkml:trace contextRef="#ctx0" brushRef="#br0" timeOffset="8332.5288">22028 7199 312 0,'0'0'115'0,"9"3"-62"0,0 2-62 15,-3-2 18-15,0 2-3 16,6-2 4-16,0-1-1 16,3 1 2-16,-3-3-6 15,0-3-1-15,-3 1 2 0,0-3-3 16,-3-1-2-16,-1-4 0 16,-2-4 1-16,-9 4-1 15,1-3-1-15,-7 5 3 16,-3 2 0-16,0 9-6 0,0 2 0 15,3 3 1-15,0 6 1 16,3 1 1 0,6 7 0-16,3-1-3 0,6 5 2 15,12-7-17-15,3-3-8 16,6-3-22-16,2-3-7 16,4-4-42-1,15-9-41-15,-7-2 50 16</inkml:trace>
  <inkml:trace contextRef="#ctx0" brushRef="#br0" timeOffset="8679.2398">22469 7131 316 0,'-24'-27'118'15,"3"27"-64"-15,-5-3-61 0,11 6 19 16,-3 2-13-16,-3 6 1 0,-3 7-2 16,3 4-2-16,3 4 3 15,4 3-2-15,8 0 1 0,6 0 4 16,6-2 1-16,5-6 3 15,7-8 1-15,6-5-1 16,0-8 1-16,0-8-2 16,-3-8 0-16,-1-5-6 15,-5-11 1-15,0-7-2 16,-6-6 0-16,-6-11-5 16,-6-2-3-16,-3 0 8 15,-3 5 5-15,-3 11 3 16,3 10 2-16,0 8-7 0,4 13 0 15,-4 19-8-15,12 24-3 16,0 18 3-16,8 6 2 16,4 5 3-16,6 0 3 15,9-6-9-15,6 6-4 16,5-11-120 0</inkml:trace>
  <inkml:trace contextRef="#ctx0" brushRef="#br0" timeOffset="9341.2484">23002 7051 252 0,'-12'8'93'0,"3"0"-50"0,9 11-50 15,0-9 16-15,0 9 3 16,0-1 7-16,0 3-4 16,0 3 2-16,-3 0-10 15,3-3-4-15,0-2-2 0,0-1-6 16,0-5-1-16,0-2-28 16,0-3-13-16,0-3-52 15,3-7-40 1,-3-4 60-16</inkml:trace>
  <inkml:trace contextRef="#ctx0" brushRef="#br0" timeOffset="9490.8192">23023 7017 248 0,'-6'-3'93'0,"-9"3"-50"0,12 0-70 0,3 3 5 16,0-3-14-16,0 0-65 15</inkml:trace>
  <inkml:trace contextRef="#ctx0" brushRef="#br0" timeOffset="9789.8523">23112 7101 228 0,'-3'19'88'0,"3"10"-48"0,0-2-42 0,3-17 17 0,-3 1-5 16,0-1 2-16,0 1 2 15,0-3 2-15,3 0-9 16,0-3 0-16,-3-5 0 16,6 0-6-16,3-5 0 0,3-3-6 15,3 0-1-15,2-11-2 16,4 3 2-16,3 6 4 16,-3 2 1-16,0 8 5 15,-3 8 5-15,-1 5 6 16,-2 8 5-16,-3 3-8 15,-3 0-4-15,-3 2-5 16,0-2-3-16,-3-5-6 0,3-3-1 16,0-6-37-1,3-7-15-15,3-9-58 16</inkml:trace>
  <inkml:trace contextRef="#ctx0" brushRef="#br0" timeOffset="10029.9827">23701 6784 288 0,'-3'8'110'0,"6"10"-60"0,-3 19-61 0,0-13 18 15,0 13 4-15,0 6 7 0,0 2-7 16,0 0-1-1,0-3-6-15,0 0-3 0,0-2 0 0,0-8-32 16,0-6-14 0,6-5-57-16,-3-2-50 15,3-11 53-15</inkml:trace>
  <inkml:trace contextRef="#ctx0" brushRef="#br0" timeOffset="10211.2562">23558 7072 360 0,'-6'-2'134'0,"9"4"-72"0,6-4-81 0,0-1 16 16,6 3-3-16,3-3 5 15,3 1 1-15,12-4 0 16,-4 1 1 0,1 0-15-16,-3 0-3 0,0-1-42 0,-4-2-16 15,1-8-46 1</inkml:trace>
  <inkml:trace contextRef="#ctx0" brushRef="#br0" timeOffset="10557.4773">23963 6824 244 0,'0'8'90'0,"0"5"-48"0,0 13-49 0,0 1 14 15,0 4 17-15,0 4 11 16,0 5 0-16,-9-1 2 0,3-2-21 15,-3-2-7-15,3-4-2 16,0-4-4-16,3-3 0 0,1-8-1 16,-1-3-2-16,-3-5-10 15,6-3-4-15,0-8 0 16,9-2 3-16,-4-3 2 16,1-5 3-16,6-6 6 15,-3 6 2-15,6 3 6 16,-3 7 3-16,0 6 0 15,0 2 1-15,3 3-2 16,-3 2-1-16,0 4-5 0,-4-1-1 16,1 0-14-16,-6 0-8 15,6-2-41-15,-3-1-18 16</inkml:trace>
  <inkml:trace contextRef="#ctx0" brushRef="#br0" timeOffset="10871.0724">24276 7157 296 0,'9'3'110'0,"3"5"-60"0,5 0-52 0,-8-8 20 16,-3 2-2-16,9-2 2 16,-3 0-5-16,0 0 0 0,0-5-8 15,-3-6-1-15,0 1 0 0,-9-1-11 16,-3 1-3-1,-6-4-4-15,-3 1 1 0,-6 0 2 16,-3 2 2-16,-6 3 6 16,-2 8 1-16,5 3-1 15,-3 5 2-15,6 5 10 16,6 6 3-16,0 2 1 16,10 3 0-16,-1 2-7 15,15 1-2-15,2-1-18 16,10-2-7-16,6-8-43 15,6-6-16-15,8-4-38 16</inkml:trace>
  <inkml:trace contextRef="#ctx0" brushRef="#br0" timeOffset="13106.7138">17221 7803 192 0,'-9'0'71'0,"9"2"-38"0,3 19-45 16,0-2 10-16,0 7 2 15,3 14 5-15,-3 2 6 16,-3 9 4-16,0 2-8 16,3-1 5-16,0 1 1 0,0-2-2 0,0-12-1 15,0-7-2-15,0-5 2 16,0-9-3-16,0-2-2 15,-3-5 9-15,0-6 2 16,0-8-7-16,0-7-3 16,0-9-11-16,0-2-4 15,3-6-4-15,3 1-2 16,3 2 8-16,3 3 3 16,3 5-1-16,11 3 1 15,1 2 0-15,6 9 2 16,0 7 1-16,-1 8 1 15,1 0 0-15,-6 9 0 0,-6 4 6 16,-6-2 6-16,-6 2 9 16,-9 1 7-1,-9-3-6-15,-6-3-3 0,-6-5-11 16,-15-3-3-16,-2-5-10 16,-1-3-4-16,0-5-15 15,6-3-5-15,10-2-16 16,5-3-4-16,9-2-56 15</inkml:trace>
  <inkml:trace contextRef="#ctx0" brushRef="#br0" timeOffset="13407.065">17590 8202 204 0,'-12'8'77'0,"9"0"-42"0,3 8-43 0,0-3 12 16,0 11 0-16,-2 2 5 15,2 1 6-15,2-3 5 16,4-3-10-16,3-5 8 0,3 0 4 16,6-6 0-16,6-5-1 15,0-7-5-15,0-6-2 16,-1-3-2-16,-5-7 2 16,-6-3-1-16,-6-1 2 15,-6 1-4-15,-6 0-1 16,-6 0-9-16,-3 2-2 15,-3 3-7-15,1 6 0 16,2 2-25-16,3 3-10 16,3 5-62-16,6 5-62 15,9-5 54-15</inkml:trace>
  <inkml:trace contextRef="#ctx0" brushRef="#br0" timeOffset="13857.6537">18058 8181 252 0,'-15'0'93'0,"0"5"-50"0,-15 1-48 15,21-1 17-15,-6 3-9 16,-5 5 0-16,-7 11-1 16,0 2-2-16,3 3 1 0,6 0-1 15,6 1 0-15,9-4 0 0,9-2 2 16,6-3 1-16,3-8 3 15,3-2 1-15,0-9 1 16,6-9 2-16,-1-4 4 16,-2-5-6-16,-3-10-2 15,-3-6 1-15,-6-5 0 16,-3-3-3-16,-6-2-1 16,-6-1-6-16,-3-2-2 15,-3 6 2-15,3 7 1 16,0 8-3-16,0 6-1 15,3 15-6 1,3 8 2-16,3 11 1 16,6 11 2-16,3 7 3 15,3 14 6-15,0-1 4 0,3-4-3 16,0-6-2-16,0-6 2 16,3 1 2-16,-1-5-15 15,1-11-6-15,0-6-65 16,0-5-66-1,-3-7 39-15</inkml:trace>
  <inkml:trace contextRef="#ctx0" brushRef="#br0" timeOffset="14189.5589">18215 8221 276 0,'0'8'104'0,"3"-3"-56"0,6 5-60 0,-3 1 15 15,3 8-7-15,6 2 2 16,-3 0 1-16,0-3 3 15,0 1-1-15,0-3-1 0,0-3 3 16,3-5-7-16,-1-3-1 16,1-5-29-16,3-5-13 15,3-6-33 1,3-7-36-16,-3-9 40 16,-4 4 235 15,-14 12-81-31,-6 19-22 15,-5 13-35-15,-7 8-18 16,-3 6 16-16,-3-1 8 16,-3 6-14-16,3-1-5 0,1-2-3 15,2-5-8-15,6-5 0 16,6-1-74-16,12-2-33 16,0-11 12-16</inkml:trace>
  <inkml:trace contextRef="#ctx0" brushRef="#br0" timeOffset="14562.5329">18918 8358 220 0,'-12'5'82'0,"9"1"-44"0,-3 4-31 0,6-2 18 16,-3 3-13 0,0 2-2-16,3 3-2 0,0 0 2 15,3-3-5-15,6 0 1 0,3 1 1 16,3-4 1-16,3-2 2 16,3-5-1-16,2-6 0 15,1-2-3-15,0-6-1 16,-6 1-1-16,-3-4 2 15,-6 1-1-15,-6-3 0 16,-9-2-1-16,-6-6 0 16,-6-5-2-16,0 5 1 15,-9 6-11-15,0 2-4 0,1 2-38 16,5 4-15-16,3 2-55 16</inkml:trace>
  <inkml:trace contextRef="#ctx0" brushRef="#br0" timeOffset="14811.2923">19257 8006 228 0,'6'-13'85'0,"-9"8"-46"0,0-3-21 16,3 8 25-16,-6 0-11 16,0 2-1-16,-6 1-18 15,-2 8-6-15,-1 5-4 16,0 7-5-16,3 12-1 0,3 7 2 15,6 11 2-15,3 3 0 16,0-9-1-16,0 1 1 0,6-8 1 16,-3-6-1-16,0-8-1 15,-3-4-61 1</inkml:trace>
  <inkml:trace contextRef="#ctx0" brushRef="#br0" timeOffset="14956.8041">18960 8229 316 0,'20'-11'118'0,"10"6"-64"0,27-6-61 0,-25 6 19 16,7 0-8-16,3-3 0 16,5-3-2-16,-2 0 1 15,-3 1-134-15,2-1-61 0</inkml:trace>
  <inkml:trace contextRef="#ctx0" brushRef="#br0" timeOffset="17220.7154">18025 9059 144 0,'-3'-5'55'0,"3"2"-30"0,0 3-1 0,0 0 22 15,0 0-3-15,0 0 1 16,0 8-18-16,0 3-7 15,0 10-12-15,0 11 2 0,0 0 3 16,0-1-2-16,0-2 0 16,0-7-4-16,0 1-1 15,0-7-3-15,0 0 1 16,0-3 0-16,0-5 1 16,0-2-2-16,0-1 1 15,0-5-2-15,0-3 2 16,3-5-11-16,-3-2-4 0,6-6 3 15,0-5 5-15,0-6 3 16,0 3 1-16,0 3 0 16,0 3 0-16,0 2-5 15,3 3 1-15,-4 5 2 16,4 2 1-16,0 6 1 16,0 3 0-16,0 8 4 15,-3 7 2-15,0-2 0 16,-3 3 1-16,0-4 0 15,-3 1 1-15,0-2-4 16,0-4-3-16,0-2 0 16,3-3 1-16,-3-5-1 15,3-2-1-15,3-4-4 16,0-7 0-16,3-8 0 0,0 3-1 16,3-1 4-16,0 3 0 15,0 6-4-15,2 2 1 16,7 5 2-16,0 3 1 15,0 3 1-15,-3 10 0 16,0 0 6-16,-3 3 6 16,-7 0-2-16,1 2 0 15,-3 1-4-15,-3-3-1 16,0 0-14-16,-3-3-4 16,0-5-27-16,3 0-12 15,0-8-19-15,3 0-8 16,0-8-12-16</inkml:trace>
  <inkml:trace contextRef="#ctx0" brushRef="#br0" timeOffset="17522.5025">18516 9102 204 0,'-6'5'77'0,"3"0"-42"0,0 3-41 15,0 5 12-15,0 9 7 16,0-1 8-16,0 3 3 15,0 2 1-15,3-2-14 16,6 2-2-16,0-5-2 0,3-5 1 16,3-2 2-16,3-12-1 15,3-2 2-15,0-5-2 16,-3-3 2-16,-1-5-2 0,-2 0 0 16,-6-1-3-1,-3-4 1-15,-6-3-9 0,-6-1 0 16,-3 7-16-1,1 1-5-15,-4 1-19 0,-3 5-6 16,-3 8-37 0,3 0-48-16,3 0 40 15</inkml:trace>
  <inkml:trace contextRef="#ctx0" brushRef="#br0" timeOffset="18123.6197">18665 9123 188 0,'3'5'71'0,"0"3"-38"0,3 16-21 16,0-8 19-16,3 2-7 15,0 1 0-15,0 2-2 16,2 0 1-16,-2-5-13 16,3 0-3-16,-3-6-1 0,0 1-3 15,0-3-2-15,0-3 2 16,-3-2 0-16,3-3 1 15,3-5 2-15,-6-6 1 16,0-2 1-16,-3-3-2 16,3-5-1-16,-3-3-3 15,0 5-2-15,0 1-2 16,3 2-1-16,-4 3-18 0,4 2-7 16,0 3-18-16,0 0-7 15,0 3 7-15,3 2 5 16,3 3 18-16,0 8 12 15,3 0 7-15,0-2 5 16,0-1 4-16,0 0 4 16,-4-7 5-16,1 4 1 15,0-4-2-15,-3-1 0 16,0-2 1-16,-3-1 2 16,0-2-5-16,-6 0 1 15,-3-2-7-15,0-1-3 16,-3 3-4-16,-3 3-1 15,-6-3 2-15,-3 8 0 16,1 8 3-16,2 0 1 16,-3 13-4-16,6 0-1 0,3 0 9 15,6 1 8-15,3-4-2 16,9 1 1-16,6-3-8 16,0-3-4-16,3-3-4 15,2 1 1-15,4-3-21 16,0-5-8-16,-6-1-60 15,9-7-39 1,-6-3 53-16</inkml:trace>
  <inkml:trace contextRef="#ctx0" brushRef="#br0" timeOffset="18392.1448">19278 8819 240 0,'-3'-3'90'0,"3"8"-48"0,3 8-38 0,-3-2 19 15,0 10-4-15,0 8 1 16,-3 11 0-16,0 10 0 16,0 3-11-16,0-5-3 0,3 2-2 15,0-8-5-15,0-7 1 16,0-6-13-16,3-8-7 0,-3-5-20 15,0-3-8-15,0-5-40 16,0-13-45 0,-3-8 44-16</inkml:trace>
  <inkml:trace contextRef="#ctx0" brushRef="#br0" timeOffset="18589.8822">19058 8866 296 0,'-12'-5'112'0,"12"2"-60"0,3 3-56 16,0 0 18-16,3 0-4 15,6 0 1-15,6 0-1 16,11 0-1-16,7 3-5 16,3 2-3-16,-1-2 2 0,4 2-33 0,-6 0-12 15,0 1-91 1</inkml:trace>
  <inkml:trace contextRef="#ctx0" brushRef="#br0" timeOffset="18932.7671">19400 9176 220 0,'-15'50'85'0,"15"-34"-46"0,12 13-35 0,-9-18 21 0,3 2-10 15,0 3 2 1,3-3-4-16,3-2 2 0,6-9-8 16,3-4 2-16,-1-4 4 0,-2-7-3 15,0 0 2-15,-3-6-1 16,-6-2 1-16,-6-3 0 15,-6 0 0-15,-6 1-4 16,-3 1 0-16,-3 4-7 16,0 2-1-16,0 3-16 15,4 5-6-15,-4 5-33 16,0 3-13-16</inkml:trace>
  <inkml:trace contextRef="#ctx0" brushRef="#br0" timeOffset="19381.5093">19614 9104 204 0,'12'11'77'0,"-9"-1"-42"0,3 17-28 0,3-14 20 15,0 6 6-15,0 5 6 16,0-3-11-16,0-3-5 15,0 1-13-15,3-3-6 0,0-3-1 16,0-3-2-16,-1-2 2 16,1-2 0-16,0-6 1 0,0-6-5 15,3-2 1-15,-3-5-2 16,-3 0 0-16,0 0 2 16,-3 2 0-16,0 3-3 15,-3 3 0-15,-3 5 2 16,9 5 0-16,-6 3 3 15,6 3 1-15,-3-3 1 16,2 0 0-16,1 0 0 16,0-1 2-16,3-4-1 15,0 0 2-15,0-3-4 16,0-3 0-16,0 0-1 16,0-2 1-16,-3-3-2 15,-3-2 2-15,-3-1-20 0,-3-13-6 16,-3 3-28-16,0 3-12 15,0 2-38 1,0 0-38-16,3 3 55 16</inkml:trace>
  <inkml:trace contextRef="#ctx0" brushRef="#br0" timeOffset="19697.1212">20016 9147 212 0,'15'21'79'0,"-6"-19"-42"0,15 17-28 0,-9-16 19 15,0-3-10-15,0 2 0 16,-4 4-2-16,1-1-1 15,0-5-7-15,-3-5-3 0,0-1 1 16,-3-7 3 0,-3 0-6-16,-3 0-2 0,-3-1-8 15,-9 1-3 1,-3 3-1-16,-3 2 1 0,-2 5 4 16,2 6 3-16,0 5 0 15,3 5 1-15,3 11 15 16,3-3 6-16,3 3-7 15,6-3-2-15,3 3-4 16,3-6-1-16,6-2-10 16,6-3-4-16,3-2-11 15,-3-6-2-15,2-2-22 16,1-9-7-16,-3 4-33 16,-3-6-33-1,0-5 44-15</inkml:trace>
  <inkml:trace contextRef="#ctx0" brushRef="#br0" timeOffset="19953.376">20245 9186 192 0,'0'14'71'0,"3"-12"-38"0,3 4-25 0,-3 1 18 16,0 1-4-16,0 3-1 15,0 2 0-15,0 0-1 16,-3 1-11-16,0-4-3 0,0 1 0 16,0-6-1-16,0 0 0 15,0-5-1-15,0 0 2 16,0-2 1-16,0-6 3 15,0-3-1-15,0-2 0 16,6 0-5-16,0-6-3 16,6-2 0-16,0 3-1 15,0-1-3-15,3 3 0 0,3 3-5 16,5 2 0-16,-2 1-47 16,-3 2-20-16,3 0-39 15</inkml:trace>
  <inkml:trace contextRef="#ctx0" brushRef="#br0" timeOffset="20255.6787">20820 8763 228 0,'-15'-29'85'0,"9"26"-46"0,0-18-26 0,0 18 22 15,-3 1-12-15,-6 7-3 16,-2 11-9-16,-7 2-5 16,-3 12-3-16,-9 7 2 0,0 8 4 15,4 8 4-15,5 7 4 16,6 4-3-16,9-6 0 16,9-2-6-16,9-3-3 15,12-6-2-15,6-4 0 16,6-9-9-16,11-5-3 15,4-8-37-15,6-8-15 16,11-10-75 0</inkml:trace>
  <inkml:trace contextRef="#ctx0" brushRef="#br0" timeOffset="20856.9887">20960 8842 192 0,'0'-5'74'0,"0"5"-40"0,3 0-18 15,-3 0 24 1,3 3-8-16,-3 2-1 0,3 3-4 15,0 8-2-15,3 10-14 16,-6 14 4-16,6 5 5 0,-6 8-5 16,3-3 0-16,0-2-9 15,0-6-4-15,0-5 1 16,0-10 2-16,0-4-15 16,2-4-6-16,1-6-19 15,0-5-5-15,0-3-32 16,0-7-14-16,6-11-20 15</inkml:trace>
  <inkml:trace contextRef="#ctx0" brushRef="#br0" timeOffset="21123.0814">21231 8827 248 0,'-15'-8'93'0,"27"10"-50"0,-6-2-52 0,-6 0 12 15,3 3 11-15,-3 5 8 16,0 2 6-16,0 12 6 16,0 4-19-16,0 6-6 0,0 5-2 15,0 0-2-15,0 3 0 16,3 5-3-16,0-8-2 16,0-8-2-16,0-3 1 0,0-5-23 15,0-5-10-15,-3-3-17 16,2-2-7-16,-2-3-17 15,0-3-42 1,0-5 27-16</inkml:trace>
  <inkml:trace contextRef="#ctx0" brushRef="#br0" timeOffset="21349.2328">21010 9155 208 0,'-23'-14'79'0,"8"12"-42"0,9-1-37 0,6 3 18 16,0 0-1 0,6 3 4-16,9-3 6 0,2 0 4 15,4 0-17 1,6-6-1-16,6 1 0 0,3 0-7 0,2-3-1 16,-5 0-8-16,0 0-2 15,-3 0-47-15,-7 3-20 16,1 2-45-1</inkml:trace>
  <inkml:trace contextRef="#ctx0" brushRef="#br0" timeOffset="21590.0754">21454 9268 272 0,'0'19'101'0,"0"-6"-54"0,-12 6-39 15,9-6 24-15,-3 3-14 16,-3-3 0-16,-3 0-26 16,0 0-9-16,0-2-87 15,1 0-38-15,-1-1 43 16,3-12 23-16</inkml:trace>
  <inkml:trace contextRef="#ctx0" brushRef="#br0" timeOffset="25902.386">21737 9065 44 0,'0'0'16'0,"0"0"-8"0,3 2 17 15,-3-2 14-15,0 0-13 0,3 6-4 16,0 2-1-16,0 7 1 15,0 12 2-15,0 2 0 16,0 3-7-16,0-1-2 16,0 4-9-16,-1-1 0 0,-2-2 4 15,0-6 0-15,0-2 2 16,0-5-2-16,0-3-1 16,0-3-5-16,3-5-1 15,-3 0 3-15,0-3 3 16,0-5 0-16,0-3 0 15,-3-2-8-15,1-3 0 16,-1-8 1-16,0 0 1 16,0-5-1-16,0 0-2 15,0-5 1-15,3-11-1 0,0 2-5 16,0 1-1-16,3-1 3 16,3 4 1-16,2 2 2 15,1-1 2-15,3 9 1 16,-3 5 1-16,9 6-5 15,-3 5 1-15,3 7-2 16,6 9-2-16,-4 5 5 16,-2 0 1-16,-3 10 4 15,-3-5 3-15,0 3 2 16,-9-6 3-16,-9 1 2 16,-6-3-1-16,0-3-3 15,-3-2-2-15,-5-3-9 16,-1-3 0-16,0 0-14 0,3-5-5 15,3-2-17-15,0-1-7 16,12 0-33 0,3-7-59-16,3-1 30 15</inkml:trace>
  <inkml:trace contextRef="#ctx0" brushRef="#br0" timeOffset="26304.9932">21996 9083 168 0,'-3'0'66'0,"6"0"-36"0,-3 5-22 0,3-2 16 15,0 2-3-15,3-2-1 0,0 2-4 16,2 1 0 0,4-1-9-16,0-2-4 0,3-1 0 0,3-2-2 15,0-2 2-15,-3-1-2 16,0-2-1-16,-3-1 3 15,-1 1 2-15,-2-6-2 16,-3 4-2-16,-6-1 0 16,-3 2-1-16,-6 1-5 15,-2 0-1-15,-4 2 5 16,0 3 2-16,0 5 3 16,0 1 0-16,0 2 0 15,3 0 0-15,3 2 0 16,3 3 0-16,0 1 4 15,3 4 3-15,6 1-6 0,3-4-1 16,3-1-2-16,6 2-2 16,6-3-8-16,0-3-5 15,0-2-29-15,2-2-12 16,-2-1-49 0</inkml:trace>
  <inkml:trace contextRef="#ctx0" brushRef="#br0" timeOffset="26843.6549">22293 9062 156 0,'-9'0'57'0,"6"3"-30"0,-6 2-16 15,4 0 15-15,-1 1-8 16,-3 1 0-16,0 7-9 16,0-4-1-16,0 6-4 15,3 5 2-15,3-2 0 0,3-3 4 16,3 0 4-16,3-6-6 16,3-2 0-16,3-3-6 15,0 1-4-15,0-6 1 16,-1-3 2-16,1-8-5 0,-3-2 1 15,-3 0 1-15,0 0 1 16,-3 0 1-16,0 2 2 16,-3 3-1-16,0 0 2 15,0 3-4-15,0 2 0 16,0 0-1-16,0 3-2 16,3 11-2-16,3 8 1 15,0-1 3-15,3 6 3 16,0 2 9-16,-3 1 5 15,0 2 8-15,-3-3 6 16,-6-2-5-16,0-5 0 16,-3-3-9-16,-3-3-2 15,-6 0-5-15,-6-5-3 16,-3-3-16-16,1-2-5 16,2 0-27-16,-3-9-13 0,3 1-32 15,6-8-52 1,6-3 40-16</inkml:trace>
  <inkml:trace contextRef="#ctx0" brushRef="#br0" timeOffset="27355.3604">22457 8961 204 0,'0'0'77'0,"-3"0"-42"0,3 3-17 0,0-3 23 16,0 0-8-16,0 0 0 15,3 0-14-15,0 0-6 16,0-3-8-16,0 1-2 0,3-6 3 16,-3 0-8-16,6-3-3 15,-3-2-2-15,0 0-1 0,0 0 0 16,0 2 2 0,0 0 2-16,-3 4 2 0,0 1 1 15,0 4 3 1,0 2-6-16,-3 0 1 0,0 5 1 15,5 5 1-15,1 4 3 16,-6 2 3-16,6 5 4 16,-6 5 2-16,0 3-1 15,6 0 1-15,-6 1-8 16,6-1-2-16,0-6-1 16,0 7-25-1,3-7-80 1,-9-4-53-1,0-3 42-15</inkml:trace>
  <inkml:trace contextRef="#ctx0" brushRef="#br0" timeOffset="27564.8279">22463 9242 252 0,'-9'-3'96'0,"9"6"-52"0,3 0-45 0,-3-3 20 16,0 0 0-16,6 5 5 15,3-3-6-15,3-2 0 16,3 0-11-16,6 3-4 0,2-3 0 16,1 0-2-16,0-3 2 15,0 1-13-15,-3 2-6 16,-4-3-60-16,-2 3-25 16,0 0-10-16</inkml:trace>
  <inkml:trace contextRef="#ctx0" brushRef="#br0" timeOffset="27822.0426">22877 9202 208 0,'3'6'77'0,"-6"-6"-42"0,12 7-34 15,-6-1 14-15,0 7 9 16,-3 3 8-16,-3-3-4 0,-6 3 0 16,3 2-15-1,-6-2-3-15,-3-2-3 0,-3 1-21 0,6-1-8 16,-6-4-42-16,9-4-19 16,-5-4-20-1</inkml:trace>
  <inkml:trace contextRef="#ctx0" brushRef="#br0" timeOffset="28451.5458">23082 9096 188 0,'-3'6'71'0,"3"2"-38"0,3 5-34 16,-3 8 15-16,0 3 1 15,0 2 3-15,0 11 4 16,0 0 3-16,0 0-13 16,0 0-5-16,0 0 0 0,0-5-4 0,0-3-2 15,0-5 2-15,0-5 2 16,0-6-2-16,0-3 0 16,0-4-3-16,0-6-1 15,0-6-4-15,-3-4 1 16,0-3 2-16,0-8 1 15,-3-1 1-15,0-4 2 16,6-3-1-16,0 0-1 16,0 0 1-16,3-14 1 15,0 4 3-15,3 2 2 16,3 2-1-16,3 6 1 16,3 5-2-16,3 6 2 15,0 4-6-15,-1 12-1 0,1 7 2 16,-3 14 3-16,-6-4 7 15,0 12 2-15,-6-3 1 16,-6 0 4-16,-6-6-9 16,3-2-1-16,-3-3-12 15,-3-5-5-15,0 0-27 16,1-5-12-16,-1-3-29 16,3-3-12-16,3 0-15 15</inkml:trace>
  <inkml:trace contextRef="#ctx0" brushRef="#br0" timeOffset="28810.4722">23246 9112 232 0,'0'6'88'0,"3"-4"-48"0,9 3-42 0,-6 3 17 16,3 0 0-16,0 6 3 15,2-9-1-15,4 5 2 16,0-10-10-16,0 0-3 0,0-2 0 15,-3-1-3-15,-3-7 0 16,6-1-1-16,-6-2 1 16,-3 0-4-16,-6-1 0 15,0 1-1-15,0 3-2 16,-6-1-6-16,0 6-4 16,-6 2 1-16,0 6 0 15,-3 2 5-15,0 3 5 16,0 10 8-16,9-2 5 15,0 5 3-15,3-2 3 0,6-3-7 16,3 0-3 0,0 0-3-16,3-3-3 15,9 0-26-15,0-8-12 0,-3 1-67 16,12-4-45 0,-4 1 63-16</inkml:trace>
  <inkml:trace contextRef="#ctx0" brushRef="#br0" timeOffset="29260.9431">23579 9078 220 0,'-9'-11'82'0,"6"9"-44"0,-6-1-29 0,9 3 19 15,-6 3-10-15,0 2 0 16,-5 3-11 0,-7 10-4-16,-3 6-2 0,3 3 1 0,6-4 1 15,3 1 10-15,0-5 3 16,9 2 1-1,0-5-6-15,9-3-3 16,3-5 0-16,3-8 0 16,0 0-4-16,3-5-3 15,-6-1 0-15,-3-2-1 16,5-13-3-16,-8 0 2 16,3 3-6-16,-3 2 0 15,0 3-4-15,-6 2 0 16,6 3-1-16,-3 3 2 0,-3 5-1 15,6 24 0 1,3-1 3-16,3 4 7 16,-3 2 5-16,-3 5 10 15,3-5 5-15,-9-2 4 16,0-3 3-16,-9-1-5 16,-6-1-1-16,-3-1-7 15,-6-5-3-15,-6-6-12 16,-5-2-6-16,5-8-25 15,6-2-9-15,-3-6-27 16,7-6-11-16,5-7-34 16</inkml:trace>
  <inkml:trace contextRef="#ctx0" brushRef="#br0" timeOffset="29981.4695">23752 8932 152 0,'-15'0'57'0,"15"3"-30"0,0-3-12 16,-6 3 18-16,6-3-3 15,-3 0 2-15,0 0-5 16,0 0-2-16,0 0-13 16,0 0 3-16,3 0 3 0,0 0-4 15,0-8 9-15,6 2-7 16,-3 1-6-16,3 2-1 16,3 1-8-16,0-3-3 15,3 2 1-15,0-2 0 16,3 2-2-16,-1 3 2 15,1 3-1-15,0 5 0 16,-6-1 2-16,3 4 0 16,-6 0 2-16,-3 2 1 15,-3 0 1-15,-3 0 0 16,-3-2 0-16,3-1 2 16,0-2-8-16,3 0 0 15,3 0-5-15,0-2 0 16,6 2 1-16,9-1 4 0,-6 1 1 15,0 3 1-15,-3 2 2 16,0-2 1-16,-4 10 10 16,-8-8 3-16,-2 8 4 15,-1-5 0-15,-6 0-9 16,0-5-2-16,-3-3-14 16,0-3-4-16,-3-10-18 15,3-6-6-15,-3 8-24 16,1-7-9-16,2-1-60 15</inkml:trace>
  <inkml:trace contextRef="#ctx0" brushRef="#br0" timeOffset="30462.1554">23904 8726 160 0,'0'0'63'0,"6"3"-34"0,8-3-12 15,-8 2 20-15,3 1-15 16,0 7-4 0,3 1-5-16,3 2 1 0,6 3-7 15,3 5 7-15,0 8 3 0,-4 3 6 16,-2 3 3-16,-6 4 2 15,-9 4 0-15,-6 10-4 16,-9-6-1-16,-6-2-10 16,4-8-5-16,-7-5-3 15,-3-8-1-15,3-3-20 16,0-8-7-16,6-2-19 16,0-6-9-16,4-2-32 15,2-6-14-15,0-5-7 16</inkml:trace>
  <inkml:trace contextRef="#ctx0" brushRef="#br0" timeOffset="30897.9035">24300 8924 176 0,'8'8'66'0,"-8"-16"-36"0,0 14-9 16,0-6 22-16,0 0 1 15,0 0 3-15,0 0-6 16,0 0-3-16,0 2-21 16,0 1-4-16,-8-3-1 0,2 0-5 15,-3 3 1-15,0-3-7 0,0 0-1 16,0 0-5-16,9 0-1 15,-3 0-24-15,3-3-76 16,3 6-9 0,-3 2 0-1</inkml:trace>
  <inkml:trace contextRef="#ctx0" brushRef="#br0" timeOffset="31214.3327">24237 9200 200 0,'0'2'77'0,"0"1"-42"0,9-22-21 15,-6 25 22-15,3-1-5 16,-3 8 2-16,6 3 1 16,0 5 3-16,-6 3-20 15,-3 5 8-15,0-2 5 0,-6-1-5 16,-9 0 0-16,0 1-14 16,-12-1-7-16,-3-2-35 15,-5 0-17-15,-1 5-117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9:47:45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8586 16293 236 0,'-27'-50'90'0,"27"50"-48"0,0-43-49 0,0 38 14 15,6-19-1-15,0 3 6 0,9-24 5 16,-6 13 2-16,18-36-10 16,-6 7 1-16,18-40 3 0,-7 17-7 15,28-54-3 1,-10 19 2-16,40-50 1 0,-13 23 0 16,54-52-1-16,-21 31-1 15,57-42 0-15,-27 29 0 16,50-34 0-16,-29 29-5 15,56-27-1-15,-29 29 3 16,53-7 1-16,-36 28-3 16,57-15 1-16,-42 29-2 15,36 8 0-15,-38 18 0 16,32 16-2-16,-39 16 0 16,24 24 3-16,-32 11-2 15,11 36-1-15,-32 3-2 0,14 51 1 16,-26-6-2-1,11 53 0-15,-26-14 4 0,12 46 1 16,-24-13 2-16,11 23 0 16,-26-18 0-16,6 29 2 15,-21-19-1-15,1 27 2 16,-19-21-2-16,-6 13 2 16,-12-19-9-16,-11 19-1 15,-9-21-27-15,-7 8-13 16,-8-22-33-16,-4-10-45 15,-5-13 34-15</inkml:trace>
  <inkml:trace contextRef="#ctx0" brushRef="#br0" timeOffset="218.6811">15468 14311 340 0,'-15'-47'126'0,"15"47"-68"0,-3-29-70 16,3 26 20-16,3 0-17 15,-3 1-2-15,6 10-3 16,0-3 1-16,9 27 7 15,-3-6 1-15,9 43 1 0,-3-11 3 16,2 32 0-16,-2-13 3 16,-9 13 1-16,-3-16 5 15,-24-8 3-15,3-10 7 16,-35-9 3-16,5-7-10 16,-47-8-7-16,15-6-150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20:59:21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603 10975 152 0,'-12'8'57'0,"15"-8"-30"0,-3-11-38 15,0 9 8-15,3-6-1 16,3 0 4-16,-6 0 10 15,0 0 5-15,-6 0-7 16,3 0 15-16,0 3 9 0,-12-1-10 16,0 4-4-16,-5 4 0 0,2 9 0 15,-3 10-7-15,0 0-2 16,0 3-3-16,6 5-1 16,9 6-6-16,0-1-1 15,12 3 1-15,-3 3 2 16,6-1-2-16,6 1 0 15,0-3 1-15,6-2 0 16,-9-4-3-16,6-4 0 16,-9-1-25-16,3-5-9 15,-4-5-49 1,-8-5-38-16,0-3 50 16</inkml:trace>
  <inkml:trace contextRef="#ctx0" brushRef="#br0" timeOffset="165.3034">389 11361 268 0,'-9'-5'101'0,"12"0"-54"0,3-6-57 15,0 6 16-15,3-3-8 16,0-3-2-16,3-2-11 16,2 0-5-16,13 0-69 15,0-1-28-15,3 6 39 16,-9 3 23-16</inkml:trace>
  <inkml:trace contextRef="#ctx0" brushRef="#br0" timeOffset="523.1705">683 11247 216 0,'-5'11'82'0,"5"0"-44"0,5 4-49 0,-5-4 13 15,9 2-2-15,-3 1 2 16,3-4-3-16,9 1-1 15,-9-3 1-15,0-3 0 0,-3-2 1 16,3-3 0-16,0-3 2 16,0-2-6-16,0-6 1 15,-6-5-1-15,3-5-1 16,-3 0 1-16,0 2 3 16,-3 3 0-16,0 3 3 15,0 0 3-15,6 8 0 16,-6-1 0-16,3 6-3 15,2 3-2-15,-2 2 1 16,6 3-1-16,-6 3 0 16,6 2 2-16,0 0-1 15,0 1-1-15,0-1-13 16,3-3-4-16,-9-2-46 16,3-2-43-1,0-6 33-15</inkml:trace>
  <inkml:trace contextRef="#ctx0" brushRef="#br0" timeOffset="853.4663">942 11126 132 0,'0'0'52'0,"15"21"-28"0,-6-5-28 0,-6-8 10 15,6-3-3-15,-6 3 3 16,3 0 3-16,-6 0 5 15,0-3-8-15,0 0-1 0,0-2-1 16,0-3 4-16,0-3 5 16,0-2-7-16,0-8-1 15,0-3-3-15,3-3 1 16,6 1 2-16,0-1 4 16,0 6-2-16,3 3-2 15,0 4-5-15,0 4-2 0,2 2 3 16,-2 5 1-1,-3 6 0-15,3 2 1 0,0-3-7 16,0 1-1 0,-3-3-38-16,3-3-16 0</inkml:trace>
  <inkml:trace contextRef="#ctx0" brushRef="#br0" timeOffset="1098.407">1240 10911 200 0,'-15'8'77'0,"9"14"-42"0,-3 4-37 15,3-15 14-15,3 4-6 0,-6 7 1 16,7-4-4-16,2 1-2 16,0-1 0-16,5 1-6 0,4-3-1 15,6-6 5-15,-3-7 5 16,6-3-4-16,3 0 0 15,0-5-7-15,0-3 0 16,-7-8-21-16,7-3-9 16,-12-10-43-1</inkml:trace>
  <inkml:trace contextRef="#ctx0" brushRef="#br0" timeOffset="1305.4852">1315 10636 236 0,'-9'3'88'0,"9"2"-48"0,6 0-47 16,-1 14 9 0,4 5 1-16,6 10 2 15,-6 6 2-15,9 2-3 16,6 6-3-16,-3-3 2 0,-6 0-2 16,0-8 2-16,-1-5-4 15,-2-6-2-15,3-5-38 16,-6-8-17-16,-6-5-35 15</inkml:trace>
  <inkml:trace contextRef="#ctx0" brushRef="#br0" timeOffset="1514.9317">1270 10901 252 0,'-9'-3'93'0,"9"3"-50"0,0-2-50 0,3-1 14 15,3 0-1-15,0-2 6 16,3 0-11-16,3-1-4 16,6-2 1-16,-1 1 4 0,13-4 4 15,0 0-27-15,-3 1-12 16,-3 2-61 0,-1 0-38-16,-5 0 55 15</inkml:trace>
  <inkml:trace contextRef="#ctx0" brushRef="#br0" timeOffset="1648.8702">1579 10848 192 0,'9'18'74'0,"-3"-7"-40"0,-6 5-38 15,3-8 13-15,0 5-10 16,6 6 1-16,-3-4-11 16,0-1-3-16,0-4-66 15</inkml:trace>
  <inkml:trace contextRef="#ctx0" brushRef="#br0" timeOffset="2024.1888">1573 10671 280 0,'0'-6'104'0,"-2"6"-56"0,4 3-74 0,-2-3 8 16,6 3-10-16,0-3-1 15,3 0-1-15,3 0 1 16,-3 2-6-16,-3 1-10 16,9 13 18-1,-3 2 17-15,-3 6 11 16,0 5 7-16,0 3 6 16,-3-3 1-16,3 0 3 15,-1 3 7-15,1-8 5 16,0-3 1-16,3-13 3 0,0-8-18 15,0-5-3-15,3-6-1 16,-9-5-3-16,0-2 0 0,-3-4-5 16,-3 1-1-16,-6 3-1 15,-3 2-2-15,0-3-6 16,-3 3-4-16,3 3-27 16,-3 5-14-16</inkml:trace>
  <inkml:trace contextRef="#ctx0" brushRef="#br0" timeOffset="2324.3356">1826 10766 124 0,'12'13'46'0,"-6"-2"-24"0,0 5-19 0,3-8 10 15,0-1 0-15,-3 1 3 16,0-2-3-16,-3-1 2 15,-3-5-8-15,0 0 13 16,6-3 7-16,-12-5-8 0,3-5-1 16,6-8-10-16,6-3-3 15,0 0-1-15,3 3 2 16,3 3 3-16,0 4 2 16,2 9-5-16,1 3-4 15,0 7-4-15,6 8 1 16,-9 0 1-16,6 1 0 15,-3-1-49-15,-1-3-19 16,4-2-30 0</inkml:trace>
  <inkml:trace contextRef="#ctx0" brushRef="#br0" timeOffset="2987.0848">1088 11642 132 0,'0'-6'52'0,"0"-4"-28"0,-6 12 3 15,3-2 23-15,-3 0-11 16,0 0-2-16,-11 6-13 16,-4 2-5-16,3 5-11 0,0 5-10 0,3 6-3 15,3 3-1-15,6 2 4 16,3 5-1-16,12-5-1 15,3-5-2-15,9 0 1 16,3-11-8-16,3-5-4 16,2-5-20-16,1-9-6 15,0-9-42 1</inkml:trace>
  <inkml:trace contextRef="#ctx0" brushRef="#br0" timeOffset="3346.197">1240 11679 208 0,'-21'5'79'0,"12"-2"-42"0,-6 5-37 0,10 0 16 16,-4 2-11-16,0 3-1 15,6 3-2-15,-6 3 1 0,9 2-2 16,0 0-3-16,9-2-1 0,3-4-1 16,-3 1 3-16,2-16 0 15,1-5 1-15,0-6 0 16,3-4 0-16,-6-7-5 15,3-4-1-15,-9 0 3 16,3 2 1-16,-6-3 8 16,-6 1 4-16,3 5 1 15,3 5 3-15,-6 8-1 16,3 3 0-16,3 10-5 16,9 3-11-1,0 5-4-15,3 5 6 0,0 1 2 16,6 0-2-1,2-4-1-15,-2 1-2 0,0-5 0 16,6-3-22-16,-3-3-7 16,-6-8-37-1</inkml:trace>
  <inkml:trace contextRef="#ctx0" brushRef="#br0" timeOffset="3574.4472">1326 11319 232 0,'-9'3'88'16,"12"-1"-48"-16,3 9-51 0,0-3 11 0,3 16-6 15,3 7 2 1,6 1 10-16,3 5 9 0,0 0-8 16,0 0-3-16,-1-2-1 0,-2-6-2 15,3-6-1-15,-6-4-17 16,-3-6-6-16,3-8-22 15,-6-5-7-15,-6-10-27 16</inkml:trace>
  <inkml:trace contextRef="#ctx0" brushRef="#br0" timeOffset="3767.1377">1484 11290 176 0,'3'0'68'0,"3"2"-36"0,-3 6-26 15,6 0 15-15,0 6-7 0,-3 9 0 16,9 6-6-16,-3 6 0 16,9-3-5-16,-4 5-2 0,4 0 2 15,0-6-9-15,-3-4-1 16,3-6-36-16,-6-8-16 16,2-10-23-1</inkml:trace>
  <inkml:trace contextRef="#ctx0" brushRef="#br0" timeOffset="4020.6532">1800 11311 272 0,'-27'11'101'0,"21"-4"-54"0,-9 4-55 16,9-6 16-16,0 6-8 15,3 0 0-15,-3-1-7 16,6-2 0-16,6 8 3 15,6-3 0-15,6 0 0 0,-3 3-2 16,12 0-1-16,-10 3 12 16,-2-3 9-16,-3 5 8 15,-12 5 4-15,-3-2-11 16,-6 0-4-16,-6-3-58 16,-2-3-23-16,-13-4-47 15</inkml:trace>
  <inkml:trace contextRef="#ctx0" brushRef="#br0" timeOffset="5284.7286">2303 10575 112 0,'-6'3'44'0,"3"-3"-24"0,3-3-15 15,0 3 11-15,0 0 2 16,0 0 3-16,0 0-2 15,3-2-2-15,0-9-9 16,0-5 4-16,9-2 3 0,0-6-1 16,5-8 0-16,7-7-8 15,3-9-4-15,9-5 1 16,-1-13 0-16,7 2-1 16,6-4-2-16,8 7 1 15,13-5-1-15,-1 10-3 16,4 6 0-16,-7 5 2 15,4 5 2-15,5 6 0 16,-6 2-1-16,-11 5 1 0,-9 6-1 16,-10 5 2-16,-8 3 1 15,-6 3 1-15,-3 2 2 16,-3 2-14-16,-6-2-5 16,-1-5-33-16,-2 0-15 15,-3-3-19 1</inkml:trace>
  <inkml:trace contextRef="#ctx0" brushRef="#br0" timeOffset="5507.6702">3327 9491 196 0,'-15'-8'74'0,"9"5"-40"0,3-2-27 0,3 5 20 16,0 0-21-16,3-3-4 0,3 0-5 16,6 1 1-1,3 2 1-15,2 2-4 0,7 4 1 16,0 2 2-16,-3 0 1 0,-3 2 1 15,-3 3 0-15,-6 9 4 16,-3 9 2-16,-9-4 0 16,-6-1-1-16,0 1-3 15,0-6 1-15,0-3-42 16,3-4-16-16,0-9-32 16</inkml:trace>
  <inkml:trace contextRef="#ctx0" brushRef="#br0" timeOffset="6572.0936">2350 10967 176 0,'-6'-21'66'0,"6"8"-36"0,0-1-29 0,3 12 16 15,6-4-11-15,6-2-1 16,9-2-1-16,12-6 0 16,8-5-2-16,16 0-4 0,17 2 1 15,10 3-1-15,-1 6-2 16,6 2 0-16,3 5 3 16,-2 11 0-16,-7 5 3 0,-12 1 1 15,-8-1 1-15,-9 0-2 16,-13 0-2-1,-8-2-10-15,-6-1-6 0,-7-2-65 16</inkml:trace>
  <inkml:trace contextRef="#ctx0" brushRef="#br0" timeOffset="6814.0964">3434 10795 212 0,'0'-11'82'0,"12"14"-44"0,0-3-49 16,-3 3 11-16,5 2-6 16,4 0 4-16,6 6 1 15,3 2 3-15,0 3-1 16,-1 8-3-16,-5 5 1 0,-9 0 1 0,-3-3 0 16,-9-2 2-16,-9 0 1 15,-6 0-4-15,-3-3-1 16,-2-2-61-1,-10 4-49-15,0-9 32 16</inkml:trace>
  <inkml:trace contextRef="#ctx0" brushRef="#br0" timeOffset="7399.9762">2243 11398 96 0,'3'-2'35'0,"3"4"-18"0,6 1-24 0,-9 7 5 16,6 4-5-16,12 2 0 15,3 5 6-15,8 5 2 0,10 9 1 16,3-1-2-16,11 6 1 15,4 5 1-15,14 16 3 16,1-3 2-16,2-3 3 16,0 1 4-16,1-9-2 15,2-7 1-15,-2-3-5 16,-13-5-3-16,-5-3-5 16,-7-5 0-16,-5-3-55 15,-7-5-25-15</inkml:trace>
  <inkml:trace contextRef="#ctx0" brushRef="#br0" timeOffset="7654.6794">3371 12007 228 0,'-9'-19'88'0,"12"17"-48"0,3 2-53 0,0 2 9 15,0 4-3-15,3 7 2 16,6 5 0-16,3 1 4 15,0 5 0-15,3 2 1 0,-1 3 0 16,1 8 0-16,0 3 2 16,-6-6-1-16,-3-5 2 15,-6-2 0-15,-6-3 1 16,-6-6-7-16,-3 1 0 16,-9-1-52-1,-6-2-58-15,-2-8 23 0</inkml:trace>
  <inkml:trace contextRef="#ctx0" brushRef="#br0" timeOffset="8689.269">2282 11800 112 0,'21'-39'44'16,"-9"31"-24"-16,-3 0-21 0,0 8 7 0,2 0-2 15,-2 3 2-15,3 4 6 16,-6 7 2-16,3 15-5 16,-3 10-3-16,3 14-3 15,-9 0-3-15,0 16 1 16,0 18-1-16,6 9 0 0,9-4 2 15,0 9 1-15,9 7-4 16,8 1 1-16,7-14 0 16,9 0 0-16,5 1 2 15,10-9 1-15,-1-8-1 16,7-10-2-16,-10-6 3 16,7-10 0-16,-4-10 1 15,-5-12 2-15,2-1 1 0,-5-7 3 16,-7-1-18-16,-5-7-9 15</inkml:trace>
  <inkml:trace contextRef="#ctx0" brushRef="#br0" timeOffset="8901.6583">3377 13346 228 0,'-15'-22'85'0,"15"25"-46"0,3 0-52 0,0 2 9 0,6 3-3 15,6 5 2 1,6 8-2-16,0 3 0 0,-3 5 4 16,0 3 3-16,-4 13 3 15,-8-3-1-15,-6-5-2 0,-6-2 3 16,-11-6 0-16,-10-3-12 16,-3 1-7-16,-12-9-68 15</inkml:trace>
  <inkml:trace contextRef="#ctx0" brushRef="#br0" timeOffset="9740.8222">2264 11803 124 0,'0'-5'49'0,"0"5"-26"0,0 2-29 0,0-2 4 15,-6 24-5 1,0 8 6-16,-3 0 2 16,-3 10 3-16,3 3 0 15,-8 11-2-15,5 23 1 16,-6 16 0-16,0 3 1 15,3 26-7-15,-3 6 0 0,6 5 1 16,0 19 3 0,9-6-2-16,3 13 0 0,6 3 1 15,3-13 0-15,6 10 0 16,9 1 0-16,9-19 0 16,8 10 2-16,22-10-1 15,5-13 2-15,13-9-2 16,17 9 2-16,9-8 0 15,6-14 3-15,3-15-1 16,3-6 0-16,-3-5-3 16,-14-10 1-16,-7-9 0 0,-9-13-1 15,-5-13 1-15,-13-8-66 16</inkml:trace>
  <inkml:trace contextRef="#ctx0" brushRef="#br0" timeOffset="9998.7853">3348 15116 216 0,'8'21'82'0,"7"5"-44"0,9 9-64 0,-9-14 5 16,6 5-1-16,0 3 5 15,0 11 10-15,-4-3 6 16,-5-8 2-16,-6-2 4 0,-9-1 1 16,-12-2 0-16,-5-3 1 0,-7-2-26 15,0-3-12-15,3-3-37 16</inkml:trace>
  <inkml:trace contextRef="#ctx0" brushRef="#br0" timeOffset="11466.7126">2222 11692 136 0,'-6'-11'52'0,"3"11"-28"0,3-2-26 0,-6 2 11 16,4 2-8-16,-4 4-3 0,0 4-2 15,-9 9 3 1,0 18-5-16,-6 8 2 0,-9 13 0 16,-5-2 2-16,-1 12 1 15,-6 20 3-15,3 7-1 16,-8-2-1-16,2 15-2 15,1 16-1-15,8-2-1 16,-3 16 3-16,6 15 0 16,7-10 3-16,5 13 1 15,9-2 1-15,3-4 2 16,6 9 1-16,6-5 3 16,6-6 4-16,3 5-2 15,9-5 3-15,11-2-8 16,7 7-2-16,3-5 1 0,2 3-1 15,4 0 0-15,0-5-6 16,2-17 1-16,19 1 0 0,-4 0 2 16,7-14-1-16,2-18 2 15,-3-11 0-15,1-7 1 16,-4-4 0-16,1-12 0 16,-4 2-2-16,-2-5 1 15,-7-11-4-15,1-5 0 16,5 0 3-16,-5-11 1 15,2-2-6-15,-8-11 0 16,3 6-28-16,-7-6-11 16,-11-10-34-1</inkml:trace>
  <inkml:trace contextRef="#ctx0" brushRef="#br0" timeOffset="11737.6288">3184 16375 204 0,'-18'-11'77'0,"21"14"-42"0,3 2-45 16,-3 3 9-16,9 6-2 16,3 4 1-16,8 9-1 15,7 2 2-15,0 5 1 16,0 0 0-16,-9 1 2 0,-10-6-1 15,-8-3-1-15,-14 1 5 16,-13-6 1-16,-9 3-2 16,-3-6-1-16,4-2-50 15,11-3-60-15,12-2 16 16</inkml:trace>
  <inkml:trace contextRef="#ctx0" brushRef="#br0" timeOffset="15912.4624">21686 10586 148 0,'0'0'55'0,"0"0"-30"0,0 0-14 0,-3 0 15 15,3 0-1-15,-3 0 2 16,6-3-13-16,0 1-5 16,0-4-6-16,-3-7 0 0,3-5 2 15,-3-4 0-15,0 1 2 16,0-2 0-16,0-4 3 16,-6 1 1-16,0 2 3 15,-3-11-7-15,0 4-2 16,0-4-1-16,-3 1 0 15,4 2 0-15,-4 3 0 0,0 0 2 16,-3 0 1 0,0 5 1-16,0 3 2 0,-6 0-3 15,0 2-2-15,1 1-2 16,-1 2-3-16,0-3 3 16,0 6 2-16,0 2-2 15,3 1 0-15,1 2-3 16,-1 0-1-16,3 3 1 15,0 2 0-15,0 0-3 16,3 3 2-16,0 3 1 16,0 2 0-16,-3 3-3 15,3 3 0-15,-2 2 2 16,2 3 0-16,0 8 1 16,0 2 0-16,0 1-3 0,3 2 2 15,0 5-1-15,0 3 0 16,0 0 2-16,-3 3 2 15,6 0-3-15,0 2 0 16,0 3 1-16,1 3 0 16,-1 2-3-16,3-3 2 15,-3 1-1-15,3-3 0 16,0 3 4-16,0-1 3 16,0 4-2-16,0-1-2 15,3-3-3-15,0 1 1 16,0 2 1-16,0-2 0 15,0-3-3-15,0 0 2 16,0 3 1-16,0-3 2 16,0 0-1-16,0-1-1 0,0-1 3 15,0-3 0-15,0-1-4 16,0-2-1-16,0 0 1 16,0-2 0-16,3 2 1 15,-3 0 2-15,3 2-1 16,-3 1-1-16,3 2 1 15,0 1-1-15,-3-4-3 16,3 1 2-16,-3 0 1 16,3-6 0-16,0-2 0 15,0 0 2-15,0-3-3 16,3-3 0-16,-1 1 1 16,4-1 0-16,9 1 0 15,0-1 0-15,0 1 0 16,0 2 2-16,3 2-3 0,2 4-2 15,1-9 2 1,0-2 2-16,-3-5 0 16,0-6-1-16,0-5 1 0,2-11-1 15,10-7 0-15,-3-6 0 16,0-11 0-16,-4-2 0 16,-2-3 2-16,-3 1 1 15,0-4-1-15,-3-2-2 16,0 0 1-16,-3 0-1 15,-1 0 0-15,1-13 0 16,-3 0 0-16,-3-1 2 0,0-2 1 16,0-2 1-1,0-1-5-15,0 6 1 0,-3 5 0 16,0 5 2-16,-3-7-1 16,0 4-1-16,0-2 1 15,-3-8 1-15,0-2-1 16,0-6 2-16,-3 0-4 15,3-10 0-15,-3 5 1 16,0-3 0-16,3 3 0 16,0-3 0-16,0 8 0 15,-3 5 0-15,0 9 0 16,3-9 2-16,-3 6-14 16,3 0-5-16,0-3-51 15,3-21-22-15,-9 10-20 16</inkml:trace>
  <inkml:trace contextRef="#ctx0" brushRef="#br0" timeOffset="17818.6753">21978 10800 160 0,'3'-5'63'0,"0"5"-34"0,-3 0-10 0,0 0 23 0,0 0-17 16,0 5-3-16,-3 3-8 15,-9 3 1-15,-6 5-8 16,-6 0 5-16,3 7 1 0,1 4-6 15,2-3-2-15,3-3-1 16,3-5 0-16,3 0-7 16,6-3 0-16,3 0 1 15,3 0 1-15,3 0-4 16,3 1 1-16,6-1 2 16,3 0 1-16,-1-2-4 15,-2-1-1-15,0 1-13 16,-3-6-3-16,3-2-23 15,-6-3-9-15</inkml:trace>
  <inkml:trace contextRef="#ctx0" brushRef="#br0" timeOffset="17910.4649">21918 10972 260 0,'-18'-10'96'0,"9"12"-52"0,15-2-36 0,-6 0 21 15</inkml:trace>
  <inkml:trace contextRef="#ctx0" brushRef="#br0" timeOffset="18072.7902">21915 10964 455 0,'21'0'11'16,"9"-5"-7"-16,3-3-3 0,2 3 0 15,4 0-1-15,3-1 0 16,-1 4 0-16,-2-1 0 16,-3 3 2-16,0 3 1 0,-7-3-8 15,-5 0-2-15,-6 0-23 16,-3-3-8-16,0-5-51 15,-3-3-51 1,0-4 43-16</inkml:trace>
  <inkml:trace contextRef="#ctx0" brushRef="#br0" timeOffset="18882.654">22526 10866 172 0,'-3'-5'66'0,"0"3"-36"0,6 2-35 0,-3 0 12 15,0 0-2-15,3 5 2 16,5 3 12-16,1 2 7 16,3 17-13-16,0 2 2 0,-3-3 1 15,0-2-4-15,-3-3 1 16,0-2-2-16,-3-3 3 16,0-3-3-16,0-5 1 15,-3-3-5-15,0-5 1 0,-6-5 1 16,3-3-11-1,0-3-3-15,6-7 0 16,0-6 2-16,0 3-3 16,3 2 2-16,0 3 0 15,3 3 2-15,3 0-1 16,0 5-1-16,-1 5 0 16,1 1 0-16,0 4-11 15,0 1-5-15,0 5-5 16,-3 3 0-16,0-3-6 15,0-3-3-15,-3 0 14 16,0-2 9-16,-3-1 9 16,3 1 6-16,0 5 30 15,0 0-12 1,3-3-4-16,2-7-8 0,1 4-2 16,3-4-1-16,-3 4 3 15,0-4 1-15,0-4 1 16,-3 4-6-16,0-6-4 15,0 0-1-15,-6 0 1 16,3 0 1-16,-6 0 3 16,-6-3-3-16,3 6-2 15,-9 0-7-15,-6 2-4 16,0 6 3-16,0 2 2 16,3 6 3-16,-2 7 1 0,8-2 5 15,0 3 5-15,3-1 4 16,0-2 2-16,12 2-6 15,0-2-1-15,6 0-6 16,5 0-2-16,4-5 0 16,3-3 0-16,0-3-20 15,-3-5-7-15,6-3-26 16,-4-2-9-16,10-6-27 16</inkml:trace>
  <inkml:trace contextRef="#ctx0" brushRef="#br0" timeOffset="19139.1209">23008 10681 192 0,'-18'3'71'0,"18"-6"-38"0,12 1-45 0,-3 2 10 15,-6 8 18-15,0 5 13 16,0 3-1-16,0 7-1 15,3 9-15-15,-6 8-3 0,0 8 1 16,0-6-6-16,3 3 0 16,5-11-2-16,-5-5-2 15,0-5-10-15,0-3-48 16,0-5-11 0,3-8-29-1</inkml:trace>
  <inkml:trace contextRef="#ctx0" brushRef="#br0" timeOffset="19335.4195">22901 10861 248 0,'-9'-8'93'0,"12"6"-50"0,3-4-57 16,0 4 11-16,-1-1 10 15,4 0 6-15,0 1-8 16,12 2-2-16,3 0-2 15,0 2-1-15,0 4 0 0,2-1-33 16,-2 0-13-16,0-2-54 16</inkml:trace>
  <inkml:trace contextRef="#ctx0" brushRef="#br0" timeOffset="19726.4829">23154 10888 184 0,'-3'8'71'0,"3"2"-38"0,0 22-28 0,0-16 19 15,3 2-2-15,-3 1 4 16,8-1-10-16,-2-2-4 16,3-3-7-16,-3 1-6 0,6-6 0 15,-3-3 3-15,0-2 1 0,3-3-8 16,9-6-2-1,-6-4-7-15,0-4-4 0,-6-9 3 16,2 1 4 0,-5 1 6-16,-3 3 5 0,3 2 10 15,-3 3 3-15,-3 5 11 16,0 5 5-16,0 6-13 16,-9 2-4-16,6 14-4 15,3-4 0-15,0 7-2 16,3-4-1-16,-3 1-3 15,9-1-2-15,-3-2-10 16,0-3-6-16,0-2-28 16,-3-3-11-16,9-8-51 15</inkml:trace>
  <inkml:trace contextRef="#ctx0" brushRef="#br0" timeOffset="20039.2288">23407 10925 156 0,'0'18'57'0,"6"1"-30"0,-4-3-12 0,-2-6 20 15,0 1 1-15,3 2 2 16,-3 0-9-16,0-2-5 16,0-1-14-16,0-2-9 0,0 0-1 15,0-2-2-15,0-4-2 16,0-2 5-16,0 0 3 0,0-5-3 15,-3 0-3-15,3-3-2 16,0-3 0-16,3 0 0 16,0-2 3-16,3 0 0 15,0 2 1-15,3 4 0 16,0-4 0-16,3 6-3 16,0-3 2-16,0 5-34 15,0 3-15-15,-3 0-51 16</inkml:trace>
  <inkml:trace contextRef="#ctx0" brushRef="#br0" timeOffset="20445.3851">23570 10933 204 0,'-12'15'77'0,"12"-12"-42"0,6 0-41 0,-6 7 14 16,3 1 21-16,-3 2 14 15,0 0-11-15,3 1-6 16,-3-1-15-16,0-3-5 0,0-2 0 16,0 3-5-16,3-3-1 15,-3-3-7-15,0 0 0 16,0-5-13-16,0 0-2 16,0 0 7-16,3-2 6 15,0-3 6-15,-3-3 2 16,9-3 1-16,-3-8 0 15,3-2 0-15,3 3 0 0,0 2-3 16,0 5 2-16,-3 3 5 16,0 8 5-16,0 3 8 15,2 8 4-15,1 2-4 16,-3 0 0-16,-6 0-8 16,3 3-1-16,-6-3-4 15,0 1-1-15,0-1-21 16,0-3-8-16,3-2-82 15</inkml:trace>
  <inkml:trace contextRef="#ctx0" brushRef="#br0" timeOffset="20643.5602">23853 10948 264 0,'-3'0'99'0,"6"6"-54"0,3-4-55 0,-3 9 16 15,-3 0 9-15,6 2 7 16,-6-3-6-16,0 4-2 16,0-4-8-16,3 1-6 0,-3-1-1 15,0-2-30-15,0-2-12 16,0-1-145 0,3-13 68-1</inkml:trace>
  <inkml:trace contextRef="#ctx0" brushRef="#br0" timeOffset="20804.9297">23832 10776 288 0,'0'-5'110'0,"0"5"-60"0,6 3-61 16,-6-3 18-16,0 0-36 15,3 5-10-15,3 0-52 16,0 3-21-16,3 0 34 15,0 0 20-15</inkml:trace>
  <inkml:trace contextRef="#ctx0" brushRef="#br0" timeOffset="21104.7898">23969 10996 216 0,'0'40'82'0,"0"-27"-44"0,0 0-33 16,0-5 19-16,0 0-2 15,0-3 4-15,0 1-8 0,0-1 0 16,0-5-11-16,0 0-4 0,0-5 2 15,0-3-1 1,3-3-4-16,0-2-2 16,0-8-2-16,3-6 3 15,3 4-5-15,3 4 2 16,-3 3 2-16,6 6 3 16,-3 4 0-16,-1 4 2 15,1 7 4-15,-3 8 4 16,0 0 0-16,-6 1 3 15,3-1-7-15,-3 0-4 0,0 0-22 16,0-2-10 0,0-3-29-16,0 0-14 0,6-3-36 15</inkml:trace>
  <inkml:trace contextRef="#ctx0" brushRef="#br0" timeOffset="21495.1332">24279 10882 232 0,'-12'-8'88'0,"9"8"-48"0,-3 0-29 16,3 3 21-16,-3 2-22 15,-6 3-4-15,-3 5-3 16,0 14 0-16,0-3-1 16,0-3-2-16,10 0 1 0,-1-5-4 15,6 0 2-15,0-3 1 16,11-2 2-16,-2-3-6 15,3-8-1-15,-3 0-9 0,6-6-2 16,-3 1 4-16,-3-3 5 16,0 0 4-16,-3 0 2 15,0 3 1-15,-3 0 0 16,6-6-3-16,-6 11 0 16,6 5-1-16,8 6 3 15,-5 5 11-15,0 5 8 16,3 5 19-16,-3 1 10 15,-9-1-8-15,-3 3-3 16,-3-2-14-16,-15-1-4 16,-6 1-32-16,-26-6-13 0,-7-5-115 15,-5-8-64 1,2-6 92-16</inkml:trace>
  <inkml:trace contextRef="#ctx0" brushRef="#br0" timeOffset="22487.0564">22484 11353 88 0,'0'-2'33'0,"0"-1"-18"0,-3-2 2 16,3 2 16-16,-6 0 3 15,3-2 0-15,-3-3-4 16,-6 0-2-16,-3 0-17 16,-6 3 8-16,1 2 5 0,-4 6-5 15,0 5-2-15,3 5-14 16,3 16-2-16,3 8-8 16,6 8 1-16,3 0-3 15,3 0 0-15,3 0 6 16,3 0 5-16,0-5-2 15,0-6 1-15,0-7-1 16,-3-6 1-16,0-5-22 16,-3-6-7-16,0-7-77 15,0-11-40-15,-6-5 68 16</inkml:trace>
  <inkml:trace contextRef="#ctx0" brushRef="#br0" timeOffset="22636.9366">22168 11568 236 0,'-6'0'90'0,"9"0"-48"0,0 0-53 0,0 0 13 16,6-3-2-16,3 0 2 16,3 1-3-16,6-1 1 15,3 3 0-15,2 0-3 0,4 3 2 0,-3-1-23 16,-3 1-10 0,-3 0-57-16</inkml:trace>
  <inkml:trace contextRef="#ctx0" brushRef="#br0" timeOffset="22910.6417">22439 11628 180 0,'-3'8'68'0,"9"6"-36"0,0 9-35 16,-3-9 13-16,0 2 2 16,0 2 4-16,-3 1 5 15,3-4 2-15,-3-1-12 16,3-4-4-16,-3-2-3 0,3-3 4 15,-3-5 5-15,3-2 2 16,-3-3 0-16,0-6-10 16,6-2-2-16,0-3-3 0,0 3 2 15,3-1-6-15,0 1 1 16,3 5-21-16,-3 0-9 16,5 3-23-16,1 0-10 15,-3-1-22 1</inkml:trace>
  <inkml:trace contextRef="#ctx0" brushRef="#br0" timeOffset="23161.253">22609 11679 172 0,'-6'10'66'0,"6"-2"-36"0,0 5-24 0,0-5 15 0,0 3-5 16,3 2 3-1,0 0-6-15,3 1-3 0,3-4-5 16,0-2 1-16,3 0 3 0,-1-5-1 15,4-3 3-15,-3-6 3 16,0-1 1-16,-3-4-6 16,-3-2-3-16,-3 0 1 15,-6-1 0-15,-3 1-3 16,-3 0-3-16,0 2-16 16,0 3-5-16,0 3-36 15,3 2-14-15</inkml:trace>
  <inkml:trace contextRef="#ctx0" brushRef="#br0" timeOffset="23671.7892">22758 11639 148 0,'0'5'57'0,"3"1"-30"0,0 7-7 0,0-5 21 15,-3 2 2-15,0 1 4 16,0 0-24-16,0-1-8 16,0 1-10-16,0-3 1 0,0 0 0 15,0-3-5-15,0-5-2 16,0 0 0-16,0-3 0 16,3-5-8-16,0-2-4 0,3-4-2 15,-1 1-1-15,4 0 4 16,6 0 3-16,-3 2 5 15,-3 6 4-15,9 2 3 16,-6 6 3-16,0 2 3 16,-3 6 5-16,0-1-2 15,-3 4 3-15,0-4-4 16,-6 1 1-16,6-3-5 16,-4-3-2-16,-2-5-2 15,0 0-3-15,6-3 1 16,3-5-1-16,3-2-11 15,0-1-3-15,3 3 2 16,3 0 3-16,-3 6 5 0,0 2 2 16,-3 2 2-16,-3 6 2 15,2 3 1-15,-5 2 3 16,-3 0-1-16,6-2 2 16,-3 0-9-16,0-4-3 15,3-1-57-15,3-6-24 16,3-6-11-1</inkml:trace>
  <inkml:trace contextRef="#ctx0" brushRef="#br0" timeOffset="24109.7531">23505 11610 148 0,'-27'0'57'0,"6"11"-30"0,6-4-16 16,9-1 18-16,-3 2-13 16,0 2-3-16,-2 6-6 15,-1 5 0-15,3 3-4 16,9 0 3-16,0 0 3 0,0-6-1 15,9-2 3-15,0-5 0 16,0-3 1-16,5-8-4 16,-5-6-3-16,9-4-5 0,-6-6-2 15,0-3-2-15,-3 1 3 16,-3-1 0-16,0 3 1 16,-3 3 0-16,0 3 2 15,0 2-3-15,-3 2 0 16,0 4-1-16,0 2 0 15,9 8 2-15,-3 2 0 16,0 4 0-16,3-1 0 16,-1 0-3-16,4 0 2 15,3-2-59 1</inkml:trace>
  <inkml:trace contextRef="#ctx0" brushRef="#br0" timeOffset="24710.693">24055 11491 132 0,'9'-19'49'0,"-3"11"-26"0,-3-21-3 0,-3 16 21 16,-3 0 2-16,-6-3 2 15,-2-3 1-15,-4 6 1 0,0 3-25 16,-3 4-2-16,-3 4-1 0,0 7-16 16,3 14-5-16,-2 7 0 15,2 6 0-15,6 5-1 16,0 0 2-16,6 0 3 16,0 3 1-16,0-1-4 15,6-2 1-15,0-5 2 16,6-6 1-16,-3-4-21 15,0-6-8-15,-3-6-47 16,0-2-17-16,0-8-18 16</inkml:trace>
  <inkml:trace contextRef="#ctx0" brushRef="#br0" timeOffset="24876.1855">23782 11597 232 0,'-3'0'88'0,"6"0"-48"0,6-3-45 0,2 0 17 16,-2 1-7-16,9-1 2 16,0 0-4-16,3 1-2 15,3-1 0-15,-3 1-26 0,-1-1-10 16,-2 0-64 0</inkml:trace>
  <inkml:trace contextRef="#ctx0" brushRef="#br0" timeOffset="25188.4534">24026 11610 188 0,'-12'16'71'0,"12"-8"-38"0,-3 5-30 16,3-5 15-16,0 5-3 16,0 3 4-16,0 0-5 15,0 0 0-15,0-3-8 16,3-2-4-16,3-3 1 0,3-3 2 16,-3-3 2-16,9-4-6 15,-4-6 0-15,1-5-12 16,0-1-3-16,-3-1 2 15,0 1 5-15,-6 4 6 16,3-1 3-16,-3 3 8 16,-3 3 6-16,0 2-8 0,0 3-2 15,0 6-6-15,0 1-1 16,6 7 7 0,-3 2 4-16,0-1-3 0,3 1-2 15,-3-2-5-15,3-4-2 16,0-2-30-16,-3-3-12 15,3-2-63 1</inkml:trace>
  <inkml:trace contextRef="#ctx0" brushRef="#br0" timeOffset="25503.2501">24246 11647 184 0,'0'3'71'0,"3"5"-38"0,-3 7-19 16,0-4 20-1,0 2-2-15,0 0 1 0,0 1-16 16,0-1-5-16,-3-2-8 16,3-4-1-16,0-1 1 0,0-4 0 15,0-2 2-15,0-2 1 16,3-4 3-16,0-4-5 16,3-3-1-16,3-1-4 15,3 4-1-15,-3 2-1 16,3 3 0-16,2 2 2 15,-5 3 0-15,3 5 0 16,-3 3 0-16,0 3 2 16,-3-1 1-16,-6 1-6 15,6 0-2-15,-3-4-38 16,6 1-14-16,3-5-59 16</inkml:trace>
  <inkml:trace contextRef="#ctx0" brushRef="#br0" timeOffset="25760.3303">24547 11621 200 0,'-15'-16'77'0,"3"13"-42"0,3 3-28 0,3 5 18 16,-3 1-7-16,-6 2 2 16,3-1-11-16,3 4-3 15,0 5-4-15,-3 0-2 0,4 5 1 16,5-3-1-16,3 1 0 15,3 0 2-15,5 2 3 0,7-5-7 16,0-9 0-16,12-1 0 16,-3-6 1-16,3-6-19 15,-4-1-9-15,4-7-23 16,-3-4-7-16,-6-1-22 16</inkml:trace>
  <inkml:trace contextRef="#ctx0" brushRef="#br0" timeOffset="25970.6712">24672 11337 192 0,'0'0'74'0,"0"3"-40"0,0 5-33 16,6 3 16-16,-3 7 0 16,0 9 4-16,-3 7-5 15,0 6-1-15,0 2-9 0,0 3 5 0,0 3 4 16,0-6-5-16,0 0-3 15,0-5-2-15,0-10-1 16,0-1-29-16,0-13-10 16,5-10-80-1</inkml:trace>
  <inkml:trace contextRef="#ctx0" brushRef="#br0" timeOffset="26165.2944">24556 11541 264 0,'-15'3'99'16,"21"-3"-54"-16,3 2-53 0,-4-2 16 0,4 3-4 15,3-3 5-15,3 0-3 16,6 0-1-16,3 0-2 16,-3-3-16-16,5 3-4 0,-5-2-53 15,0-1-24-15,3 3 2 16</inkml:trace>
  <inkml:trace contextRef="#ctx0" brushRef="#br0" timeOffset="26285.7793">24862 11581 236 0,'3'21'90'0,"-12"-2"-48"0,6-1-40 15,6-7 19-15,-3 4-4 16,0 4 1-16,0 0-9 16,0-4-3-16,0-1-4 0,0-4-13 0,0-2-2 15</inkml:trace>
  <inkml:trace contextRef="#ctx0" brushRef="#br0" timeOffset="26691.0573">24886 11494 292 0,'-15'-3'110'0,"15"6"-60"0,3-3-65 0,-3 0 16 16,0 0-10-16,6 0 3 15,0 2-14-15,3 1-6 0,0-1 13 16,3 1-20-16,-3 2-7 16,3 3 16-16,-4 3 10 0,1 5 19 15,-6 2 9-15,-3 3 10 16,6 1 6-16,-3 1-10 16,3 1-2-16,3-3-1 15,3-2 1-15,0-3 3 16,0-6 4-16,6-2-2 15,-6-5-2-15,6-6-3 16,-7-5-1-16,10-2-5 16,-12-3 0-16,-9-1-5 15,-3-2-2-15,-3-2-2 16,-6-1 0-16,0 4-9 16,-2 1-3-16,2 4-22 15,0 2-7-15,3 0-19 0,6 3-6 16,3-1-10-1,3 1-47-15,9 0 24 16</inkml:trace>
  <inkml:trace contextRef="#ctx0" brushRef="#br0" timeOffset="26944.1814">25166 11544 244 0,'12'13'90'0,"-12"-5"-48"0,9 10-27 0,-6-7 24 16,2 0-10-16,-2 2-2 15,-3 0-4-15,0-2 0 16,0-1-13-16,0-2-3 0,-3-3-1 15,-2 1-1-15,5-6 0 16,0-3-3-16,5 0 1 0,-2-4-7 16,3-4 1-16,0-2-1 15,3 2-1-15,3 1 1 16,6 7 0-16,-6 8-2 16,6 3 1-16,-6 3 5 15,-3 2 4-15,3 3-1 16,-4 0 0-16,1 0-17 15,0-3-5-15,3-5-128 16</inkml:trace>
  <inkml:trace contextRef="#ctx0" brushRef="#br0" timeOffset="53956.5834">7169 7681 124 0,'-3'0'49'0,"3"0"-26"0,0 0-12 15,0 0 15-15,0 0-6 16,0 0-1-16,0 0-9 15,0 0-2-15,0 0-4 16,3 3 2-16,-3-3 0 0,6 2 4 16,0 1 1-16,3-1 1 15,3 1 0-15,3-3-2 0,3 0-1 16,6 0-3-16,0 0 1 16,2 0-2-16,7 0 2 15,3-3-4-15,2 1 0 16,1-1-1-16,3-2-2 15,5 0 1-15,1 2 1 16,0 0-3-16,-4 1 0 16,-2 2 1-16,0 0 0 15,2 0 2-15,-2 0 1 16,-6 0-1-16,-1-3 1 16,4 0-9-16,3 1-1 15,0-1 8-15,-1 3 6 16,-2 0-3-16,0 0 0 15,-1 0-2-15,1 3-2 16,-3-3-2-16,2 0 1 0,-2 2-1 16,0-2 0-16,3 0 2 15,2 0 2-15,1 0-1 16,0 0 2-16,-4 0-2 16,-2 0-1-16,0 3 1 15,-4 0-1-15,1-3 0 16,0 2 0-16,-3-2 2 15,-1 3 1-15,-2-3-1 16,0 0-2-16,3 0 3 16,0 0 0-16,2 0 3 15,-2 0 1-15,0 0-3 0,-3 0-1 16,-4 0-1-16,-2 0 1 16,-3 0-2-16,-3 0-1 15,-3 0 1-15,-3 0 1 16,-3 0-3-16,0 0 0 15,-12 5-118 1,-6-2-1 0</inkml:trace>
  <inkml:trace contextRef="#ctx0" brushRef="#br0" timeOffset="55860.4903">14319 7223 144 0,'-3'-3'55'0,"0"3"-30"0,0 6-23 0,3-1 12 15,-3 3-1-15,0 5 5 16,0 6-8-16,0-1-1 0,3 11-5 16,0-2-3-16,6-3 0 0,0-3-1 15,3-5 0-15,0 0 0 16,3-6 2-16,0-2-3 16,3-3-2-16,-3-5-1 15,-3 0 3-15,0-15-2 16,-4 1 1-1,1 1 4-15,0 5-3 16,-3 0-2-16,3 13 2 16,0 9 0-1,0-1 3-15,3-2-1 16,0-1-1-16,3 1 3 16,3-3 2-16,0-3 2 15,0-2 3-15,-3-3 4 16,-1-3 3-16,1-8-7 0,-3-7-1 15,0-1-3 1,-3 1-1-16,-3-3-21 0,-3-1-7 16,0 1-43-1,0 0-49-15,-3 3 30 16</inkml:trace>
  <inkml:trace contextRef="#ctx0" brushRef="#br0" timeOffset="56223.8437">14679 7027 152 0,'-3'6'57'0,"3"10"-30"0,3 10-32 0,0-10 10 16,-3 8 3-16,0 7 7 0,0 6 10 16,-3 0 7-16,0-2-17 15,0 5-4-15,3-11-3 0,-6-3-4 16,6-7-1-16,0-3-6 15,0-3 0-15,-6-5-6 16,9-11 1-16,0-5-5 16,0-5 1-16,3-8-1 15,3 0 3-15,0-1 6 16,3 4 2-16,-3 5 6 16,3 5 2-16,0 8 9 15,-3 5 2-15,0 6 0 0,0 2 2 16,-3 0-10-16,0 3-3 15,-1 5-4-15,1-2 1 16,3-4-24-16,0 1-8 16</inkml:trace>
  <inkml:trace contextRef="#ctx0" brushRef="#br0" timeOffset="56566.3853">14920 7287 200 0,'3'5'77'0,"3"-2"-42"0,3 2-37 0,-3 0 14 15,3-2-2-15,0-1 1 0,0-2-1 16,3 0 1 0,0 0-6-16,-3-2-3 0,0-3 1 0,-3-3 0 15,0 0 1-15,-3-3 0 16,-3 0 2-16,-6-2-3 15,-3 5-2-15,-3 6-3 16,-3 4-1-16,0 6-1 16,0 8 3-16,0 0-5 15,3 0 2-15,3 5 4 16,3 5 2-16,3-4-3 16,6-4-1-16,3-2 1 15,3-5 2-15,3-1-18 0,3-2-6 16,0-5-52-1,9-11-46-15,3-8 42 16</inkml:trace>
  <inkml:trace contextRef="#ctx0" brushRef="#br0" timeOffset="56866.0858">15164 7332 168 0,'-5'13'63'0,"5"-3"-34"0,-3 6-36 0,3-8 10 15,-3-2 6-15,0 1 3 16,0-4-1-16,0 0 1 16,0-3-9-1,3-6-2-15,3-1-8 0,3-7 0 0,3-2-2 16,2-2 3-16,1-1 2 16,0 6 2-16,3 5 3 15,3 6 4-15,0 4 7 16,-3 9 4-16,-3 2-2 15,-3 13 0-15,-1-2-6 16,1 0 0-16,-3-3-7 16,3-2-1-16,0-6-55 15,3-2-65 1,3-9 22-16</inkml:trace>
  <inkml:trace contextRef="#ctx0" brushRef="#br0" timeOffset="57154.5609">15611 7273 200 0,'6'22'77'0,"0"-9"-42"0,3 5-41 0,-6-4 14 16,3-1-5-16,0-3 1 16,3 6-2-16,0-3 1 15,-1-2-2-15,1-3-12 0,6 0-4 16,-9-5-20-16,6-1-5 16,3-7-28-1,-3-8-15-15,-3-1 39 0</inkml:trace>
  <inkml:trace contextRef="#ctx0" brushRef="#br0" timeOffset="57333.2628">15790 7236 204 0,'-3'-2'77'0,"3"4"-42"0,0 4-34 15,0 2 16-15,0 7 6 16,-3 4 6-16,-3 13-2 16,-6 5-2-16,-3 0-13 15,0 5-3-15,0 0-2 0,0-4-3 16,3-4-1-16,0-2-12 15,3-6-4-15,4-5-29 16,2-5-11-16,3-5-58 16</inkml:trace>
  <inkml:trace contextRef="#ctx0" brushRef="#br0" timeOffset="57677.5553">15873 7316 176 0,'-9'2'66'0,"6"4"-36"0,3 2-29 0,0-3 14 16,3 3-2-16,0 5 3 16,3-2 2-16,3 5 3 15,3-3-11-15,0 0 1 0,3-5 0 0,2-3 2 16,7-5 5-16,-3-5-4 15,-3-3 2-15,-3-3-3 16,-3 1 0-16,-6-3-5 16,-3-3 0-16,-9 0-3 15,-9-3 2-15,-3 3-6 16,-3 3-1-16,0 3-7 16,0 2-3-16,1 2-30 15,5 4-13-15,3 2-28 16,6 0-52-1,9-3 30-15</inkml:trace>
  <inkml:trace contextRef="#ctx0" brushRef="#br0" timeOffset="57992.8591">16081 7223 192 0,'-6'11'71'0,"12"5"-38"0,-6 13-32 0,3-16 14 16,0 3 3-16,0 2 6 15,3 3-7-15,0-2 1 16,3-3-11-16,0-3-2 0,0-2 1 16,0-6 3-16,0-8 2 15,3 1-5-15,0-12-4 16,-4-1-4-16,4-4 1 16,-3-2-4-16,-3 0 1 0,0 5 0 15,-3 3 2 1,0 5 3-16,0 2 2 0,-3 6-4 15,3 8-1-15,0 3 1 16,0 2 2-16,0 6-2 16,3-3 0-16,3 7-1 15,3-4-2-15,3-6-57 16,6-2-24-16</inkml:trace>
  <inkml:trace contextRef="#ctx0" brushRef="#br0" timeOffset="58355.9451">16748 7189 220 0,'-12'-6'85'0,"9"6"-46"0,-3 0-41 0,3 0 14 16,-3 3-8-16,-3 0-3 16,-6 2 2-16,-2 6 0 15,-1 4-1-15,-3 7-2 0,6 4 1 0,3 1-1 16,3 2 0-1,6-6-3-15,6-4 2 0,6 0-8 16,9-4-2-16,0-7-43 16,6-10-63-1,2-9 20-15</inkml:trace>
  <inkml:trace contextRef="#ctx0" brushRef="#br0" timeOffset="58727.9561">16811 7202 216 0,'-18'-5'82'0,"12"5"-44"0,-6 5-44 16,6 0 12-16,-3 6 5 15,0 2 5-15,0 3-2 0,3 5 0 16,0-2-8-16,3-1-6 0,3 3-3 16,6 3 2-16,0-5 2 15,3-3 4-15,3-11 2 16,0-3-14-16,0-7-8 15,0-3 1-15,0 0 3 16,-4-5 6-16,-2-3 3 16,0-5 2-16,-3 0 0 15,0 2 0-15,-3 6 0 16,0 0-3-16,3 5 2 16,0 8 3-16,3 5 1 0,0 11 1 15,0 0 2 1,6 3-3-16,3 2-2 0,-3 2 0 15,0-4 1-15,0-3-10 16,0-3-4-16,2-5-38 16,-2-11-18-16,3-10-13 15</inkml:trace>
  <inkml:trace contextRef="#ctx0" brushRef="#br0" timeOffset="58940.2084">17040 6874 184 0,'0'29'71'0,"0"21"-38"0,3 16-32 16,-3-36 14-16,3 7 3 0,0 0 3 16,0 2-8-16,0-2-3 15,3-2-6-15,-3 2-3 0,-1-11 2 16,1 1-29-16,0-11-11 15</inkml:trace>
  <inkml:trace contextRef="#ctx0" brushRef="#br0" timeOffset="59150.4542">17218 6879 216 0,'-3'0'82'0,"6"5"-44"0,0 9-42 16,3 7 13 0,-3 8 10-16,-3 13 8 0,-3 6-8 15,-3 7-1-15,3 1-10 16,3 8-5-16,3-4 0 0,9-12-86 16,0-8-73-1,9-14 42-15</inkml:trace>
  <inkml:trace contextRef="#ctx0" brushRef="#br0" timeOffset="59901.1996">17837 6922 180 0,'-17'-24'68'0,"2"16"-36"0,-6-3-9 0,12 9 24 15,-6-1-7-15,-3 6 0 0,-3 2-23 16,0 5-10 0,1 17-5-16,2 10-7 0,6 11 1 15,0 2 2-15,3 3 1 0,6-3-2 16,0-5 2-16,3 5-1 16,0-5-2-16,3-8-24 15,-3-10-11-15,0-9-53 16</inkml:trace>
  <inkml:trace contextRef="#ctx0" brushRef="#br0" timeOffset="60500.4854">17522 7197 236 0,'-6'-6'88'0,"12"6"-48"0,6-2-51 0,-3 2 13 15,3 2-4-15,0-2 1 16,2 0-4-16,4 0 1 15,0 0 2-15,0 3-6 0,0 0 1 16,-3 2 1-16,-3 3 1 16,-3 2 0-16,0 4 4 15,-4 4 0-15,1 3 3 16,3-2-1-16,0-3 2 16,0-3 2-16,3-2 2 15,3-1 3-15,6-5 4 16,-3-2 7-16,-3-6 5 15,-1-2-3-15,-5 0-2 16,-3-3-3-16,-3-3-1 16,-9-2-7-16,-3 0-4 0,-2 2-6 15,-1 1 0-15,0 2-13 16,0-3-7-16,3 6-22 16,0 0-11-16,6-1-5 15,3-2-2-15,6 0 26 16,6 1 12-16,3-1 12 15,0 2 7-15,-1 6 4 16,1 6 4-16,0 4 20 16,-3 6 8-16,0 3-5 15,-3 4-4-15,0-4-6 16,-3-3 1-16,0 0 1 0,-3 0 2 16,0-3-1-16,0-5 2 15,-3-8 9 1,0-3-9-16,3-5-1 15,3-2-12-15,0-4-6 16,3 1-6-16,0 0-1 16,5 2-5-16,4 3 0 15,0 0-38-15,3 0-17 16,0 3-58 0</inkml:trace>
  <inkml:trace contextRef="#ctx0" brushRef="#br0" timeOffset="61145.7834">18576 6985 108 0,'3'-32'44'0,"0"14"-24"0,-3 2 12 16,0 11 24-16,-3-1-1 16,-3 1 0-16,0 0-6 15,-3-1-1-15,-3 4-27 16,-3 4-5-16,-6 6-4 0,-3 11-12 16,-2 7-2-16,-1 9-4 0,3 4 1 15,3 4 1-15,6 4 2 16,9 4-1-16,6-4-1 15,9 1 0-15,12 0 3 16,3-9-2-16,6-10 1 16,5-5 0-16,4-11-2 15,6-5-26-15,-1-13-10 16,-2-6-11-16,-6-2-1 16,-7-3-1-16,-5-2 3 15,-6-1 32-15,-6 1 17 16,-6-1 38-16,-6 1 16 15,-3 2 0-15,-6 3 0 16,-6 5-16-16,0 5-5 16,0 6-21-16,1 5-9 0,-1 5-2 15,6 0-1-15,3 3 1 16,6 2 0-16,6-2-3 16,6 3 2-16,6-1 3 15,5-4 1-15,1-9 3 16,3-2 3-16,0-6 0 15,-3-5 2-15,-7-3-2 16,-2-2 0-16,-6-3-3 16,-6-5-1-16,-9 0-12 15,0 0-5-15,-6-6-34 16,-3 3-15-16,1 3-45 16,2 0-38-1,3 0 58-15</inkml:trace>
  <inkml:trace contextRef="#ctx0" brushRef="#br0" timeOffset="61523.573">18879 6906 172 0,'0'13'66'0,"3"24"-36"0,-3 5-35 0,0-18 10 16,3 5 14-16,-3 3 12 15,0 5-4-15,0 0-1 16,0-3-15-16,3-2-2 0,-3-3-2 15,0-2-1-15,0-9-1 16,0-5-1-16,0-2 0 0,0-3-2 16,0-8-2-16,3-3-6 15,3-7-1-15,3-6-6 16,3 0-2-16,0 0 6 16,3-2 3-16,0 4 4 15,2 6 1-15,1 3 1 16,0 5 0-16,0 3 8 15,-3 7 7-15,-6 4 19 16,-6 4 8-16,-6-2-10 16,-3 0-7-16,-6 0-14 15,0 2-5-15,0-2-15 16,-3-5-7-16,-6-6-33 16,4-8-16-16,-1-2-61 15</inkml:trace>
  <inkml:trace contextRef="#ctx0" brushRef="#br0" timeOffset="61956.8558">19126 6898 220 0,'0'8'82'0,"0"-3"-44"0,3 16-47 0,0-5 12 16,-3 8-4-16,0 2 2 15,0 6 17-15,-3 0 9 16,0-1-14-16,0-1-3 0,0-1 1 16,0-3-7-16,0-2-2 15,3-6 1-15,0-2 0 0,0-2-1 16,0-1-2-16,0-8-4 16,0-5-2-16,6-5-2 15,0-6 0-15,6 1 0 16,6-4 0-16,0 4 2 15,0 2 4-15,0 0-1 16,2 5-1-16,-2 3 3 16,0 6 2-16,-6 4 13 15,-3 3 6-15,-6 3 12 16,-6 5 7-16,-6-2-15 16,-9 0-3-16,-3-6-9 15,-2 0-2-15,-1-2-13 0,0-4-5 16,3-1-25-1,0-4-11-15,6-2-28 0,3 0-12 16,10-5-19 0</inkml:trace>
  <inkml:trace contextRef="#ctx0" brushRef="#br0" timeOffset="62107.8544">19409 7340 276 0,'-6'13'104'0,"-3"11"-56"0,3 10-56 0,0-21 18 16,-3 0-20-16,0 1-3 16,-3-1-76-16,-2-3-30 15,-1 1 31-15,0-6 20 16</inkml:trace>
  <inkml:trace contextRef="#ctx0" brushRef="#br0" timeOffset="63428.8558">19787 6858 148 0,'0'-3'57'0,"0"9"-30"0,0 2-21 16,3 2 17-16,0 11-8 16,0 8 0-16,-3 8-12 15,0 6-1-15,0-1-2 16,-3 0 0-16,3-2 2 0,0-3-1 16,0-2-1-16,-3-6-6 15,0-8-1-15,3-3-138 31,-3-12 68-31</inkml:trace>
  <inkml:trace contextRef="#ctx0" brushRef="#br0" timeOffset="63593.3859">19710 7117 244 0,'-3'-5'90'0,"0"0"-48"0,6 2-53 0,3 0 11 15,3 1-6-15,2-4 4 16,4 1-1-16,3 0 1 15,6 0 2-15,-3 2-3 0,0 0 0 16,0 1-34-16,-1-4-15 16,-2-2-33-1</inkml:trace>
  <inkml:trace contextRef="#ctx0" brushRef="#br0" timeOffset="63939.2882">19909 6932 168 0,'-6'16'66'0,"3"-11"-36"0,3 22-31 16,0-14 15-16,0 5-1 16,0 6 4-16,0 5 0 15,-3-2-1-15,0-1-8 16,3-2-5-16,0-3 0 0,0-2-2 16,0-6 2-16,0-2 0 15,0-3 1-15,0-8 0 16,3 0 0-16,3-6-2 15,0 1 1-15,3-6-4 16,3 3 0-16,0-2-1 16,0 5 0-16,0 2 0 0,0 6 0 15,-4 2 2-15,1 3 2 16,-3 0-1-16,0 2-1 16,0 1 1-16,0-1 1 15,0-2-21-15,0 0-9 16,0-5-41-1,0-3-45-15,0-3 32 16</inkml:trace>
  <inkml:trace contextRef="#ctx0" brushRef="#br0" timeOffset="64224.1096">20147 7165 132 0,'6'3'52'0,"0"-1"-28"0,3 1-24 0,-3-3 10 0,0 3-4 15,3-3 1 1,0 0-4-16,0 0 0 0,-3-3-1 15,0 0 7-15,0 1 4 0,-3-6-2 16,-6 0-6 0,-3 0-1-16,-3 2-2 15,-3 4-2-15,-3 2 3 16,-9 5 2-16,3 3 0 16,3 3 0-16,4 2-1 15,2 0 2-15,6 0-1 16,3 3 2-16,12-3-2 15,6 1 2-15,5-4-15 16,7 1-7-16,6-9-45 16,3-2-50-1,2 0 29-15</inkml:trace>
  <inkml:trace contextRef="#ctx0" brushRef="#br0" timeOffset="64554.9863">20591 6974 148 0,'-9'-21'55'0,"9"19"-30"0,-3-1-16 0,3-2 16 15,-6-1 6-15,0 4 3 0,-3 2-10 16,-3 13-1-16,0 3-14 15,-6 2-5-15,-3 6-1 0,1 8-2 16,-1 2 2-16,3 1 2 16,6 2 2-16,6-3-3 15,6 1-1-15,6-6-1 16,6-3-2-16,6-7-6 16,3-6-1-16,5-5-21 15,4-8-9-15,-3-5-23 16,0-6-52-1,-3 0 19-15</inkml:trace>
  <inkml:trace contextRef="#ctx0" brushRef="#br0" timeOffset="64779.2329">20689 7183 184 0,'-9'-2'68'0,"3"7"-36"0,-3 0-26 0,3 1 15 16,3 2-7-16,0 2 2 16,0 3-3-16,3 3 2 15,6 3-8-15,3-3 5 0,3-3 1 16,6-5-2-16,0-3 1 15,0-5-3-15,2-2 0 16,-2-6-1-16,-3-3 2 16,-3 0-3-16,-3 1 1 15,-9-6-7-15,-3 5-1 16,-3 3-18-16,-3 0-5 16,-9-2-22-16,3-1-7 15,1 3-54 1</inkml:trace>
  <inkml:trace contextRef="#ctx0" brushRef="#br0" timeOffset="65155.3026">20847 7027 200 0,'-6'29'77'0,"6"-10"-42"0,-3 18-34 16,3-21 16-16,-3 2 9 15,0 1 5-15,0-3-11 16,0 0-6-16,3-3-9 16,0-3-6-16,0 1 0 0,0-6-6 15,3-2 0-15,0-3-6 0,3-5 1 16,6-1 1-16,0-2 2 16,2 1 3-16,4 1 4 15,0 4-1-15,3-1-1 16,-3 3 3-16,0 0 2 15,-3 3 17-15,-9 5 9 16,-3-1 3-16,-6 4 2 16,-6 2-15-16,-6 3-5 15,-6-5-15-15,-3-1-5 16,0-2-27-16,3-2-12 16,4-4-20-16,2-2-9 15,3-5-11 1</inkml:trace>
  <inkml:trace contextRef="#ctx0" brushRef="#br0" timeOffset="65574.2696">21034 6898 180 0,'3'0'68'0,"0"2"-36"0,3 6-42 15,0 3 9-15,-3 13 9 16,3 5 8-16,0 5 10 15,-3 3 5-15,0 0-17 16,-3 0-1-16,0 0 0 0,3-5-5 16,-3-3 0-16,0-5-2 15,0-3-1-15,3-8-1 16,-3-2 0-16,0-6 0 0,0-5 2 16,3-5-10-16,3-6-4 15,3 1-1-15,3-6 0 16,0 5 3-16,5 3 2 15,4 3-1-15,-3 5 1 16,-3 3 14-16,-3 5 7 16,-6 2 9-16,-6 6 5 15,-3-3-6-15,-6 3-1 16,-3-2-9-16,-3-1-4 16,-3-3-4-16,0-4-2 15,1-4-19-15,2-2-7 16,3-2-32-16,3-1-14 15,3-2-39-15,6-3-38 16,6-3 55-16</inkml:trace>
  <inkml:trace contextRef="#ctx0" brushRef="#br0" timeOffset="65813.9496">21406 7165 220 0,'3'8'85'0,"0"-5"-46"0,0 2-46 16,0 0 14-16,0 3 1 0,0 3 7 16,-3 2-7-16,0 0-2 15,0 3-4-15,0 0-2 0,0-6 1 16,0-2-39-16,3 0-16 15</inkml:trace>
  <inkml:trace contextRef="#ctx0" brushRef="#br0" timeOffset="66112.4796">21594 7205 212 0,'0'8'79'0,"3"2"-42"0,-9 9-45 15,6-11 12-15,-3 5-2 16,0-5 3-16,0 0 2 16,0-3 1-16,3-2-4 15,0-3-1-15,3-3 1 0,3-5-11 16,0-3-3-16,9-2 3 16,-3 3 1-16,3-1 8 15,-1 6 4-15,-2 2 3 16,0 3 5-16,0 8 1 15,-3 5 3-15,-3 6-6 16,0-3-2-16,-3 0-3 16,-3-3-2-16,0-3-17 0,0-2-4 15</inkml:trace>
  <inkml:trace contextRef="#ctx0" brushRef="#br0" timeOffset="66251.1139">21385 7070 300 0,'-5'-6'112'0,"8"4"-60"0,5-4-94 0,1 6 3 16,6-2-80-16,9-1-28 16</inkml:trace>
  <inkml:trace contextRef="#ctx0" brushRef="#br0" timeOffset="66896.9789">22156 6847 220 0,'-6'-2'85'0,"6"4"-46"0,0 4-46 16,3 10 3-1,0 15-1-15,0 9 4 0,-3 8 5 16,0-3-1-16,0-3 3 0,0 0 3 16,0-2-7-1,0-6-1-15,0-2-3 16,0-8-2-16,0-3-63 16,3-5-59-16,0-5 39 15</inkml:trace>
  <inkml:trace contextRef="#ctx0" brushRef="#br0" timeOffset="67077.1475">22046 7152 300 0,'-12'-6'112'0,"15"-2"-60"0,3 6-65 0,0 2 15 16,0 0-8-16,6-3 4 15,3 1-4-15,3-1 2 16,0 0 2-16,6 1 3 0,2-1 2 15,4-2-41-15,0-3-17 16,9-3-54-16</inkml:trace>
  <inkml:trace contextRef="#ctx0" brushRef="#br0" timeOffset="67688.9965">22329 6953 228 0,'-6'3'85'0,"6"18"-46"0,0 6-50 16,0-12 13-16,0 4-4 0,0 10 1 16,-3-3 7-1,0 1 6-15,0-1-6 0,0-2-3 0,0 0 0 16,0-5-2 0,3-4 2-16,0-1 0 0,0-6 1 15,0-3-2 1,0-5 1-16,3 0-2 0,0-5 2 15,0-3-7-15,0-3 1 16,3-2-1-16,6 0 2 16,3-1 1-16,0 1 1 15,0 5-3-15,0 6 0 16,-1 2 2-16,1 5 2 16,-3 5 0-16,0 4-1 15,-3 2 1-15,0 2-1 16,0-2-5-16,-3 2-1 15,0-4-19-15,0-4-7 0,0-2-14 16,0-2-6-16,3-6 3 16,3-3 7-1,8 0 28-15,-5 1 33 16,0-4 18-16,0-2 4 16,0 0 2-16,0 0-12 15,-3-2-4-15,0-1-12 16,-4 1-4-16,1 2-6 15,-3 0-2-15,-3 0 1 0,-6-3-2 16,-3 3-2-16,-3 3 1 16,1 0 1-16,-4 5-1 0,0 5 2 15,-6 3-4 1,3 3 0-16,3 2 1 0,6 3 0 16,6 0 2-16,3 2 1 15,6-5-1-15,3-2 1 16,9-3-31-16,6-3-13 15,2-5-48 1</inkml:trace>
  <inkml:trace contextRef="#ctx0" brushRef="#br0" timeOffset="67961.2579">22978 7138 156 0,'-6'-10'57'0,"3"7"-30"0,0 6-12 16,3-3 18-16,-3 5-7 15,-3 3-3-15,0 3-13 16,0 2-6-16,0 5-3 16,-3 4-1-16,9 1 2 0,0-1-1 15,0 1 2 1,9-4-4-16,3-3 0 0,3 2-6 15,6-10 0-15,-6-2-37 16,6-6-15-16,-7-3-23 16</inkml:trace>
  <inkml:trace contextRef="#ctx0" brushRef="#br0" timeOffset="68307.7018">23064 7194 172 0,'-3'3'66'0,"3"2"-36"0,0 3-20 0,0-3 17 16,3 6-7-16,0-1 1 16,3 4-8-16,0 1-3 15,3-1-5-15,0-4-2 0,3-2 1 16,3 0 0-16,0-5 2 16,0-6-3-16,-1-2 0 15,-2-3-8-15,-3-3-4 16,0 1 5-16,-3-1 3 15,-6-2 4-15,6 5 1 16,-3 0 2-16,-3 3 1 0,0 2-1 16,0 3 1-16,3 5-6 15,0 6-1 1,0 0 0-16,0 4 2 0,-3-1-1 16,9-1-1-16,-3-2-26 15,3-1-12-15,-3-2-47 16,0-3-43-1,6-5 48-15</inkml:trace>
  <inkml:trace contextRef="#ctx0" brushRef="#br0" timeOffset="68590.7003">23326 7239 108 0,'0'0'41'0,"6"3"-22"0,-3 2-7 15,3 0 16-15,-6 3 4 0,3 0 3 16,-3 3-2-16,0-1 0 15,-3 1-18-15,-3-1-7 0,6-2-1 16,0 0-4-16,-3-2-2 16,3-1 0-16,0-5-1 15,0 0 2-15,0 0 1 16,3-3 1-16,-3-2 2 16,6 0 3-16,0-3 2 15,0-3-1-15,3-2-1 0,0 0-5 16,-3-3-3-1,9 0-5-15,-3 3-2 16,-1 2-35-16,1 3-13 0,3-2-51 16</inkml:trace>
  <inkml:trace contextRef="#ctx0" brushRef="#br0" timeOffset="69073.4363">23555 7239 184 0,'3'13'68'0,"-3"-5"-36"0,0 0-26 15,0-3 17-15,0 1-1 16,0-6 2-16,0 0-7 16,0 0-2-16,0 0-9 15,0 0 3-15,0-3 3 0,0-2 0 16,0-3 1-16,0-5-12 0,6 2-3 16,0 0-8-16,3 3-2 15,0 1-6 1,0 1-2-16,3 1 2 15,0 2 3-15,-3 3 7 0,6 3 2 16,-3 2 6-16,0 1 2 16,-1-1 2-16,4 0 0 15,0-2 0-15,3-1 0 16,-6-2-2-16,0 0 1 16,3-2-2-16,-6-1-1 15,-3-2 3-15,0 0 0 0,-6-1-4 16,-6-2-1-1,0 3-2-15,-9 0 0 16,6 5 3-16,-3 0 0 0,0 2 1 16,0 4 0-16,3 2 2 15,3 2 1 1,3 3 7-16,3 1 6 0,3 4-6 16,6-2-3-16,3-3-7 15,-3-2 0-15,9-3-24 16,-6-3-12-16,6-5-50 15,-6-3-39 1,5-2 50-16</inkml:trace>
  <inkml:trace contextRef="#ctx0" brushRef="#br0" timeOffset="69357.7908">23874 7215 176 0,'0'8'68'0,"0"0"-36"0,0 5-20 0,0-5 19 16,0 3-7-16,-3-3 0 15,3-3-13 1,0 0-7-16,0-5-2 0,0 0 0 0,0 0 3 16,6-5 0-16,0-3 0 15,3-5-8-15,12 2-2 16,-4 3-1-16,1 0 4 16,-3 3 3-16,0 5 4 15,0 5 0-15,-3 6 0 16,3 2-1-16,-6 6 0 15,-3-3-2-15,3 0 1 0,-6-3-13 16,0 3-3-16,2-8-36 16,1-3-15-16,-3-5-29 15</inkml:trace>
  <inkml:trace contextRef="#ctx0" brushRef="#br0" timeOffset="69570.2372">24228 6858 276 0,'-3'0'104'0,"3"5"-56"0,3 14-63 15,-3-3 16-15,0 10-7 16,0 11 1-16,0 6 7 16,0-4 6-16,0 4-4 15,-3-4 0-15,3 1 0 0,0-3-2 0,0-5 1 16,0-6-35-16,0-7-13 15,-3-6-64 1</inkml:trace>
  <inkml:trace contextRef="#ctx0" brushRef="#br0" timeOffset="69747.3338">23969 7083 264 0,'24'-5'99'0,"6"5"-54"0,20-3-42 0,-23 0 21 16,9 1-14-16,11-4-1 15,7 1-25-15,-3-3-11 16,8-2-93-16,-11-12-41 0</inkml:trace>
  <inkml:trace contextRef="#ctx0" brushRef="#br0" timeOffset="71673.8778">14840 7617 184 0,'-6'-13'68'0,"6"13"-36"0,0 0-31 0,0 0 20 16,6 8-6-1,0 5 3-15,-3 6 1 16,0 10-10-16,0 8-5 0,0 13-3 16,0-5 1-16,0 0 3 15,3 3-2-15,-3-8-2 0,0-6 2 16,0-8 0 0,0-2-10-16,0-5-5 0,0-6-153 31,12-13 53-16</inkml:trace>
  <inkml:trace contextRef="#ctx0" brushRef="#br0" timeOffset="72059.4166">15126 7895 208 0,'-12'-2'77'0,"0"-6"-42"0,3 8-41 15,3 2 14-15,-3 1 2 16,0 0 5-16,-3 4-3 0,-3 4 1 15,-2 2-8 1,2 3-5-16,3 5-1 0,3 3-1 16,3 0-2-16,3-3 3 15,6-2 0-15,3-6 1 16,0-3 2-16,3-2-1 0,0-2-1 16,0-6-4-16,0 0 0 15,-4-3 0-15,7-10 2 16,-3 0 1-16,-3-1 1 15,-6 1 0-15,3 0 0 16,-3 2 6-16,0 3 4 16,0 3 1-16,0 2 3 15,6 6-9-15,-3 2-3 16,6 3-4-16,0 3 0 16,0-1 2-16,3 1 0 15,0 0 0-15,0-1 0 16,0-2-29-16,-1 0-10 0,-2-3-63 15</inkml:trace>
  <inkml:trace contextRef="#ctx0" brushRef="#br0" timeOffset="72253.376">15221 7919 216 0,'0'3'82'0,"0"2"-44"0,9 0-47 16,-3 3 12-16,0 3 2 15,3-1 4-15,0 6-2 0,3 5-2 16,-3-2-2 0,-1-3 0-16,1-3 0 0,0-2-4 15,0-1-1-15,0-2-35 0,0-5-15 16,0-9-37 0</inkml:trace>
  <inkml:trace contextRef="#ctx0" brushRef="#br0" timeOffset="72435.1762">15391 7903 208 0,'-6'5'77'0,"6"1"-42"0,-6 12-37 0,3-5 17 15,-3 9 4-15,0 4 6 16,-3 6-2-16,0 2-2 0,0-2-11 16,3-3-6-16,0-2-3 15,0-4-12-15,6-1-3 16,0-1-37-16,0-5-17 15</inkml:trace>
  <inkml:trace contextRef="#ctx0" brushRef="#br0" timeOffset="72556.0558">15492 8001 244 0,'0'3'93'0,"3"-3"-50"0,0 2-57 15,-3-2 11-15,0 0-4 16,0 0 4-16</inkml:trace>
  <inkml:trace contextRef="#ctx0" brushRef="#br0" timeOffset="72840.0521">15510 8009 356 0,'9'3'9'0,"3"-1"4"15,-1-2-5-15,1 0 0 16,0-2 0-16,-3-1 0 16,0-2-2-16,-3-3-1 15,0 0-3-15,-3 2-2 16,-3 1 3-16,-3 0 0 15,-3 0-1-15,-3 2-2 16,-6 3 1-16,0 3 1 16,1 2-1-16,-1 0-1 15,3 3-2-15,0 5 1 16,3 1-4-16,3 1 1 16,3 1-3-16,6 0 2 0,3 0 5 15,6 0 2-15,6-3-5 16,0-2-2-1,-1-3-31-15,1-3-12 16,0-2-39 0,0-6-30-16,0-2 48 0</inkml:trace>
  <inkml:trace contextRef="#ctx0" brushRef="#br0" timeOffset="73125.1459">15682 7980 148 0,'-3'5'57'0,"3"-2"-30"0,0 5-27 15,3-3 10-15,-3 3 11 16,0 3 6-16,0-1-5 0,0 1-2 16,3-3-12-1,-3 0-5-15,0-3 0 0,0 0-2 16,3-2 2-16,-3-3 0 0,0 0 1 16,0 0 9-16,0 0 3 15,0-5-1-15,0-1-1 16,3-2-8-16,3 0-4 15,0-2-1-15,6-1 1 16,0 3-3-16,0 0-2 16,0 3-20-16,3 2-8 15,0 3-33-15,2-2-11 16,1 2-7-16</inkml:trace>
  <inkml:trace contextRef="#ctx0" brushRef="#br0" timeOffset="73486.2056">16129 7911 204 0,'0'-3'77'0,"6"6"-42"0,-3 2-30 16,0-2 17-16,0 2-3 0,0 3 1 16,3 5-11-16,-3 1-3 15,3 2-4-15,3-1-2 16,-4 1 1-16,1 0 3 0,0-3 2 15,0-2-9-15,3 0-5 16,-3-3-32-16,0-1-11 16,0-1-42-1,3-12-23-15,3-7 57 16</inkml:trace>
  <inkml:trace contextRef="#ctx0" brushRef="#br0" timeOffset="73680.2667">16296 7908 184 0,'-9'0'71'0,"9"3"-38"0,-3 5-41 0,3-3 10 0,-3 6 10 16,-3 5 8-16,-3 10 4 15,-3 1 3-15,-3 4-15 16,0 4-2-16,0-1-3 0,0-2-3 16,3 0-1-16,4 2-3 15,2-7-3-15,3-6-34 16,0-5-15-16,6-11-46 15</inkml:trace>
  <inkml:trace contextRef="#ctx0" brushRef="#br0" timeOffset="74026.0464">16337 8046 208 0,'-12'0'77'0,"15"11"-42"0,-3-3-43 0,0-3 12 16,0 0 7-16,3 3 7 16,3 3 4-16,0-1 4 15,3 1-14-15,3-1-2 0,3-2 0 16,3-5-2-16,3-3 1 16,5-5 1-16,-5-3 1 15,0-3-3-15,-3-2-3 16,-6-6-2-16,-3 6 0 15,-9-3 2-15,-3 0 4 16,-9 1-4-16,-9 1-3 0,0 4 1 16,-3 2 2-16,-2 2-15 15,5 1-8-15,6 3-24 16,3-1-9-16,6 3-24 16,6 0-10-16,6-3-1 15</inkml:trace>
  <inkml:trace contextRef="#ctx0" brushRef="#br0" timeOffset="74368.6979">16537 7919 200 0,'0'3'77'0,"0"2"-42"0,3 6-41 16,0-4 14-16,0 7 2 16,0 4 5-16,3 1 2 15,-1-1-1-15,1 1-8 16,3-3-1-16,0-3 3 0,3-3-6 0,3-2 0 15,0-5 2-15,0-3 1 16,0-13-12-16,0-3-4 16,-3 0-3-16,-4-2 0 15,-2-4 7-15,-3 4 2 16,-3-1 3-16,0 3 2 16,0 6 8-16,-3 2 3 15,3 5-9-15,0 6-4 16,0 5 6-16,0 2 5 15,3 4-3-15,3 2-2 0,0 2-3 16,0-2 0-16,3-3-2 16,3 0-1-16,0-5-54 15,6 0-24-15,-3-16-27 16</inkml:trace>
  <inkml:trace contextRef="#ctx0" brushRef="#br0" timeOffset="74868.8365">17239 7893 232 0,'-18'-6'88'0,"12"4"-48"0,-3 2-45 0,6 2 17 16,-3 1-11-16,-2 2-1 16,-1 3 0-16,-3 3 0 15,0 5 0-15,-3-1 0 0,3 7 0 16,9-1 0-16,0-3 0 16,3-2-3-16,0-3 2 15,6-2 5-15,0-3 5 16,3-3-7-16,0-7-3 15,3-1-5-15,0-8-1 0,0 1 1 16,-1-1 4-16,1 1 1 16,-3-1 3-1,0 0-1-15,-3 3-1 16,-3 3 3-16,-3 5 0 16,0 0-1-16,0 0 1 0,0 5 2 15,3 6 2-15,3 0-1 16,0 2-1-16,0-3-3 15,3-2 1-15,0 0 0 16,0 0 3-16,-3-2-25 16,0-1-10-16,0-8-95 31</inkml:trace>
  <inkml:trace contextRef="#ctx0" brushRef="#br0" timeOffset="75167.8942">17406 7959 172 0,'6'13'66'0,"0"-5"-36"0,0 5-20 0,-3-5 20 15,-3 0-1-15,3 0 3 16,-3-3-15-16,0 0-5 16,0 1-8-16,0-6-1 0,0 0 3 15,0 0-1-15,-3 2 0 16,3-4 3-16,0-1 3 15,0-5-4-15,0 0 1 16,3-5-5-16,0 0-2 16,6-3-5-16,-1 0 0 15,1 0 2-15,0 6 1 0,0 2-6 16,0 2-3-16,0 1-25 16,0 2-10-16,3 1-23 15,3 2-50 1,-3-3 24-16</inkml:trace>
  <inkml:trace contextRef="#ctx0" brushRef="#br0" timeOffset="75470.7877">17611 7916 208 0,'-3'6'79'0,"6"-4"-42"0,0 6-41 15,0-2 15-15,0-1-4 16,3-3 3-16,0 1 1 0,3 0 3 16,0-3-7-16,0-3 5 0,0 0 1 15,0-2-9-15,0 0-1 16,-3-3-5-16,-3-5 0 15,-3-1-11 1,-3-4-5-16,-3 2-3 0,-3 3-3 16,-3 2 14-16,-3 11 5 15,0 8 6-15,-3 3 2 16,3 2 10-16,3 3 6 16,3 2 14-16,3 1 7 15,6-1-17-15,3 1-8 16,3-3-5-16,3-3-2 15,6-2-9-15,6-9-1 16,6-4-40-16,15-1-14 0,-4-8-65 31</inkml:trace>
  <inkml:trace contextRef="#ctx0" brushRef="#br0" timeOffset="76159.9935">18204 7879 168 0,'0'0'66'0,"3"6"-36"0,-1-4-26 0,1 4 13 15,0-1 1-15,0 3 1 16,0 2-4-16,0 4-1 16,0-1-8-16,-3 3-2 0,0 0 2 15,0 2-3-15,0-2 0 16,0-3-6-16,0-2-2 16,-3-1-29-16,3-2-10 15,-3-2-46 1</inkml:trace>
  <inkml:trace contextRef="#ctx0" brushRef="#br0" timeOffset="76501.9053">18343 7893 172 0,'3'5'66'0,"0"5"-36"0,3 4-35 0,-3-4 10 0,0 3 10 16,-3-2 7-16,0 2 1 15,-3 0-2-15,3 1-11 16,-3-6-6-16,3 0-1 0,0-3-2 16,0-8 2-1,3-2-2-15,3-3-7 16,0-5-1-16,3-3 1 16,3-3 1-16,-3 6 0 15,6 3 4-15,-3 2 4 16,0 5 6-16,3 6-1 0,-4 5 3 15,1 2-6 1,-3 3-3-16,-3 1-1 0,0 1 1 16,-3 4-10-16,0 0-2 15,0-4-41-15,-6-4-17 16,0-6-18 0</inkml:trace>
  <inkml:trace contextRef="#ctx0" brushRef="#br0" timeOffset="76685.8138">18221 7697 244 0,'-3'-3'90'0,"6"3"-48"0,6 0-69 15,0 0 7-15,9 0-50 16,3 3-20-16,6-1 20 15,-3 1 11-15</inkml:trace>
  <inkml:trace contextRef="#ctx0" brushRef="#br0" timeOffset="81070.0394">18861 7869 80 0,'0'-6'33'0,"0"9"-18"0,0 0-18 16,0-9 3-16,0 6 2 0,0-5 0 16,0 2 4-16,0 1 6 15,0-1 2-15,0 1-5 16,3-1-1-16,-3 0 7 15,0 3 4-15,0 0-3 16,0-2-1-16,0 2-5 16,0 0-1-16,0-6-5 15,0 6 2-15,0-5 0 0,0 0 0 16,0 2 1-16,0 0 2 0,0 1 5 16,0-1 1-1,-3 1 0-15,3-1-5 16,0 3-2-16,0 0 0 15,0 0 0-15,0 0-4 0,0 0-1 16,-3 8 12 0,3 10-11-1,0 3-1-15,-3 3-2 0,3 0 1 16,0 0-1-16,0 0 2 16,3-3-4-16,3-3 0 15,0-4-1-15,0-4 0 16,0-4 2-16,6-9 0 15,-3 0 0-15,0-2 2 16,3-6-1-16,-3 1 2 0,0-1-2 16,-3 1-1-16,0 2-2 15,0 2 1-15,-3 1 1 16,0 2 0 0,-3 3-5-16,3 6 1 0,-1 2 2 15,4 2 1-15,0 6-2 16,3-3 2-16,0 1 1 15,3-4 0-15,0 1 2 16,3-6 1-16,0-5 7 16,0-8 4-16,0-2-5 15,-3-1-1-15,-4-2-2 16,-2-1 1-16,-3 1-4 0,-6 0 0 16,0 2-3-16,-3 1-1 15,1 2-21-15,-1 3-8 16,0 2-31-1,0 3-14-15,3 0-20 16</inkml:trace>
  <inkml:trace contextRef="#ctx0" brushRef="#br0" timeOffset="81246.1428">19278 7853 184 0,'0'10'71'0,"3"-4"-38"0,-3 4-32 0,3-2 14 15,-3 5 1-15,3 6 2 16,-3 0-1-16,0 2 0 0,-3-3-9 16,3 1-5-16,0-3 0 15,0-3-13-15,0-3-3 16</inkml:trace>
  <inkml:trace contextRef="#ctx0" brushRef="#br0" timeOffset="81395.1184">19224 7673 256 0,'-11'-8'96'0,"11"5"-52"0,3 3-84 0,0 0 1 16,2 0-26-16,1-2-7 16,3-1 3-1,3-2 5-15</inkml:trace>
  <inkml:trace contextRef="#ctx0" brushRef="#br0" timeOffset="81563.0835">19376 7723 168 0,'0'43'66'0,"3"-6"-36"0,0 21-33 0,-3-34 11 16,-6 2 5-16,0 1 6 16,3-1-10-16,0-2-5 15,0-3-2-15,6-5-5 0,0-3 0 16,3-2-34-16,-3-6-15 15</inkml:trace>
  <inkml:trace contextRef="#ctx0" brushRef="#br0" timeOffset="81785.3305">19483 7594 188 0,'-5'-3'71'0,"5"6"-38"0,0 10-39 0,2-5 12 0,1 5 13 16,0 8 10-16,0 8 3 16,0 8 3-16,0 11-19 15,0-3 2-15,0-3 0 0,0 1-10 16,0-4-4-16,-3-4-8 16,3-6 0-16,0-3-33 15,3-5-16-15,0-7-63 16</inkml:trace>
  <inkml:trace contextRef="#ctx0" brushRef="#br0" timeOffset="82450.336">19841 7879 184 0,'-3'-2'68'0,"3"7"-36"0,0 0-40 0,3 1 10 15,3 4 12-15,0 3 10 16,0 3-1 0,-4 0-1-16,1 3-12 0,0-1-2 0,0-5 2 15,-3 3-4-15,3-3-1 16,-3-2-5-16,0-11 5 15,0-8-4 1,-3 0-2 0,3-2 0-16,-3-4 1 15,6 1 0-15,0 0 0 0,0-3-3 16,3 3 2-16,0 0 1 16,3 5 0-1,0-6-3-15,3 9 2 16,3 2-6-16,0 3-3 0,0 3-30 15,0-3-13-15,-1 0-39 16</inkml:trace>
  <inkml:trace contextRef="#ctx0" brushRef="#br0" timeOffset="82793.1742">20049 7945 200 0,'0'8'77'0,"15"-2"-42"0,-15 2-32 0,9-3 15 16,3 0 0-1,0-2 1-15,3 2-6 16,-1-5-3-16,1 0-5 16,3-3-4-16,0-2 2 0,-3-3 0 0,0 0 1 15,-3 0-2-15,-3 0 1 16,-3 1-4-16,-6-1-2 16,-3 0-3-16,-3 2 1 15,-3 4-4-15,-6 2 1 16,-6 5 6-16,-3 3 3 15,3 0 1-15,3 2-2 16,4 1 5-16,2 2 4 16,3 3-5-16,6 0 0 15,9-3-2-15,6 0 1 16,3 1-2-16,2-1-1 16,4-2-13-16,0-1-4 0,6-2-37 15,3-3-18 1,-1-10-17-16</inkml:trace>
  <inkml:trace contextRef="#ctx0" brushRef="#br0" timeOffset="83136.3684">20415 7922 124 0,'-3'-6'49'0,"3"-2"-26"0,3 3-18 0,-3 5 13 16,0 0 14-1,0-3 9-15,-3 3-6 16,-3 0-3-16,-3 6-18 0,-3-1 0 0,0 3 2 16,-2 0-4-16,2 3 1 15,3-4-10-15,3 1-2 16,6 0-3-16,3 0-2 16,3 0 0-16,3 5 3 15,3-2-7-15,2 5-2 16,-2-3 14-16,-3-2 7 15,-6-1-1-15,-3 1 2 16,-3-1-1-16,-6-2 3 16,0-2-9-16,-3-1-3 15,1-2-26-15,-7-3-12 0,3-3-36 16,3 0-17 0</inkml:trace>
  <inkml:trace contextRef="#ctx0" brushRef="#br0" timeOffset="83604.2474">20510 7935 212 0,'0'5'79'0,"0"-5"-42"0,3 16-43 16,-3-5 12-16,0 4 7 15,0 7 8-15,0 4 3 16,0 6 1-16,0 0-14 15,0-1-2-15,0-2 1 0,0 3-8 0,0-8-1 16,0-5-1-16,0-4 0 16,0-4-5-16,0-3 1 15,-3-11-16 1,0-2 7 0,0-6 4-16,0-4 5 0,0-7 3 15,3-1 1-15,0-9 0 16,0-3 6-16,3 1 4 15,0 5-1-15,6 0 0 16,0 2-1-16,6 4 2 16,0 1-3-16,3 9 1 15,3 3-5-15,-3 7 0 16,-1 6 1-16,-2 5 2 16,-3 2 6-16,-6 3 4 15,-6 3-2-15,-6 0 2 0,-6 0-11 16,0-3-3-16,-2 0-7 15,-1-2 1-15,-3-3-29 16,3-3-11-16,0 1-28 16,3-4-10-16</inkml:trace>
  <inkml:trace contextRef="#ctx0" brushRef="#br0" timeOffset="83920.2265">20751 7948 192 0,'-3'8'71'0,"3"0"-38"0,0 5-30 0,-5-5 15 15,5 5 8 1,0 3 6-16,5 0-8 0,1-3-1 16,3 1-14-1,0-6 1-15,3-1 1 0,3-4-2 0,0-3 2 16,3-3 0-16,0-2 1 15,-3-8-4-15,-4 2-3 16,-2-2 0-16,-6-3-1 16,-6 0-2-16,-6 0 1 15,-5 3-9-15,-1 3-1 16,-6 2-9-16,-3 2-3 16,3 4-23-16,3 2-8 15,3-3-31-15,7 3-49 16,14-2 32-16</inkml:trace>
  <inkml:trace contextRef="#ctx0" brushRef="#br0" timeOffset="84024.3049">20954 7911 196 0,'3'11'74'0,"0"-1"-40"0,3 6-31 15,-6-5 15-15,0-3 8 16,0 2 9-16</inkml:trace>
  <inkml:trace contextRef="#ctx0" brushRef="#br0" timeOffset="84280.2958">20966 7996 422 0,'-3'10'16'0,"3"-2"-6"0,0-8-3 16,0-2-11-16,0-4-2 15,0-2-4-15,3-5 1 16,6-3 0 0,6-5 1-16,-1 0 2 15,4 2 4-15,0 6 1 0,0 3 3 16,0 7 10-16,0 6 7 15,0 5-1-15,-1 2-1 16,1 3-1-16,-3 1 0 16,-3 1-6-1,-3-1-2-15,-3-4-6 0,0 1-2 16,0-3-27-16,0 0-11 16,6-3-36-16,0-2-16 0,6-6-14 31</inkml:trace>
  <inkml:trace contextRef="#ctx0" brushRef="#br0" timeOffset="84715.5077">21490 7914 236 0,'-3'-6'88'0,"3"-2"-48"0,-12 8-42 16,9-2 14-16,-6-1 9 16,-3 3 9-16,-3 0-10 15,-6 3-1-15,-3 5-11 16,4 2-7-16,-1 1-4 0,3 2-1 15,6 3 3-15,3 3-2 16,3 2-1-16,6-3 3 0,9-2 2 16,6-3 0-16,3-5-1 15,0-2 1-15,8-6-1 16,1-3 0 0,-3-8 2-16,-3-5 1 15,-3-5 1-15,0-5-2 0,-9-11 1 16,-4-3-2-16,-2-2-1 15,-6-3 1-15,-5 5-1 16,-4 3-3-16,-3 5 0 16,3 11-1-16,3 5 0 15,0 8-4-15,3 6-2 16,0 10 5-16,3 13 4 16,6 13 4-16,6 9 1 0,6 2 4 15,0-1 3 1,3-1-4-16,-1-3-2 15,1-6 0-15,0-2-1 0,0-6-38 16,3-5-14-16,9-5-75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C9BB-1DC0-469B-9454-0973E7EA7F8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3B378-3A77-4B0D-AD26-BFCB95C96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1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3B378-3A77-4B0D-AD26-BFCB95C96B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6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1B32EA9-2E80-4BE4-A8C1-0B2CB62A3C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0035" y="-2231"/>
            <a:ext cx="1083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Recursion II</a:t>
            </a:r>
          </a:p>
        </p:txBody>
      </p:sp>
    </p:spTree>
    <p:extLst>
      <p:ext uri="{BB962C8B-B14F-4D97-AF65-F5344CB8AC3E}">
        <p14:creationId xmlns:p14="http://schemas.microsoft.com/office/powerpoint/2010/main" val="32036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video" Target="https://www.youtube.com/embed/Z3ZfUH57AYU" TargetMode="Externa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huffingtonpost.com/entry/braille-smartwatch-feel-messages-screen_us_58b489d1e4b060480e0aeceb" TargetMode="External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fastcompany.com/upload/INCEPTION%20infographic%20v3.5.2_dwa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Fibonacci_numb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jc.berkeley.edu/bjc-r/cur/programming/recur/fractals/snowflake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6.xml"/><Relationship Id="rId4" Type="http://schemas.openxmlformats.org/officeDocument/2006/relationships/hyperlink" Target="https://en.wikipedia.org/wiki/Koch_snowflak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8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3.e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kOBNZHc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Recursion II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Braille Smartwatch Lets Users Feel Time, Texts And GPS Directions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texting and GPS are commonplace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us use. But these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apps…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incredibly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alienating for the visually impaired and blind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Dot smartwatch, which one could connect 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Bluetooth, has a touch display 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falling dots spell out words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Braille.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smartwatches… [utilize]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to read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screen through a speaker, but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robs disabled users of privacy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www.huffingtonpost.com/entry/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braille-smartwatch-feel-messages-screen_us_58b489d1e4b060480e0aeceb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3ZfUH57AYU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403655" y="4114800"/>
            <a:ext cx="3657600" cy="2057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644480" y="2718360"/>
              <a:ext cx="1408320" cy="292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7640" y="2712600"/>
                <a:ext cx="14205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92040" y="2595600"/>
              <a:ext cx="1212480" cy="460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3760" y="2588400"/>
                <a:ext cx="1231920" cy="4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move the red disk to peg 3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moveTower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(1,peg1,peg3);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Next Goal</a:t>
            </a:r>
            <a:r>
              <a:rPr lang="en-US" dirty="0" smtClean="0"/>
              <a:t>:  Move the tower of height 4 from peg 2 to peg 3</a:t>
            </a:r>
          </a:p>
          <a:p>
            <a:pPr lvl="1"/>
            <a:r>
              <a:rPr lang="en-US" u="sng" dirty="0" smtClean="0"/>
              <a:t>Solution</a:t>
            </a:r>
            <a:r>
              <a:rPr lang="en-US" dirty="0" smtClean="0"/>
              <a:t>:  First move the 3 disks on top to peg 1, then move the orange disk to peg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5824728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4114800" y="5056632"/>
            <a:ext cx="932700" cy="1153148"/>
            <a:chOff x="2268085" y="4768022"/>
            <a:chExt cx="932700" cy="1153148"/>
          </a:xfrm>
        </p:grpSpPr>
        <p:sp>
          <p:nvSpPr>
            <p:cNvPr id="14" name="Shape 224"/>
            <p:cNvSpPr/>
            <p:nvPr/>
          </p:nvSpPr>
          <p:spPr>
            <a:xfrm>
              <a:off x="2268085" y="5632870"/>
              <a:ext cx="932700" cy="2883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25"/>
            <p:cNvSpPr/>
            <p:nvPr/>
          </p:nvSpPr>
          <p:spPr>
            <a:xfrm>
              <a:off x="2368304" y="5344653"/>
              <a:ext cx="741299" cy="2883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26"/>
            <p:cNvSpPr/>
            <p:nvPr/>
          </p:nvSpPr>
          <p:spPr>
            <a:xfrm>
              <a:off x="2470593" y="5056338"/>
              <a:ext cx="499500" cy="288300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27"/>
            <p:cNvSpPr/>
            <p:nvPr/>
          </p:nvSpPr>
          <p:spPr>
            <a:xfrm>
              <a:off x="2591834" y="4768022"/>
              <a:ext cx="260999" cy="288300"/>
            </a:xfrm>
            <a:prstGeom prst="rect">
              <a:avLst/>
            </a:pr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726640" y="4929120"/>
              <a:ext cx="3340440" cy="1089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8720" y="4919760"/>
                <a:ext cx="3357360" cy="11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7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Generalized recursive solution to move tower of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from </a:t>
                </a:r>
                <a:r>
                  <a:rPr lang="en-US" i="1" dirty="0" smtClean="0"/>
                  <a:t>source</a:t>
                </a:r>
                <a:r>
                  <a:rPr lang="en-US" dirty="0" smtClean="0"/>
                  <a:t> peg to </a:t>
                </a:r>
                <a:r>
                  <a:rPr lang="en-US" i="1" dirty="0" smtClean="0"/>
                  <a:t>destination</a:t>
                </a:r>
                <a:r>
                  <a:rPr lang="en-US" dirty="0" smtClean="0"/>
                  <a:t> peg:</a:t>
                </a:r>
              </a:p>
              <a:p>
                <a:pPr lvl="1"/>
                <a:r>
                  <a:rPr lang="en-US" dirty="0" smtClean="0"/>
                  <a:t>Move tower of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-1 from </a:t>
                </a:r>
                <a:r>
                  <a:rPr lang="en-US" i="1" dirty="0" smtClean="0"/>
                  <a:t>source</a:t>
                </a:r>
                <a:r>
                  <a:rPr lang="en-US" dirty="0" smtClean="0"/>
                  <a:t> peg to </a:t>
                </a:r>
                <a:r>
                  <a:rPr lang="en-US" i="1" dirty="0" smtClean="0"/>
                  <a:t>extra</a:t>
                </a:r>
                <a:r>
                  <a:rPr lang="en-US" dirty="0" smtClean="0"/>
                  <a:t> peg</a:t>
                </a:r>
              </a:p>
              <a:p>
                <a:pPr lvl="1"/>
                <a:r>
                  <a:rPr lang="en-US" dirty="0" smtClean="0"/>
                  <a:t>Move the remaining bottom disk from </a:t>
                </a:r>
                <a:r>
                  <a:rPr lang="en-US" i="1" dirty="0" smtClean="0"/>
                  <a:t>source</a:t>
                </a:r>
                <a:r>
                  <a:rPr lang="en-US" dirty="0" smtClean="0"/>
                  <a:t> peg to </a:t>
                </a:r>
                <a:r>
                  <a:rPr lang="en-US" i="1" dirty="0" smtClean="0"/>
                  <a:t>destination</a:t>
                </a:r>
                <a:r>
                  <a:rPr lang="en-US" dirty="0" smtClean="0"/>
                  <a:t> peg</a:t>
                </a:r>
              </a:p>
              <a:p>
                <a:pPr lvl="1"/>
                <a:r>
                  <a:rPr lang="en-US" dirty="0" smtClean="0"/>
                  <a:t>Move tower of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-1 from </a:t>
                </a:r>
                <a:r>
                  <a:rPr lang="en-US" i="1" dirty="0" smtClean="0"/>
                  <a:t>extra</a:t>
                </a:r>
                <a:r>
                  <a:rPr lang="en-US" dirty="0" smtClean="0"/>
                  <a:t> peg to </a:t>
                </a:r>
                <a:r>
                  <a:rPr lang="en-US" i="1" dirty="0" smtClean="0"/>
                  <a:t>destination</a:t>
                </a:r>
                <a:r>
                  <a:rPr lang="en-US" dirty="0" smtClean="0"/>
                  <a:t> peg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4"/>
          <p:cNvSpPr/>
          <p:nvPr/>
        </p:nvSpPr>
        <p:spPr>
          <a:xfrm>
            <a:off x="2268085" y="5632870"/>
            <a:ext cx="932700" cy="288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25"/>
          <p:cNvSpPr/>
          <p:nvPr/>
        </p:nvSpPr>
        <p:spPr>
          <a:xfrm>
            <a:off x="2368304" y="5344653"/>
            <a:ext cx="741299" cy="288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26"/>
          <p:cNvSpPr/>
          <p:nvPr/>
        </p:nvSpPr>
        <p:spPr>
          <a:xfrm>
            <a:off x="2470593" y="5056338"/>
            <a:ext cx="499500" cy="288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27"/>
          <p:cNvSpPr/>
          <p:nvPr/>
        </p:nvSpPr>
        <p:spPr>
          <a:xfrm>
            <a:off x="2591834" y="4768022"/>
            <a:ext cx="260999" cy="2883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207564" y="6528601"/>
            <a:ext cx="1016432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“Source”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1837" y="6536302"/>
            <a:ext cx="85228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“Extra”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8214" y="6528600"/>
            <a:ext cx="14559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“Destination”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1596240" y="3879360"/>
              <a:ext cx="4540680" cy="21247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6160" y="3870000"/>
                <a:ext cx="4553280" cy="21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5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Generalized recursive solution to move tower of height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from </a:t>
                </a:r>
                <a:r>
                  <a:rPr lang="en-US" i="1" dirty="0" smtClean="0"/>
                  <a:t>source</a:t>
                </a:r>
                <a:r>
                  <a:rPr lang="en-US" dirty="0" smtClean="0"/>
                  <a:t> peg to </a:t>
                </a:r>
                <a:r>
                  <a:rPr lang="en-US" i="1" dirty="0" smtClean="0"/>
                  <a:t>destination</a:t>
                </a:r>
                <a:r>
                  <a:rPr lang="en-US" dirty="0" smtClean="0"/>
                  <a:t> peg: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moveTower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(H-1,peg1,peg2);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moveTower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(1,peg1,peg3);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moveTower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(H-1,peg2,peg3);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4"/>
          <p:cNvSpPr/>
          <p:nvPr/>
        </p:nvSpPr>
        <p:spPr>
          <a:xfrm>
            <a:off x="2268085" y="5632870"/>
            <a:ext cx="932700" cy="288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25"/>
          <p:cNvSpPr/>
          <p:nvPr/>
        </p:nvSpPr>
        <p:spPr>
          <a:xfrm>
            <a:off x="2368304" y="5344653"/>
            <a:ext cx="741299" cy="288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26"/>
          <p:cNvSpPr/>
          <p:nvPr/>
        </p:nvSpPr>
        <p:spPr>
          <a:xfrm>
            <a:off x="2470593" y="5056338"/>
            <a:ext cx="499500" cy="288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27"/>
          <p:cNvSpPr/>
          <p:nvPr/>
        </p:nvSpPr>
        <p:spPr>
          <a:xfrm>
            <a:off x="2591834" y="4768022"/>
            <a:ext cx="260999" cy="2883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207564" y="6528601"/>
            <a:ext cx="1016432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“Source”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1837" y="6536302"/>
            <a:ext cx="85228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“Extra”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8214" y="6528600"/>
            <a:ext cx="14559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“Destination”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5621040" y="2307960"/>
              <a:ext cx="3162600" cy="12405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3480" y="2300040"/>
                <a:ext cx="3180240" cy="12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1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What’s the base case?</a:t>
                </a:r>
              </a:p>
              <a:p>
                <a:pPr lvl="1"/>
                <a:r>
                  <a:rPr lang="en-US" dirty="0" smtClean="0"/>
                  <a:t>Don’t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(but still move disk)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Group 20"/>
          <p:cNvGrpSpPr/>
          <p:nvPr/>
        </p:nvGrpSpPr>
        <p:grpSpPr>
          <a:xfrm>
            <a:off x="4114800" y="5056632"/>
            <a:ext cx="932700" cy="1153148"/>
            <a:chOff x="2268085" y="4768022"/>
            <a:chExt cx="932700" cy="1153148"/>
          </a:xfrm>
        </p:grpSpPr>
        <p:sp>
          <p:nvSpPr>
            <p:cNvPr id="14" name="Shape 224"/>
            <p:cNvSpPr/>
            <p:nvPr/>
          </p:nvSpPr>
          <p:spPr>
            <a:xfrm>
              <a:off x="2268085" y="5632870"/>
              <a:ext cx="932700" cy="2883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25"/>
            <p:cNvSpPr/>
            <p:nvPr/>
          </p:nvSpPr>
          <p:spPr>
            <a:xfrm>
              <a:off x="2368304" y="5344653"/>
              <a:ext cx="741299" cy="2883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26"/>
            <p:cNvSpPr/>
            <p:nvPr/>
          </p:nvSpPr>
          <p:spPr>
            <a:xfrm>
              <a:off x="2470593" y="5056338"/>
              <a:ext cx="499500" cy="288300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27"/>
            <p:cNvSpPr/>
            <p:nvPr/>
          </p:nvSpPr>
          <p:spPr>
            <a:xfrm>
              <a:off x="2591834" y="4768022"/>
              <a:ext cx="260999" cy="288300"/>
            </a:xfrm>
            <a:prstGeom prst="rect">
              <a:avLst/>
            </a:pr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07564" y="6528601"/>
            <a:ext cx="1016432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“Source”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1837" y="6536302"/>
            <a:ext cx="85228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“Extra”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88214" y="6528600"/>
            <a:ext cx="14559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“Destination”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3081240" y="4445280"/>
              <a:ext cx="2529360" cy="14205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3680" y="4436280"/>
                <a:ext cx="2545920" cy="14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4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Tower of Hanoi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Variable Scope Revisited</a:t>
            </a:r>
          </a:p>
          <a:p>
            <a:r>
              <a:rPr lang="en-US" dirty="0" smtClean="0"/>
              <a:t>Example:  Fibonacci</a:t>
            </a:r>
            <a:endParaRPr lang="en-US" dirty="0"/>
          </a:p>
          <a:p>
            <a:r>
              <a:rPr lang="en-US" dirty="0" smtClean="0"/>
              <a:t>Example:  Snowflake Fractal</a:t>
            </a:r>
            <a:endParaRPr lang="en-US" dirty="0"/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variables (</a:t>
            </a:r>
            <a:r>
              <a:rPr lang="en-US" i="1" dirty="0" smtClean="0"/>
              <a:t>i.e. </a:t>
            </a:r>
            <a:r>
              <a:rPr lang="en-US" dirty="0" smtClean="0"/>
              <a:t>parameters) only exist within the function they are declared</a:t>
            </a:r>
          </a:p>
          <a:p>
            <a:pPr lvl="1"/>
            <a:r>
              <a:rPr lang="en-US" dirty="0" smtClean="0"/>
              <a:t>The variables “cease to exist” when the function returns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Each individual call of a recursive function contains a </a:t>
            </a:r>
            <a:r>
              <a:rPr lang="en-US" i="1" dirty="0" smtClean="0"/>
              <a:t>separate</a:t>
            </a:r>
            <a:r>
              <a:rPr lang="en-US" dirty="0" smtClean="0"/>
              <a:t> set of parameters, even though they have the same variable names</a:t>
            </a:r>
          </a:p>
          <a:p>
            <a:pPr lvl="1"/>
            <a:r>
              <a:rPr lang="en-US" dirty="0" smtClean="0"/>
              <a:t>Parameters have initial values set by the passed arguments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variables take precedent over variables of the same name</a:t>
            </a:r>
          </a:p>
          <a:p>
            <a:pPr lvl="1"/>
            <a:r>
              <a:rPr lang="en-US" dirty="0" smtClean="0"/>
              <a:t>Detail Removal:  </a:t>
            </a:r>
            <a:r>
              <a:rPr lang="en-US" dirty="0"/>
              <a:t>internal variable names are independent of external variable names, even if the same names are </a:t>
            </a:r>
            <a:r>
              <a:rPr lang="en-US" dirty="0" smtClean="0"/>
              <a:t>used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think of every function call as creating a new function </a:t>
            </a:r>
            <a:r>
              <a:rPr lang="en-US" i="1" dirty="0"/>
              <a:t>environment</a:t>
            </a:r>
            <a:r>
              <a:rPr lang="en-US" dirty="0"/>
              <a:t>, which later disappears once the function </a:t>
            </a:r>
            <a:r>
              <a:rPr lang="en-US" dirty="0" smtClean="0"/>
              <a:t>returns</a:t>
            </a:r>
          </a:p>
          <a:p>
            <a:pPr lvl="1"/>
            <a:r>
              <a:rPr lang="en-US" dirty="0" smtClean="0"/>
              <a:t>Global variables exist outside of these environments and are accessible to all of them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‘Inception’ Analogy (2010 film)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9224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  <a:hlinkClick r:id="rId2"/>
              </a:rPr>
              <a:t>http://</a:t>
            </a:r>
            <a:r>
              <a:rPr lang="en-US" sz="1600" dirty="0" smtClean="0">
                <a:latin typeface="Calibri" pitchFamily="34" charset="0"/>
                <a:hlinkClick r:id="rId2"/>
              </a:rPr>
              <a:t>images.fastcompany.com/upload/INCEPTION%20infographic%20v3.5.2_dwang.jpg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Each dream is a function call, each “kick” is a function return</a:t>
            </a:r>
          </a:p>
          <a:p>
            <a:pPr lvl="1"/>
            <a:r>
              <a:rPr lang="en-US" sz="2000" i="1" dirty="0" smtClean="0"/>
              <a:t>e.g.</a:t>
            </a:r>
            <a:r>
              <a:rPr lang="en-US" sz="2000" dirty="0" smtClean="0"/>
              <a:t> the ‘reality’ function calls the ‘Robert Fischer dream’ function</a:t>
            </a:r>
          </a:p>
          <a:p>
            <a:pPr lvl="1"/>
            <a:r>
              <a:rPr lang="en-US" sz="2000" dirty="0" smtClean="0"/>
              <a:t>Characters are the parameters – they may have the same names, but are different (clothes?) in every layer</a:t>
            </a:r>
            <a:endParaRPr lang="en-US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834640"/>
            <a:ext cx="6400800" cy="370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6800" y="2464200"/>
              <a:ext cx="8989560" cy="3568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240" y="2457360"/>
                <a:ext cx="9004680" cy="35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 smtClean="0"/>
              <a:t>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Environment diagram if we 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add(3,2)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463040"/>
            <a:ext cx="402336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</a:t>
            </a:r>
            <a:r>
              <a:rPr lang="en-US" sz="20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(y==0)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add(x+1,y-1);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6822" y="4697730"/>
            <a:ext cx="914400" cy="54864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4B2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2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537845" y="5064183"/>
            <a:ext cx="640080" cy="369332"/>
            <a:chOff x="3840480" y="2103120"/>
            <a:chExt cx="426720" cy="246221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840480" y="2103120"/>
              <a:ext cx="426720" cy="588"/>
            </a:xfrm>
            <a:prstGeom prst="line">
              <a:avLst/>
            </a:prstGeom>
            <a:ln w="25400">
              <a:solidFill>
                <a:srgbClr val="4B2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251960" y="2103120"/>
              <a:ext cx="0" cy="22860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993556" y="2103120"/>
              <a:ext cx="2011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10115" y="5793224"/>
            <a:ext cx="640080" cy="369332"/>
            <a:chOff x="3840480" y="2103120"/>
            <a:chExt cx="426720" cy="246221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3840480" y="2103120"/>
              <a:ext cx="426720" cy="588"/>
            </a:xfrm>
            <a:prstGeom prst="line">
              <a:avLst/>
            </a:prstGeom>
            <a:ln w="25400">
              <a:solidFill>
                <a:srgbClr val="4B2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251960" y="2103120"/>
              <a:ext cx="0" cy="22860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93556" y="2103120"/>
              <a:ext cx="2011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95715" y="5429250"/>
            <a:ext cx="914400" cy="54864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4B2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4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9220" y="6160770"/>
            <a:ext cx="914400" cy="54864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4B2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18006" y="5188327"/>
            <a:ext cx="1768668" cy="960120"/>
            <a:chOff x="4818006" y="5188327"/>
            <a:chExt cx="1768668" cy="960120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818006" y="5188327"/>
              <a:ext cx="960120" cy="960120"/>
              <a:chOff x="5669280" y="2788920"/>
              <a:chExt cx="640080" cy="64008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6309360" y="3017520"/>
                <a:ext cx="0" cy="411480"/>
              </a:xfrm>
              <a:prstGeom prst="line">
                <a:avLst/>
              </a:prstGeom>
              <a:ln w="25400">
                <a:solidFill>
                  <a:srgbClr val="4B2A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5669280" y="3017520"/>
                <a:ext cx="640080" cy="0"/>
              </a:xfrm>
              <a:prstGeom prst="straightConnector1">
                <a:avLst/>
              </a:prstGeom>
              <a:ln w="25400">
                <a:solidFill>
                  <a:srgbClr val="4B2A8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50957" y="2788920"/>
                <a:ext cx="2011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724515" y="5623947"/>
              <a:ext cx="862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return 5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37845" y="4491990"/>
            <a:ext cx="1766759" cy="960120"/>
            <a:chOff x="3537845" y="4491990"/>
            <a:chExt cx="1766759" cy="960120"/>
          </a:xfrm>
        </p:grpSpPr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3537845" y="4491990"/>
              <a:ext cx="960120" cy="960120"/>
              <a:chOff x="5669280" y="2788920"/>
              <a:chExt cx="640080" cy="64008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6309360" y="3017520"/>
                <a:ext cx="0" cy="411480"/>
              </a:xfrm>
              <a:prstGeom prst="line">
                <a:avLst/>
              </a:prstGeom>
              <a:ln w="25400">
                <a:solidFill>
                  <a:srgbClr val="4B2A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5669280" y="3017520"/>
                <a:ext cx="640080" cy="0"/>
              </a:xfrm>
              <a:prstGeom prst="straightConnector1">
                <a:avLst/>
              </a:prstGeom>
              <a:ln w="25400">
                <a:solidFill>
                  <a:srgbClr val="4B2A8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050957" y="2788920"/>
                <a:ext cx="2011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42445" y="4892398"/>
              <a:ext cx="8621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return 5</a:t>
              </a:r>
            </a:p>
          </p:txBody>
        </p:sp>
      </p:grp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76600" y="1924920"/>
              <a:ext cx="3890160" cy="471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8320" y="1917000"/>
                <a:ext cx="390852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2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shown code, what will be printed after </a:t>
            </a:r>
            <a:r>
              <a:rPr lang="en-US" dirty="0" smtClean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"3: "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4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6080" y="2483961"/>
            <a:ext cx="3291840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B2A8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 = 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"1: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foo(4);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"3: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x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D479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"2: 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x);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9240" y="1950840"/>
              <a:ext cx="8091720" cy="4336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280" y="1944360"/>
                <a:ext cx="8101800" cy="43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421400" y="3073680"/>
              <a:ext cx="859680" cy="1308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7080" y="3067200"/>
                <a:ext cx="868680" cy="13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Mid-Quarter Survey due tonight (5/3)</a:t>
            </a:r>
          </a:p>
          <a:p>
            <a:pPr lvl="1"/>
            <a:r>
              <a:rPr lang="en-US" dirty="0" smtClean="0"/>
              <a:t>Recursive Tree due Thursday (5/4)</a:t>
            </a:r>
          </a:p>
          <a:p>
            <a:pPr lvl="1"/>
            <a:r>
              <a:rPr lang="en-US" dirty="0" smtClean="0"/>
              <a:t>Color Checker due Saturday (5/6)</a:t>
            </a:r>
          </a:p>
          <a:p>
            <a:pPr lvl="1"/>
            <a:r>
              <a:rPr lang="en-US" dirty="0" smtClean="0"/>
              <a:t>Living Computers Museum Report (5/14)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Guest lecture on Friday:  Proofs and Computation</a:t>
            </a:r>
          </a:p>
          <a:p>
            <a:pPr lvl="1"/>
            <a:r>
              <a:rPr lang="en-US" dirty="0" smtClean="0"/>
              <a:t>Reading Check (5/4):  mathematics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Midterm re-grade requests due tonight (5/3)</a:t>
            </a:r>
          </a:p>
          <a:p>
            <a:pPr lvl="1"/>
            <a:r>
              <a:rPr lang="en-US" dirty="0" smtClean="0"/>
              <a:t>Adjusted scores will be uploaded to Canvas after regrade requests are handled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Tower of Hanoi</a:t>
            </a:r>
          </a:p>
          <a:p>
            <a:r>
              <a:rPr lang="en-US" dirty="0" smtClean="0"/>
              <a:t>Variable Scope Revisited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Example:  Fibonacci</a:t>
            </a:r>
            <a:endParaRPr lang="en-US" b="1" dirty="0">
              <a:solidFill>
                <a:srgbClr val="4B2A85"/>
              </a:solidFill>
            </a:endParaRPr>
          </a:p>
          <a:p>
            <a:r>
              <a:rPr lang="en-US" dirty="0" smtClean="0"/>
              <a:t>Example:  Snowflake Fractal</a:t>
            </a:r>
            <a:endParaRPr lang="en-US" dirty="0"/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Fibonacci Sequence is as follows:</a:t>
            </a:r>
          </a:p>
          <a:p>
            <a:pPr lvl="1"/>
            <a:r>
              <a:rPr lang="en-US" dirty="0" smtClean="0"/>
              <a:t>0, 1, 1, 2, 3, 5, 8, 13, 21, 34, 55, 89, 144, …</a:t>
            </a:r>
          </a:p>
          <a:p>
            <a:pPr lvl="2"/>
            <a:r>
              <a:rPr lang="en-US" dirty="0" smtClean="0"/>
              <a:t>The first two numbers are 0 and 1</a:t>
            </a:r>
          </a:p>
          <a:p>
            <a:pPr lvl="2"/>
            <a:r>
              <a:rPr lang="en-US" dirty="0" smtClean="0"/>
              <a:t>All following numbers are the sum of the previous two numbers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en.wikipedia.org/wiki/Fibonacci_number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r>
              <a:rPr lang="en" dirty="0"/>
              <a:t>Appeared as syllable counting in</a:t>
            </a:r>
            <a:br>
              <a:rPr lang="en" dirty="0"/>
            </a:br>
            <a:r>
              <a:rPr lang="en" dirty="0"/>
              <a:t>Indian mathematics, then more</a:t>
            </a:r>
            <a:br>
              <a:rPr lang="en" dirty="0"/>
            </a:br>
            <a:r>
              <a:rPr lang="en" dirty="0"/>
              <a:t>famously in </a:t>
            </a:r>
            <a:r>
              <a:rPr lang="en" dirty="0" smtClean="0"/>
              <a:t>a math </a:t>
            </a:r>
            <a:r>
              <a:rPr lang="en" dirty="0"/>
              <a:t>puzzle </a:t>
            </a:r>
            <a:br>
              <a:rPr lang="en" dirty="0"/>
            </a:br>
            <a:r>
              <a:rPr lang="en" dirty="0"/>
              <a:t>regarding rabbit </a:t>
            </a:r>
            <a:r>
              <a:rPr lang="en" dirty="0" smtClean="0"/>
              <a:t>breeding: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3565758"/>
            <a:ext cx="4937760" cy="31853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57080" y="2458440"/>
              <a:ext cx="8241840" cy="4112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520" y="2451240"/>
                <a:ext cx="8259840" cy="41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1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Fibonacci Sequence is as follows:</a:t>
            </a:r>
          </a:p>
          <a:p>
            <a:pPr lvl="1"/>
            <a:r>
              <a:rPr lang="en-US" dirty="0" smtClean="0"/>
              <a:t>0, 1, 1, 2, 3, 5, 8, 13, 21, 34, 55, 89, 144, …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fib(0) = 0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fib(1) = 1</a:t>
            </a:r>
          </a:p>
          <a:p>
            <a:pPr lvl="2"/>
            <a:r>
              <a:rPr lang="en-US" dirty="0" smtClean="0"/>
              <a:t>Otherwise,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fib(n) = fib(n-1) + fib(n-2)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65000" y="2647800"/>
              <a:ext cx="5573520" cy="442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0680" y="2639520"/>
                <a:ext cx="558612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5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Call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structure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add()</a:t>
            </a:r>
            <a:r>
              <a:rPr lang="en-US" dirty="0" smtClean="0"/>
              <a:t> looked like a call list</a:t>
            </a:r>
          </a:p>
          <a:p>
            <a:pPr lvl="1"/>
            <a:r>
              <a:rPr lang="en-US" dirty="0" smtClean="0"/>
              <a:t>It contained one recursive call: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add(x+1,y-1)</a:t>
            </a:r>
          </a:p>
          <a:p>
            <a:pPr lvl="2"/>
            <a:endParaRPr lang="en-US" dirty="0"/>
          </a:p>
          <a:p>
            <a:r>
              <a:rPr lang="en-US" dirty="0" smtClean="0"/>
              <a:t>Fibonacci makes how many recursive calls?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fib()</a:t>
            </a:r>
            <a:r>
              <a:rPr lang="en-US" dirty="0" smtClean="0"/>
              <a:t> looks like a call </a:t>
            </a:r>
            <a:r>
              <a:rPr lang="en-US" i="1" dirty="0" smtClean="0"/>
              <a:t>tree</a:t>
            </a:r>
            <a:r>
              <a:rPr lang="en-US" dirty="0" smtClean="0"/>
              <a:t> – each recursive case makes two calls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fib()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5" y="3526155"/>
            <a:ext cx="5486400" cy="31897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232720" y="2309040"/>
              <a:ext cx="6752160" cy="4431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4800" y="2302200"/>
                <a:ext cx="6768720" cy="44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Tower of Hanoi</a:t>
            </a:r>
          </a:p>
          <a:p>
            <a:r>
              <a:rPr lang="en-US" dirty="0" smtClean="0"/>
              <a:t>Variable Scope Revisited</a:t>
            </a:r>
          </a:p>
          <a:p>
            <a:r>
              <a:rPr lang="en-US" dirty="0" smtClean="0"/>
              <a:t>Example:  Fibonacci</a:t>
            </a:r>
            <a:endParaRPr lang="en-US" dirty="0"/>
          </a:p>
          <a:p>
            <a:r>
              <a:rPr lang="en-US" b="1" dirty="0" smtClean="0">
                <a:solidFill>
                  <a:srgbClr val="4B2A85"/>
                </a:solidFill>
              </a:rPr>
              <a:t>Example:  Snowflake Fractal</a:t>
            </a:r>
            <a:endParaRPr lang="en-US" b="1" dirty="0">
              <a:solidFill>
                <a:srgbClr val="4B2A85"/>
              </a:solidFill>
            </a:endParaRPr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following exercise is from the Beauty and Joy of Computing (BJC) </a:t>
            </a:r>
            <a:r>
              <a:rPr lang="en-US" dirty="0">
                <a:latin typeface="Calibri" pitchFamily="34" charset="0"/>
              </a:rPr>
              <a:t>curriculum:  </a:t>
            </a:r>
            <a:r>
              <a:rPr lang="en-US" dirty="0">
                <a:latin typeface="Calibri" pitchFamily="34" charset="0"/>
                <a:hlinkClick r:id="rId2"/>
              </a:rPr>
              <a:t>http://</a:t>
            </a:r>
            <a:r>
              <a:rPr lang="en-US" dirty="0" smtClean="0">
                <a:latin typeface="Calibri" pitchFamily="34" charset="0"/>
                <a:hlinkClick r:id="rId2"/>
              </a:rPr>
              <a:t>bjc.berkeley.edu/bjc-r/cur/programming/recur/fractals/snowflake.html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e should be an imag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83280"/>
            <a:ext cx="3840480" cy="3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owflke with tringle inscrib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383280"/>
            <a:ext cx="3840480" cy="34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Snowflake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mathematical curve that is one of the earliest fractal curves to have been described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en.wikipedia.org/wiki/Koch_snowflake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 arranged copies of the same </a:t>
            </a:r>
            <a:r>
              <a:rPr lang="en-US" i="1" dirty="0" smtClean="0"/>
              <a:t>fractal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114800" y="5102352"/>
            <a:ext cx="914400" cy="0"/>
          </a:xfrm>
          <a:prstGeom prst="straightConnector1">
            <a:avLst/>
          </a:prstGeom>
          <a:noFill/>
          <a:ln w="635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633720" y="3312720"/>
              <a:ext cx="2372760" cy="2629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6520" y="3307320"/>
                <a:ext cx="2392560" cy="26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5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Copies of fractal arranged in a triangle: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66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snowflke with tringle inscri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97678"/>
            <a:ext cx="1828800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603800" y="344880"/>
              <a:ext cx="7550640" cy="4450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520" y="338040"/>
                <a:ext cx="7562160" cy="44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642320" y="1035360"/>
              <a:ext cx="6863760" cy="4090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5480" y="1029240"/>
                <a:ext cx="6877800" cy="41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5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Copies of fractal arranged in a triangle: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(250,100);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start at top point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(60));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&lt;3;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=i+1)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(0,0,len,0);   </a:t>
            </a:r>
            <a:r>
              <a:rPr lang="en-US" sz="20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replace with fractal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(len,0);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(120));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nowflke with tringle inscri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97678"/>
            <a:ext cx="1828800" cy="16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the Fractal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each segment into 4 segments of equal length</a:t>
            </a:r>
          </a:p>
          <a:p>
            <a:pPr lvl="1"/>
            <a:r>
              <a:rPr lang="en-US" dirty="0" smtClean="0"/>
              <a:t>First call: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Second call: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Third call: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Fourth call: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There should be an imag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828800"/>
            <a:ext cx="29432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re should be an image 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3017520"/>
            <a:ext cx="29432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re should be an image 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206240"/>
            <a:ext cx="29051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re should be an image 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5394960"/>
            <a:ext cx="2952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013920" y="1955520"/>
              <a:ext cx="3197880" cy="1138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6360" y="1947240"/>
                <a:ext cx="3213000" cy="11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4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 Fractal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call: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snowflake_fractal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line(0,0,len/3,0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translate(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rotate(radians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(-60));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line(0,0,len/3,0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translate(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rotate(radians(120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line(0,0,len/3,0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translate(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rotate(radians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(-60));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line(0,0,len/3,0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translate(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/3,0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 descr="There should be an imag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197630"/>
            <a:ext cx="29432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280160" y="2221992"/>
            <a:ext cx="3291840" cy="7370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0160" y="3319272"/>
            <a:ext cx="3291840" cy="737062"/>
          </a:xfrm>
          <a:prstGeom prst="rect">
            <a:avLst/>
          </a:prstGeom>
          <a:noFill/>
          <a:ln w="25400" cap="flat" cmpd="sng" algn="ctr">
            <a:solidFill>
              <a:srgbClr val="B52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80160" y="4414418"/>
            <a:ext cx="3291840" cy="737062"/>
          </a:xfrm>
          <a:prstGeom prst="rect">
            <a:avLst/>
          </a:prstGeom>
          <a:noFill/>
          <a:ln w="25400" cap="flat" cmpd="sng" algn="ctr">
            <a:solidFill>
              <a:srgbClr val="46FF1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80160" y="5516146"/>
            <a:ext cx="3291840" cy="737062"/>
          </a:xfrm>
          <a:prstGeom prst="rect">
            <a:avLst/>
          </a:prstGeom>
          <a:noFill/>
          <a:ln w="25400" cap="flat" cmpd="sng" algn="ctr">
            <a:solidFill>
              <a:srgbClr val="0007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4637160" y="2224080"/>
              <a:ext cx="4106880" cy="3517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520" y="2218320"/>
                <a:ext cx="4118760" cy="35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i="1" dirty="0" smtClean="0"/>
                  <a:t>recursive</a:t>
                </a:r>
                <a:r>
                  <a:rPr lang="en-US" dirty="0" smtClean="0"/>
                  <a:t> function calls itself to solve its problem</a:t>
                </a:r>
              </a:p>
              <a:p>
                <a:pPr lvl="2"/>
                <a:endParaRPr lang="en-US" dirty="0"/>
              </a:p>
              <a:p>
                <a:r>
                  <a:rPr lang="en-US" u="sng" dirty="0" smtClean="0"/>
                  <a:t>Base Case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What happens for special/simple inputs</a:t>
                </a:r>
              </a:p>
              <a:p>
                <a:pPr lvl="1"/>
                <a:r>
                  <a:rPr lang="en-US" dirty="0" smtClean="0"/>
                  <a:t>Need base case(s) to prevent infinite recursion</a:t>
                </a:r>
              </a:p>
              <a:p>
                <a:pPr lvl="2"/>
                <a:endParaRPr lang="en-US" dirty="0"/>
              </a:p>
              <a:p>
                <a:r>
                  <a:rPr lang="en-US" u="sng" dirty="0" smtClean="0"/>
                  <a:t>Recursive Case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Function calls itself one or more times on “smaller” problems</a:t>
                </a:r>
              </a:p>
              <a:p>
                <a:pPr lvl="2"/>
                <a:r>
                  <a:rPr lang="en-US" dirty="0"/>
                  <a:t>How to make the problem smaller varies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this is the </a:t>
                </a:r>
                <a:r>
                  <a:rPr lang="en-US" dirty="0">
                    <a:solidFill>
                      <a:srgbClr val="FF0000"/>
                    </a:solidFill>
                  </a:rPr>
                  <a:t>tricky part!</a:t>
                </a: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 Make It Recursive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case</a:t>
            </a:r>
          </a:p>
          <a:p>
            <a:pPr lvl="1"/>
            <a:r>
              <a:rPr lang="en-US" dirty="0" smtClean="0"/>
              <a:t>Instead of drawing a line, draw the fractal!</a:t>
            </a:r>
          </a:p>
          <a:p>
            <a:pPr lvl="2"/>
            <a:r>
              <a:rPr lang="en-US" dirty="0" smtClean="0"/>
              <a:t>Each smaller segment is 1/3 the length of the larger segment</a:t>
            </a:r>
          </a:p>
          <a:p>
            <a:pPr lvl="2"/>
            <a:r>
              <a:rPr lang="en-US" dirty="0" smtClean="0"/>
              <a:t>Replace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line()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translate()</a:t>
            </a:r>
            <a:r>
              <a:rPr lang="en-US" dirty="0" smtClean="0"/>
              <a:t> command pairs with calls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snowflake_fractal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Base case</a:t>
            </a:r>
          </a:p>
          <a:p>
            <a:pPr lvl="1"/>
            <a:r>
              <a:rPr lang="en-US" dirty="0" smtClean="0"/>
              <a:t>Introduce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en-US" dirty="0" smtClean="0"/>
              <a:t> variable</a:t>
            </a:r>
          </a:p>
          <a:p>
            <a:pPr lvl="2"/>
            <a:r>
              <a:rPr lang="en-US" dirty="0" smtClean="0"/>
              <a:t>Arbitrarily tells us how deep to </a:t>
            </a:r>
            <a:r>
              <a:rPr lang="en-US" dirty="0" err="1" smtClean="0"/>
              <a:t>recurse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level==0</a:t>
            </a:r>
            <a:r>
              <a:rPr lang="en-US" dirty="0" smtClean="0"/>
              <a:t>, just draw line instead of fractal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23360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023360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33227"/>
          </a:xfrm>
        </p:spPr>
        <p:txBody>
          <a:bodyPr/>
          <a:lstStyle/>
          <a:p>
            <a:r>
              <a:rPr lang="en-US" dirty="0" smtClean="0"/>
              <a:t>Can draw snowflake fractal of arbitrary depth!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32EA9-2E80-4BE4-A8C1-0B2CB62A3CB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828800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828800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" y="1828800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level=1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6240" y="1828800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level=2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6397228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level=3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0" y="6397228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level=4</a:t>
            </a:r>
          </a:p>
        </p:txBody>
      </p:sp>
    </p:spTree>
    <p:extLst>
      <p:ext uri="{BB962C8B-B14F-4D97-AF65-F5344CB8AC3E}">
        <p14:creationId xmlns:p14="http://schemas.microsoft.com/office/powerpoint/2010/main" val="31781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Example:  Tower of Hanoi</a:t>
            </a:r>
          </a:p>
          <a:p>
            <a:r>
              <a:rPr lang="en-US" dirty="0" smtClean="0"/>
              <a:t>Variable Scope Revisited</a:t>
            </a:r>
          </a:p>
          <a:p>
            <a:r>
              <a:rPr lang="en-US" dirty="0" smtClean="0"/>
              <a:t>Example:  Fibonacci</a:t>
            </a:r>
            <a:endParaRPr lang="en-US" dirty="0"/>
          </a:p>
          <a:p>
            <a:r>
              <a:rPr lang="en-US" dirty="0" smtClean="0"/>
              <a:t>Example:  Snowflake Fractal</a:t>
            </a:r>
            <a:endParaRPr lang="en-US" dirty="0"/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DA1C-3933-4D87-83F6-6A5B55D15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puzzle/game</a:t>
            </a:r>
          </a:p>
          <a:p>
            <a:pPr lvl="1"/>
            <a:r>
              <a:rPr lang="en-US" dirty="0" smtClean="0"/>
              <a:t>Goal is to move entire stack from one peg to any other peg</a:t>
            </a:r>
          </a:p>
          <a:p>
            <a:r>
              <a:rPr lang="en-US" dirty="0" smtClean="0"/>
              <a:t>Rules:</a:t>
            </a:r>
          </a:p>
          <a:p>
            <a:pPr lvl="1"/>
            <a:r>
              <a:rPr lang="en-US" dirty="0" smtClean="0"/>
              <a:t>There are only 3 available pegs</a:t>
            </a:r>
          </a:p>
          <a:p>
            <a:pPr lvl="1"/>
            <a:r>
              <a:rPr lang="en-US" dirty="0" smtClean="0"/>
              <a:t>Can only move </a:t>
            </a:r>
            <a:br>
              <a:rPr lang="en-US" dirty="0" smtClean="0"/>
            </a:br>
            <a:r>
              <a:rPr lang="en-US" dirty="0" smtClean="0"/>
              <a:t>one disk at a </a:t>
            </a:r>
            <a:br>
              <a:rPr lang="en-US" dirty="0" smtClean="0"/>
            </a:b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A disk cannot </a:t>
            </a:r>
            <a:br>
              <a:rPr lang="en-US" dirty="0" smtClean="0"/>
            </a:br>
            <a:r>
              <a:rPr lang="en-US" dirty="0" smtClean="0"/>
              <a:t>sit on top of a </a:t>
            </a:r>
            <a:br>
              <a:rPr lang="en-US" dirty="0" smtClean="0"/>
            </a:br>
            <a:r>
              <a:rPr lang="en-US" dirty="0" smtClean="0"/>
              <a:t>smaller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5</a:t>
            </a:fld>
            <a:endParaRPr lang="en-US"/>
          </a:p>
        </p:txBody>
      </p:sp>
      <p:pic>
        <p:nvPicPr>
          <p:cNvPr id="5" name="BMkOBNZHcI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6600" y="3406140"/>
            <a:ext cx="5486400" cy="3086100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24074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animation was probably daunting, but the recursive solution is surprisingly clean</a:t>
            </a:r>
          </a:p>
          <a:p>
            <a:pPr lvl="1"/>
            <a:r>
              <a:rPr lang="en-US" sz="2000" dirty="0" smtClean="0"/>
              <a:t>Can still be mind-blowingly confusing to understand</a:t>
            </a:r>
          </a:p>
          <a:p>
            <a:pPr lvl="1"/>
            <a:r>
              <a:rPr lang="en-US" sz="2000" dirty="0" smtClean="0"/>
              <a:t>For illustrative purposes – you’re not responsible for knowing this</a:t>
            </a:r>
          </a:p>
          <a:p>
            <a:pPr lvl="2"/>
            <a:endParaRPr lang="en-US" sz="1600" dirty="0"/>
          </a:p>
          <a:p>
            <a:r>
              <a:rPr lang="en-US" sz="2400" u="sng" dirty="0" smtClean="0"/>
              <a:t>Goal</a:t>
            </a:r>
            <a:r>
              <a:rPr lang="en-US" sz="2400" dirty="0" smtClean="0"/>
              <a:t>:  Move the tower of height 5 from peg 1 to peg 3</a:t>
            </a:r>
          </a:p>
          <a:p>
            <a:pPr lvl="1"/>
            <a:r>
              <a:rPr lang="en-US" sz="2000" dirty="0" smtClean="0"/>
              <a:t>Let’s assume our solution looks something of the form: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moveTower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height,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startPeg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endPeg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83080" y="4572000"/>
            <a:ext cx="5569800" cy="1956816"/>
            <a:chOff x="1783080" y="4572000"/>
            <a:chExt cx="5569800" cy="1956816"/>
          </a:xfrm>
        </p:grpSpPr>
        <p:grpSp>
          <p:nvGrpSpPr>
            <p:cNvPr id="18" name="Group 17"/>
            <p:cNvGrpSpPr/>
            <p:nvPr/>
          </p:nvGrpSpPr>
          <p:grpSpPr>
            <a:xfrm>
              <a:off x="1783080" y="4572000"/>
              <a:ext cx="5569800" cy="1956816"/>
              <a:chOff x="1783080" y="3840480"/>
              <a:chExt cx="5569800" cy="1956816"/>
            </a:xfrm>
          </p:grpSpPr>
          <p:sp>
            <p:nvSpPr>
              <p:cNvPr id="5" name="Shape 219"/>
              <p:cNvSpPr/>
              <p:nvPr/>
            </p:nvSpPr>
            <p:spPr>
              <a:xfrm>
                <a:off x="1783080" y="5477882"/>
                <a:ext cx="5569800" cy="319199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6" name="Shape 220"/>
              <p:cNvCxnSpPr/>
              <p:nvPr/>
            </p:nvCxnSpPr>
            <p:spPr>
              <a:xfrm rot="10800000">
                <a:off x="2722280" y="3840480"/>
                <a:ext cx="0" cy="163739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" name="Shape 221"/>
              <p:cNvCxnSpPr/>
              <p:nvPr/>
            </p:nvCxnSpPr>
            <p:spPr>
              <a:xfrm rot="10800000">
                <a:off x="4569242" y="3840480"/>
                <a:ext cx="0" cy="163739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" name="Shape 222"/>
              <p:cNvCxnSpPr/>
              <p:nvPr/>
            </p:nvCxnSpPr>
            <p:spPr>
              <a:xfrm rot="10800000">
                <a:off x="6416205" y="3840480"/>
                <a:ext cx="0" cy="1637399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539399" y="5477256"/>
                <a:ext cx="365760" cy="320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86361" y="5477041"/>
                <a:ext cx="365760" cy="320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 sz="24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33322" y="5477041"/>
                <a:ext cx="365760" cy="320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sp>
          <p:nvSpPr>
            <p:cNvPr id="9" name="Shape 223"/>
            <p:cNvSpPr/>
            <p:nvPr/>
          </p:nvSpPr>
          <p:spPr>
            <a:xfrm>
              <a:off x="2122230" y="5921086"/>
              <a:ext cx="1187100" cy="2883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24"/>
            <p:cNvSpPr/>
            <p:nvPr/>
          </p:nvSpPr>
          <p:spPr>
            <a:xfrm>
              <a:off x="2268085" y="5632870"/>
              <a:ext cx="932700" cy="2883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25"/>
            <p:cNvSpPr/>
            <p:nvPr/>
          </p:nvSpPr>
          <p:spPr>
            <a:xfrm>
              <a:off x="2368304" y="5344653"/>
              <a:ext cx="741299" cy="2883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26"/>
            <p:cNvSpPr/>
            <p:nvPr/>
          </p:nvSpPr>
          <p:spPr>
            <a:xfrm>
              <a:off x="2470593" y="5056338"/>
              <a:ext cx="499500" cy="288300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27"/>
            <p:cNvSpPr/>
            <p:nvPr/>
          </p:nvSpPr>
          <p:spPr>
            <a:xfrm>
              <a:off x="2591834" y="4768022"/>
              <a:ext cx="260999" cy="288300"/>
            </a:xfrm>
            <a:prstGeom prst="rect">
              <a:avLst/>
            </a:pr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122480" y="3562200"/>
              <a:ext cx="6241320" cy="990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080" y="3553920"/>
                <a:ext cx="6252480" cy="10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0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reconstruct the tower on peg 3, we first need to get the largest disk (red) onto peg 3</a:t>
            </a:r>
          </a:p>
          <a:p>
            <a:pPr lvl="1"/>
            <a:r>
              <a:rPr lang="en-US" dirty="0" smtClean="0"/>
              <a:t>Can’t do this while the other disks are on top</a:t>
            </a:r>
          </a:p>
          <a:p>
            <a:pPr lvl="1"/>
            <a:r>
              <a:rPr lang="en-US" u="sng" dirty="0" smtClean="0"/>
              <a:t>Solution</a:t>
            </a:r>
            <a:r>
              <a:rPr lang="en-US" dirty="0" smtClean="0"/>
              <a:t>:  First move the 4 disks on top to peg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224"/>
          <p:cNvSpPr/>
          <p:nvPr/>
        </p:nvSpPr>
        <p:spPr>
          <a:xfrm>
            <a:off x="2268085" y="5632870"/>
            <a:ext cx="932700" cy="288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25"/>
          <p:cNvSpPr/>
          <p:nvPr/>
        </p:nvSpPr>
        <p:spPr>
          <a:xfrm>
            <a:off x="2368304" y="5344653"/>
            <a:ext cx="741299" cy="288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26"/>
          <p:cNvSpPr/>
          <p:nvPr/>
        </p:nvSpPr>
        <p:spPr>
          <a:xfrm>
            <a:off x="2470593" y="5056338"/>
            <a:ext cx="499500" cy="288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27"/>
          <p:cNvSpPr/>
          <p:nvPr/>
        </p:nvSpPr>
        <p:spPr>
          <a:xfrm>
            <a:off x="2591834" y="4768022"/>
            <a:ext cx="260999" cy="2883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3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reconstruct the tower on peg 3, we first need to get the largest disk (red) onto peg 3</a:t>
                </a:r>
              </a:p>
              <a:p>
                <a:pPr lvl="1"/>
                <a:r>
                  <a:rPr lang="en-US" dirty="0" smtClean="0"/>
                  <a:t>Can’t do this while the other disks are on top</a:t>
                </a:r>
              </a:p>
              <a:p>
                <a:pPr lvl="1"/>
                <a:r>
                  <a:rPr lang="en-US" u="sng" dirty="0" smtClean="0"/>
                  <a:t>Solution</a:t>
                </a:r>
                <a:r>
                  <a:rPr lang="en-US" dirty="0" smtClean="0"/>
                  <a:t>:  First move the 4 disks on top to peg 2</a:t>
                </a:r>
              </a:p>
              <a:p>
                <a:pPr lvl="2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moveTower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(4,peg1,peg2);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just assume it works!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4114800" y="5056632"/>
            <a:ext cx="932700" cy="1153148"/>
            <a:chOff x="2268085" y="4768022"/>
            <a:chExt cx="932700" cy="1153148"/>
          </a:xfrm>
        </p:grpSpPr>
        <p:sp>
          <p:nvSpPr>
            <p:cNvPr id="14" name="Shape 224"/>
            <p:cNvSpPr/>
            <p:nvPr/>
          </p:nvSpPr>
          <p:spPr>
            <a:xfrm>
              <a:off x="2268085" y="5632870"/>
              <a:ext cx="932700" cy="2883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25"/>
            <p:cNvSpPr/>
            <p:nvPr/>
          </p:nvSpPr>
          <p:spPr>
            <a:xfrm>
              <a:off x="2368304" y="5344653"/>
              <a:ext cx="741299" cy="2883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26"/>
            <p:cNvSpPr/>
            <p:nvPr/>
          </p:nvSpPr>
          <p:spPr>
            <a:xfrm>
              <a:off x="2470593" y="5056338"/>
              <a:ext cx="499500" cy="288300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27"/>
            <p:cNvSpPr/>
            <p:nvPr/>
          </p:nvSpPr>
          <p:spPr>
            <a:xfrm>
              <a:off x="2591834" y="4768022"/>
              <a:ext cx="260999" cy="288300"/>
            </a:xfrm>
            <a:prstGeom prst="rect">
              <a:avLst/>
            </a:pr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08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Tower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move the red disk to peg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964E-4FA5-41D3-B29D-50E632F9EB33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3080" y="4572000"/>
            <a:ext cx="5569800" cy="1956816"/>
            <a:chOff x="1783080" y="3840480"/>
            <a:chExt cx="5569800" cy="1956816"/>
          </a:xfrm>
        </p:grpSpPr>
        <p:sp>
          <p:nvSpPr>
            <p:cNvPr id="6" name="Shape 219"/>
            <p:cNvSpPr/>
            <p:nvPr/>
          </p:nvSpPr>
          <p:spPr>
            <a:xfrm>
              <a:off x="1783080" y="5477882"/>
              <a:ext cx="5569800" cy="319199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" name="Shape 220"/>
            <p:cNvCxnSpPr/>
            <p:nvPr/>
          </p:nvCxnSpPr>
          <p:spPr>
            <a:xfrm rot="10800000">
              <a:off x="2722280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221"/>
            <p:cNvCxnSpPr/>
            <p:nvPr/>
          </p:nvCxnSpPr>
          <p:spPr>
            <a:xfrm rot="10800000">
              <a:off x="4569242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222"/>
            <p:cNvCxnSpPr/>
            <p:nvPr/>
          </p:nvCxnSpPr>
          <p:spPr>
            <a:xfrm rot="10800000">
              <a:off x="6416205" y="3840480"/>
              <a:ext cx="0" cy="163739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0" name="TextBox 9"/>
            <p:cNvSpPr txBox="1"/>
            <p:nvPr/>
          </p:nvSpPr>
          <p:spPr>
            <a:xfrm>
              <a:off x="2539399" y="5477256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6361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sz="2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322" y="5477041"/>
              <a:ext cx="365760" cy="32004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3" name="Shape 223"/>
          <p:cNvSpPr/>
          <p:nvPr/>
        </p:nvSpPr>
        <p:spPr>
          <a:xfrm>
            <a:off x="2122230" y="5921086"/>
            <a:ext cx="1187100" cy="288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Group 17"/>
          <p:cNvGrpSpPr/>
          <p:nvPr/>
        </p:nvGrpSpPr>
        <p:grpSpPr>
          <a:xfrm>
            <a:off x="4114800" y="5056632"/>
            <a:ext cx="932700" cy="1153148"/>
            <a:chOff x="2268085" y="4768022"/>
            <a:chExt cx="932700" cy="1153148"/>
          </a:xfrm>
        </p:grpSpPr>
        <p:sp>
          <p:nvSpPr>
            <p:cNvPr id="14" name="Shape 224"/>
            <p:cNvSpPr/>
            <p:nvPr/>
          </p:nvSpPr>
          <p:spPr>
            <a:xfrm>
              <a:off x="2268085" y="5632870"/>
              <a:ext cx="932700" cy="2883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25"/>
            <p:cNvSpPr/>
            <p:nvPr/>
          </p:nvSpPr>
          <p:spPr>
            <a:xfrm>
              <a:off x="2368304" y="5344653"/>
              <a:ext cx="741299" cy="288300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26"/>
            <p:cNvSpPr/>
            <p:nvPr/>
          </p:nvSpPr>
          <p:spPr>
            <a:xfrm>
              <a:off x="2470593" y="5056338"/>
              <a:ext cx="499500" cy="288300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27"/>
            <p:cNvSpPr/>
            <p:nvPr/>
          </p:nvSpPr>
          <p:spPr>
            <a:xfrm>
              <a:off x="2591834" y="4768022"/>
              <a:ext cx="260999" cy="288300"/>
            </a:xfrm>
            <a:prstGeom prst="rect">
              <a:avLst/>
            </a:prstGeom>
            <a:solidFill>
              <a:srgbClr val="99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955960" y="4098600"/>
              <a:ext cx="3007080" cy="17110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880" y="4088880"/>
                <a:ext cx="3025440" cy="17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7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1916</TotalTime>
  <Words>1441</Words>
  <Application>Microsoft Office PowerPoint</Application>
  <PresentationFormat>On-screen Show (4:3)</PresentationFormat>
  <Paragraphs>320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Wingdings</vt:lpstr>
      <vt:lpstr>UWTheme-120-Sp17</vt:lpstr>
      <vt:lpstr>Recursion II CSE 120 Spring 2017</vt:lpstr>
      <vt:lpstr>Administrivia</vt:lpstr>
      <vt:lpstr>Recursion Review</vt:lpstr>
      <vt:lpstr>Outline</vt:lpstr>
      <vt:lpstr>Tower of Hanoi</vt:lpstr>
      <vt:lpstr>Solving the Tower of Hanoi</vt:lpstr>
      <vt:lpstr>Solving the Tower of Hanoi</vt:lpstr>
      <vt:lpstr>Solving the Tower of Hanoi</vt:lpstr>
      <vt:lpstr>Solving the Tower of Hanoi</vt:lpstr>
      <vt:lpstr>Solving the Tower of Hanoi</vt:lpstr>
      <vt:lpstr>Solving the Tower of Hanoi</vt:lpstr>
      <vt:lpstr>Solving the Tower of Hanoi</vt:lpstr>
      <vt:lpstr>Solving the Tower of Hanoi</vt:lpstr>
      <vt:lpstr>Outline</vt:lpstr>
      <vt:lpstr>Variable Scope Revisited</vt:lpstr>
      <vt:lpstr>Variable Scope Revisited</vt:lpstr>
      <vt:lpstr>‘Inception’ Analogy (2010 film)</vt:lpstr>
      <vt:lpstr>Add Example </vt:lpstr>
      <vt:lpstr>Peer Instruction Question</vt:lpstr>
      <vt:lpstr>Outline</vt:lpstr>
      <vt:lpstr>Fibonacci</vt:lpstr>
      <vt:lpstr>Fibonacci</vt:lpstr>
      <vt:lpstr>Fibonacci Call Structure</vt:lpstr>
      <vt:lpstr>Outline</vt:lpstr>
      <vt:lpstr>Koch Snowflake</vt:lpstr>
      <vt:lpstr>Code:  Triangle</vt:lpstr>
      <vt:lpstr>Code:  Triangle</vt:lpstr>
      <vt:lpstr>Drawing the Fractal</vt:lpstr>
      <vt:lpstr>Code:  Fractal</vt:lpstr>
      <vt:lpstr>Code:  Make It Recursive</vt:lpstr>
      <vt:lpstr>The Result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Recursion II CSE 120 Spring 2017</dc:title>
  <dc:creator>Justin Hsia</dc:creator>
  <cp:lastModifiedBy>Justin Hsia</cp:lastModifiedBy>
  <cp:revision>43</cp:revision>
  <cp:lastPrinted>2017-05-03T23:52:43Z</cp:lastPrinted>
  <dcterms:created xsi:type="dcterms:W3CDTF">2017-04-30T00:14:24Z</dcterms:created>
  <dcterms:modified xsi:type="dcterms:W3CDTF">2017-05-03T23:54:09Z</dcterms:modified>
</cp:coreProperties>
</file>