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4.xml" ContentType="application/vnd.openxmlformats-officedocument.presentationml.notesSlide+xml"/>
  <Override PartName="/ppt/ink/ink8.xml" ContentType="application/inkml+xml"/>
  <Override PartName="/ppt/notesSlides/notesSlide5.xml" ContentType="application/vnd.openxmlformats-officedocument.presentationml.notesSlide+xml"/>
  <Override PartName="/ppt/ink/ink9.xml" ContentType="application/inkml+xml"/>
  <Override PartName="/ppt/ink/ink10.xml" ContentType="application/inkml+xml"/>
  <Override PartName="/ppt/ink/ink11.xml" ContentType="application/inkml+xml"/>
  <Override PartName="/ppt/ink/ink12.xml" ContentType="application/inkml+xml"/>
  <Override PartName="/ppt/notesSlides/notesSlide6.xml" ContentType="application/vnd.openxmlformats-officedocument.presentationml.notesSlide+xml"/>
  <Override PartName="/ppt/ink/ink13.xml" ContentType="application/inkml+xml"/>
  <Override PartName="/ppt/ink/ink14.xml" ContentType="application/inkml+xml"/>
  <Override PartName="/ppt/ink/ink15.xml" ContentType="application/inkml+xml"/>
  <Override PartName="/ppt/ink/ink16.xml" ContentType="application/inkml+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35"/>
  </p:notesMasterIdLst>
  <p:sldIdLst>
    <p:sldId id="257" r:id="rId2"/>
    <p:sldId id="258" r:id="rId3"/>
    <p:sldId id="259" r:id="rId4"/>
    <p:sldId id="260" r:id="rId5"/>
    <p:sldId id="261" r:id="rId6"/>
    <p:sldId id="264" r:id="rId7"/>
    <p:sldId id="265" r:id="rId8"/>
    <p:sldId id="266" r:id="rId9"/>
    <p:sldId id="267" r:id="rId10"/>
    <p:sldId id="289" r:id="rId11"/>
    <p:sldId id="268" r:id="rId12"/>
    <p:sldId id="269" r:id="rId13"/>
    <p:sldId id="270" r:id="rId14"/>
    <p:sldId id="271" r:id="rId15"/>
    <p:sldId id="263" r:id="rId16"/>
    <p:sldId id="272" r:id="rId17"/>
    <p:sldId id="273" r:id="rId18"/>
    <p:sldId id="274" r:id="rId19"/>
    <p:sldId id="262" r:id="rId20"/>
    <p:sldId id="275" r:id="rId21"/>
    <p:sldId id="283" r:id="rId22"/>
    <p:sldId id="287" r:id="rId23"/>
    <p:sldId id="286" r:id="rId24"/>
    <p:sldId id="288" r:id="rId25"/>
    <p:sldId id="276" r:id="rId26"/>
    <p:sldId id="277" r:id="rId27"/>
    <p:sldId id="278" r:id="rId28"/>
    <p:sldId id="280" r:id="rId29"/>
    <p:sldId id="281" r:id="rId30"/>
    <p:sldId id="284" r:id="rId31"/>
    <p:sldId id="285" r:id="rId32"/>
    <p:sldId id="279" r:id="rId33"/>
    <p:sldId id="282"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2A85"/>
    <a:srgbClr val="669900"/>
    <a:srgbClr val="E266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85" autoAdjust="0"/>
    <p:restoredTop sz="89804" autoAdjust="0"/>
  </p:normalViewPr>
  <p:slideViewPr>
    <p:cSldViewPr snapToGrid="0">
      <p:cViewPr varScale="1">
        <p:scale>
          <a:sx n="83" d="100"/>
          <a:sy n="83" d="100"/>
        </p:scale>
        <p:origin x="825" y="3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6.wmf"/></Relationships>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4-21T19:34:27.397"/>
    </inkml:context>
    <inkml:brush xml:id="br0">
      <inkml:brushProperty name="width" value="0.05292" units="cm"/>
      <inkml:brushProperty name="height" value="0.05292" units="cm"/>
      <inkml:brushProperty name="color" value="#FF0000"/>
    </inkml:brush>
  </inkml:definitions>
  <inkml:trace contextRef="#ctx0" brushRef="#br0">10119 14454 56 0,'0'3'24'0,"0"2"-12"0,3-2 3 16,-3-3 15-16,0 0 8 15,0 0 6-15,-6 2-8 16,0-2-2-16,0 0-13 16,-3 0-3-16,0 0-10 15,1 0-5-15,-1 0 0 0,0 0-2 16,3 0-1-16,0 0 1 15,3 0-1-15,3 0 2 16,18 3 1-16,11 5 3 16,22-8 1-16,20 0 1 0,28 0 2 15,26 0-3-15,21 8 1 16,14 0-7-16,10 8-1 16,-3-3 4-16,-7 0 5 15,-11-5-1-15,-6-5 1 16,-18-1 1-16,-9 1 4 15,-18 0-6-15,-8-11 0 16,-16 3-13-16,-11-9-4 16,2-2-117-1</inkml:trace>
  <inkml:trace contextRef="#ctx0" brushRef="#br0" timeOffset="2086.306">12870 14444 100 0,'0'-3'38'0,"0"3"-20"0,3-3-8 0,-3 3 12 16,2 0-6-16,4-2 1 15,6-1 1-15,3 0 3 16,3-2-11-16,12 0 1 0,6-3 0 16,8 3 0-16,16-1 1 15,5 1 0-15,13 2 0 16,14-2 0-16,18 2 2 16,12 1-1-16,9-1 2 15,15 3-6-15,6 0-3 16,17 3 1-16,-2-1 0 15,0-2-3-15,-1 6-1 0,-5-1 3 16,-6-2 1-16,-12 2 1 16,-12 0 0-16,-9-5 2 15,-18 0 4-15,-9 0-6 16,-11 0 0-16,-16-2-2 16,-5 2 1-16,-10 0-4 15,-8-3 0-15,-12 0-47 16,-22 3-120-1</inkml:trace>
  <inkml:trace contextRef="#ctx0" brushRef="#br0" timeOffset="3045.4006">17698 14547 220 0,'-3'-27'85'0,"6"25"-46"0,5 2-46 16,1-8 14-16,3 0 1 15,18 3 5-15,9-3-2 16,20-3 1-16,16-2-7 16,32 0 1-16,21-1 4 0,30 6-2 0,14 3 1 15,19 5-3 1,2 3 1-16,4 5-2 15,-7 0 2-15,-14 0 2 0,-4-1 5 16,-20 7 1-16,-15-4 0 16,-21-2-5-16,-12 0-4 15,-11-3-3-15,-10 1 0 16,-15-1-4-16,-5 3 0 16,-12-3-54-16,-4-7-25 15</inkml:trace>
</inkml:ink>
</file>

<file path=ppt/ink/ink1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4-21T22:32:24.703"/>
    </inkml:context>
    <inkml:brush xml:id="br0">
      <inkml:brushProperty name="width" value="0.05292" units="cm"/>
      <inkml:brushProperty name="height" value="0.05292" units="cm"/>
      <inkml:brushProperty name="color" value="#FF0000"/>
    </inkml:brush>
  </inkml:definitions>
  <inkml:trace contextRef="#ctx0" brushRef="#br0">3208 16169 164 0,'-3'-11'63'0,"3"11"-34"0,0-5-14 0,0 5 18 16,0-3-10-16,3-2-3 16,0 5-9-16,0-3-5 0,5 3-3 15,7 0-3-15,3 0 3 0,3 3-2 16,3 2-1-16,0 0 1 16,5-2-1-16,1 5 0 15,0-5 0-15,0 2-3 16,3-2 2-16,2 2 1 15,4 0 2-15,-6 1-1 16,11-1-1-16,-2 0 1 16,0-5 1-16,2 5 1 15,4-5 1-15,0 0-2 16,5 0-2-16,-2 0 3 16,8 3 0-16,1-3-4 15,5 0 1-15,-2 0-2 16,2 0 0-16,1 0 2 15,5 0 0-15,1 3 0 0,-1-3 2 16,3 0-3-16,4-3 0 16,-4 3 3-16,7 3 1 15,-1-1-4-15,-3-2 1 16,1 0 0-16,-1 6 0 16,4-1 0-16,5-2 0 15,-3 2 2-15,7-5 1 16,-7 0-1-16,0 0 1 15,7 0-2-15,-1 0 2 16,0-5 0-16,0 2 3 0,-2 0-5 16,8 3-1-16,0-2 0 15,-3-4 2-15,-2 1-1 16,-7 2 2-16,3 3-2 16,-2 3-1-16,2-3 1 15,-8 0-1-15,17 0 0 16,-3 0 0-16,3 5 2 15,-2-5 1-15,-1 0-4 16,0 0 1-16,0 0 0 16,4 0 2-16,2 0-1 15,-6-2 2-15,-3-1 0 16,-5 0 1-16,5 6-2 16,-3 0 1-16,4-6-2 15,-1 0-1-15,-3-2 3 16,7 5 0-16,2 0-4 15,0 0 1-15,-3-5 2 0,1 2 1 16,-1 3-1-16,-6 0-2 16,6-2 1-16,-2-1 1 15,-1 0-1-15,3 6 2 16,-2 0-2-16,-1-6-1 16,0 0 1-16,-2 3 1 15,8 3 1-15,-3 0 3 16,0-3-5-16,7-3-3 15,-4 3 1-15,3 0 0 16,0 0 1-16,3-3 2 16,1 1-1-16,2 2 2 0,-6 0 0 15,9-3 1-15,-6 0-2 16,7 3 1-16,-10 0-2 16,6 0-1-16,-6-2 3 15,0-1 0-15,7 6-6 16,-4-3 0-16,0-3 1 15,-3 0 3-15,6 3 0 16,-5 0-1-16,-1-2 3 16,0-4 0-16,3 1 1 15,1 2 2-15,-4 3-1 16,3-2 0-16,0-6-3 16,3 8 1-16,-2-3 0 15,5 1 1-15,-3-6-5 16,-6 8 1-16,3-3 0 15,-2 0 2-15,2 1-1 0,-3-4 2 16,0 4 0-16,0-1 1 16,4 0-2-16,-4-2 1 15,-3 5-2-15,6-2 2 16,-2-1-4-16,2 3 0 16,0-3 3-16,-3 1 3 15,6 2 2-15,-2 0 3 16,-4 0-5-16,0 0-3 15,0 0-1-15,-3 2 1 16,4-2-1-16,-7 0-1 16,3-2 1-16,0-1 1 0,-8-2-1 15,-10 5 2-15,1-6-2 16,-10 1 2-16,-8 0-31 16,-10-8-13-16,-2-3-103 15</inkml:trace>
  <inkml:trace contextRef="#ctx0" brushRef="#br0" timeOffset="11275.7343">8068 16886 180 0,'6'-14'68'0,"-3"9"-36"0,0-5-11 0,-3 10 22 16,0 0 1-16,-3-3 3 0,0 0-11 15,-3 3-4 1,-3 0-18-16,-5 6-7 0,-1-1-2 0,-3 8-6 16,0 0 1-16,6 11-5 15,0-8 1-15,9-3-3 16,6 6 2-16,9 5 3 15,3-3 1-15,0 0 1 16,0 5 0-16,0-7 0 16,-4 2 0-16,-5-2 2 15,-3 2 3-15,-6 3-7 16,-6-16 0-16,-8-3-29 16,-1 0-11-16,-3-10-8 15,0 5 0-15,-3-5-1 16,9 5 2-16,6-8-28 15</inkml:trace>
  <inkml:trace contextRef="#ctx0" brushRef="#br0" timeOffset="11635.2245">8202 17013 208 0,'3'5'77'0,"3"0"-42"0,0 6-39 0,3-6 15 15,0 0-4-15,6 1 3 16,0-4-1-16,3-2 0 16,0 0-5-16,-1 0-3 0,-2-5 2 0,0-3 0 15,-3 0 1-15,-6 0-2 16,-3-2 1-16,-6 4 2 16,-3-2 4-16,-6 3 2 15,-12 5 3-15,1 3-3 16,-4 5 1-16,0 8-9 15,3 2-2-15,3 1-3 16,6 5-2-16,6-1 3 16,6-4 0-16,6 7-2 15,9-7 2-15,12 2-1 16,6-8-2-16,3-2-15 16,2-6-7-16,7-10-34 15,-3-8-11-15,-1-6-18 16</inkml:trace>
  <inkml:trace contextRef="#ctx0" brushRef="#br0" timeOffset="11849.4885">8577 16999 244 0,'-32'-2'93'0,"23"4"-50"0,-6-2-46 0,6 6 16 16,0-1-5-16,-6 6 0 15,0 2 0-15,3 5 0 16,3 1-4-16,3 7-3 0,9 9 0 15,9-3-1-15,0-3 0 16,6-6 0-16,6-4 0 16,3-6-25-16,-1-2-8 15,1-9-34-15,-3-2-12 0,6-2-3 16</inkml:trace>
  <inkml:trace contextRef="#ctx0" brushRef="#br0" timeOffset="12148.8027">8643 17084 176 0,'-9'5'68'0,"9"3"-36"0,3 6-31 16,0-6 14-16,0 2-4 15,3 11 1-15,0 3-6 16,6-3-2-16,0-7-2 16,8-1-2-16,-5-5 1 0,3-6-1 15,0-12 2-15,-3-3-8 16,-3-1-1-16,0-2 4 15,-3 1 3-15,-3 1 7 16,0 1 4-16,-4 8 5 16,1-3 4-16,-3 8-12 0,3 8-7 15,0 5 1-15,3 6 0 16,0 4 0-16,3-1-2 16,0-4-4-16,0 1-2 15,0-6-48-15,9-11-70 31</inkml:trace>
  <inkml:trace contextRef="#ctx0" brushRef="#br0" timeOffset="12477.7395">8976 17039 184 0,'-3'0'71'0,"6"5"-38"0,0 3-39 15,0-2 14 1,0 2 2-16,-3 5 3 0,0 0 0 15,0 0 0-15,0-2-7 16,0 5-4-16,0-3 1 0,0-2-2 16,0-3 2-1,0-3 0-15,0 3 1 16,0-16 6 0,3 3 4-16,0-9-7 15,0 1-4-15,3 0 6 16,0 0 4-16,3-1-9 15,0 1-1-15,3 0-3 16,0 5 2-16,0-3-17 16,-1 9-4-16,-2-1-15 0,0 0-7 15,0 3-28 1,0 0-42-16,3 3 33 16</inkml:trace>
  <inkml:trace contextRef="#ctx0" brushRef="#br0" timeOffset="12627.0054">9241 17037 188 0,'-9'2'71'0,"12"9"-38"0,-3 2-39 0,0-5 12 16,0 3-9-16,0 2 2 0,0 0-21 16,0 3-8-16,0-3-42 15,0 0-19-15</inkml:trace>
  <inkml:trace contextRef="#ctx0" brushRef="#br0" timeOffset="12766.1421">9188 16986 132 0,'-18'-2'52'0,"33"-4"-28"0,-7-12-85 16,-2 10-17-16</inkml:trace>
  <inkml:trace contextRef="#ctx0" brushRef="#br0" timeOffset="12973.7189">9393 16653 184 0,'12'-8'71'0,"-9"8"-38"0,-3 3-28 0,0 2 19 15,0 3-6-15,3 10 1 16,0 14-6-16,-3 2 0 15,0 4-8-15,0 9-1 0,0-2 2 16,0 5-5-16,0-7-1 16,-3-1-5-16,3 6 1 15,-3-9-33-15,0-7-13 16,9-11-46-16</inkml:trace>
  <inkml:trace contextRef="#ctx0" brushRef="#br0" timeOffset="13182.9631">9313 16955 268 0,'-9'-6'101'0,"9"6"-54"0,3 0-57 16,0-2 16-16,3-4-6 15,-4 6 2-15,4-2-1 16,6 4-1-16,3-2 1 15,6 6-15-15,-3-4-5 0,0-2-37 16,-3 3-13-16,0-3-20 16</inkml:trace>
  <inkml:trace contextRef="#ctx0" brushRef="#br0" timeOffset="13348.8555">9512 16968 184 0,'3'16'68'0,"0"-14"-36"0,3 9-33 0,0-3 12 16,0 0-5-16,3 5 1 15,0 0-2-15,0 6 0 16,0-6-3-16,2 0-2 0,1 0 3 16,3-2-2-16,0-3-1 15,0-3-43-15,-3-5-19 16,3-2-15 0</inkml:trace>
  <inkml:trace contextRef="#ctx0" brushRef="#br0" timeOffset="13530.2514">9783 16978 224 0,'-12'8'85'0,"6"3"-46"0,-6 5-46 16,6-3 16-16,-3 11 7 15,-6 8 9-15,-11 7-3 16,2 1-1-16,0 0-12 16,0 5-5-16,3-6-1 0,3-4-9 15,6-9-3-15,4 1-33 16,2-9-12-16,3-5-55 15</inkml:trace>
  <inkml:trace contextRef="#ctx0" brushRef="#br0" timeOffset="13798.307">10131 16642 180 0,'-9'11'68'0,"6"7"-36"0,-18 22-31 0,6-11 14 16,-5 16 12-16,-7 8 7 0,-3 5-9 15,3-5-4 1,3 3-12-16,7-3-8 0,2-6-2 0,0-10-54 15,12-10-23 1,-3-3-21-16</inkml:trace>
  <inkml:trace contextRef="#ctx0" brushRef="#br0" timeOffset="14802.6163">10238 17005 192 0,'-3'-6'71'0,"6"6"-38"0,0 0-43 0,0 8 9 16,3 3 2-16,3 8 4 16,0 10 4-16,-3 16 2 15,0 0-5-15,-3 2 0 0,0-2 1 16,-3 0 5-16,0-8 5 15,-3-8-11-15,3-5-4 0,3-8 5 16,0-11 5-16,0-5-2 16,0-13 2-16,0-13-7 15,-3-9-3-15,0-7-4 16,0 0 1-16,0 2-1 16,0 3-2-16,3 5 3 15,3 6 0-15,0 4 1 16,0-1 0-16,6 7-3 15,2 3 0-15,4 2-1 16,3 6 0-16,-3 7 5 16,0 9 1-16,-6 5 4 15,-6 5 3-15,-6 5 2 16,-6 1 3-16,-3 5-3 0,-3-9-1 16,-3-7-6-16,0-2-1 15,-3-4-6-15,-3-7 0 16,1 2-19-16,2-13-8 15,3-5-33-15,3-3-12 16,9 0-18 0</inkml:trace>
  <inkml:trace contextRef="#ctx0" brushRef="#br0" timeOffset="15103.8271">10473 16986 168 0,'6'0'66'0,"0"6"-36"0,3 1-26 0,-3-1 15 0,3 2 6 16,0 5 5-16,-3 8-10 16,0-2-2-16,-3 4-10 15,-6-1-1-15,0-4 3 0,0-2-4 16,0 3 2 0,3-19 8-1,0-8 0-15,3-6-8 16,3-4-2-16,3-3-4 15,3 0 1-15,-3 2-4 16,3 6-2-16,0 2-9 16,-1 3-3-16,1 3-27 15,0 0-13-15,0 2-24 16,0 3-39 0,-3 0 34-16</inkml:trace>
  <inkml:trace contextRef="#ctx0" brushRef="#br0" timeOffset="15239.4242">10741 17023 184 0,'3'8'68'0,"9"0"-36"0,-3 5-31 0,-3-7 16 16,0 7-11-16,-3 0-1 16,0 6-1-16,0-1 0 15,0 6-2-15,0-5-2 0,-3-1 1 16,0-5-26-16,0-2-8 16</inkml:trace>
  <inkml:trace contextRef="#ctx0" brushRef="#br0" timeOffset="15374.6462">10774 16886 232 0,'-3'-6'88'0,"-6"6"-48"0,18-5-82 16,-9 5-3-16,3 0-44 15,3 0-15-15</inkml:trace>
  <inkml:trace contextRef="#ctx0" brushRef="#br0" timeOffset="15630.6534">10905 17023 140 0,'12'29'52'0,"-3"-10"-28"0,6 7-8 0,-9-12 16 16,0-4 0-1,3 6 1-15,-1-3-10 0,1-2-1 16,-3-3 7-1,6-8-17-15,0-5 4 0,0-9 0 16,-3-4-6-16,0-6-1 16,-3 0-7-16,0 3-2 15,-3-3-9-15,0 6-4 16,0-4-13-16,0 9-6 16,3 0-36-16,0 5-14 15,3 8-6 1</inkml:trace>
  <inkml:trace contextRef="#ctx0" brushRef="#br0" timeOffset="15964.3832">11223 16994 200 0,'-23'3'74'0,"5"5"-40"0,3 8-42 16,9-6 12-16,-3 6-6 15,0 3 0-15,3 4 2 16,0-1 0-16,6 4 0 15,0-7 0-15,6-6 0 0,0-5 0 16,12-16 0-16,0 3-7 16,0-9-3-16,-3 1 3 15,-1 0 2-15,-2-6 9 16,-6-2 7-16,0 8 10 16,-3 0 5-16,-3 2-6 15,0 3 1-15,0 6-10 0,0 2-2 16,0 7-5-16,0 7-3 15,3-1 0-15,0 8 1 16,3-2-3-16,3 7-2 16,0-2-31-16,6-8-13 15,3-3-53 1</inkml:trace>
  <inkml:trace contextRef="#ctx0" brushRef="#br0" timeOffset="16171.4406">11536 16968 212 0,'-18'-13'82'0,"6"10"-44"0,0 3-42 0,3 0 13 0,-2 8-5 15,-4 0 2-15,3 2-1 16,0 6 2-16,3 3-4 16,6 2-2-16,3-3 2 0,6 6-2 15,6 3 2-15,3-6-2 16,3 3-1-16,2-8-28 15,-2-1-11-15,0-12-56 16</inkml:trace>
  <inkml:trace contextRef="#ctx0" brushRef="#br0" timeOffset="16364.9986">11610 16952 244 0,'-6'-3'90'0,"9"3"-48"0,0 0-51 15,0 6 12-15,6-1-2 0,0 8 1 16,0 6 2-16,0 2 2 16,0 0-3-16,3-3-2 0,-3 6 0 15,3-8-8-15,0-3 0 16,0-2-39-16,5-6-17 16,1-7-27-1</inkml:trace>
  <inkml:trace contextRef="#ctx0" brushRef="#br0" timeOffset="16531.346">11890 16928 256 0,'-18'13'96'0,"12"1"-52"0,-8 12-43 0,5-8 19 0,-6 9 2 16,-6 18 6-16,0 3-9 16,3-3-3-16,3 0-9 15,-3-1-7-15,10-4-3 0,5-5-60 16,6-6-25-16,5-16-33 15</inkml:trace>
  <inkml:trace contextRef="#ctx0" brushRef="#br0" timeOffset="16864.5367">12417 16968 224 0,'0'13'85'0,"-3"-8"-46"0,6 16-48 0,-3-7 12 16,0 2-4-16,0-1 0 0,0 9 3 15,0-5 1-15,-3-3-1 16,3-3-32-16,0 0-13 16,3 0-44-16</inkml:trace>
  <inkml:trace contextRef="#ctx0" brushRef="#br0" timeOffset="17025.0994">12444 16764 256 0,'-6'-19'96'0,"6"19"-52"0,0 19-67 15,3-14 8-15,0 1-29 16,0 2-10-16,3-1-31 0,3 12-13 15</inkml:trace>
  <inkml:trace contextRef="#ctx0" brushRef="#br0" timeOffset="17326.261">12697 16888 240 0,'-18'0'90'0,"9"0"-48"0,-3 8-51 0,6-2 14 15,0-1-3-15,-3 3 1 16,3 2-4-16,0 4 1 16,3-4 0-16,1 1-3 0,4 2 2 15,4 0 1-15,0 0 0 0,3 6 4 16,-3-6 5-16,-3 0-1 16,-3 1 1-16,-3-6 3 15,-3 2 5-15,0-2-7 16,-3-3-1-16,-2 1-5 15,-1-4-3-15,-3-2-18 16,9 0-9-16,-3 0-48 16,9-2-20-16,12-4 3 15</inkml:trace>
  <inkml:trace contextRef="#ctx0" brushRef="#br0" timeOffset="17567.053">12804 16915 304 0,'-18'0'112'0,"15"0"-60"0,0 13-69 0,0-8 14 16,0 3-2-16,0 6 2 15,3-4 0-15,0 3 2 16,3 6 1-16,0-3-3 0,0 8 2 16,0-9 1-16,-3 4 0 15,0-1 4-15,-3-4 5 16,0-6-5-16,-3 2 0 15,0-7-18-15,0-3-5 16,0 0-40-16,0-8-14 16,4-3-26-1</inkml:trace>
  <inkml:trace contextRef="#ctx0" brushRef="#br0" timeOffset="17913.7879">12947 16933 264 0,'-9'14'99'0,"12"-6"-54"0,-3 10-57 16,0-5 15-16,0 8-5 15,3-2 3-15,0 5 0 16,0-8-1-16,3 2 1 16,0-5-10-16,0-2-4 0,6-8-11 15,3-6-5-15,-1-8 13 16,-2-2 9-16,0 0 0 15,-3-6 3-15,0 1 8 0,0-6 5 16,-3 0 7 0,0 6 4-16,0 5-6 0,0 18 8 15,0 3-1 1,0 5-7-16,0 3-4 16,0 0-5-16,3 5-4 15,0-3-14-15,-1 1-4 16,1-6-81-1,3-2-51-15,0-9 61 16</inkml:trace>
  <inkml:trace contextRef="#ctx0" brushRef="#br0" timeOffset="18241.0484">13364 16986 252 0,'0'0'93'0,"6"8"-50"0,3-3-50 0,-4 3 14 0,1-2-7 15,0-6 0-15,3 5 6 16,-3-5 6-16,6 0-6 16,6-5-3-16,-3 2-2 0,-3-8-4 15,0-4 2-15,-3-1-1 16,-6 0-2-16,-12 0 0 16,-3 0 3-16,-3 3 0 15,-3 2 3-15,-3 3 1 16,0 8 3-16,-5 8-3 15,2 3 0-15,3 5-1 16,3 2-2-16,6 1 7 16,0 2 5-16,9 3-4 0,9-3 0 15,6 5-6-15,3-7-2 16,0 2-24-16,3-8-10 16,9 3-83-1</inkml:trace>
  <inkml:trace contextRef="#ctx0" brushRef="#br0" timeOffset="18466.4053">13774 17092 272 0,'-6'5'101'0,"6"1"-54"0,-3 2-53 0,3-8 17 0,0 8-9 15,-5-6-2-15,5-2 1 16,-3 0-1-16,3 0 0 16,-3 0-29-16,6-2-10 0,0-6-43 15,-3-6-44 1,3 1 39-16</inkml:trace>
  <inkml:trace contextRef="#ctx0" brushRef="#br0" timeOffset="18680.3912">13798 16531 260 0,'3'-16'96'0,"0"19"-52"0,0-6-49 16,-3 3 17-16,0 6 6 0,-3 2 8 16,0 7-2-16,-3 15 0 15,-6 14-13-15,-3 7-4 0,1-4-3 16,2-4-2-16,0-4-2 15,3-7-41-15,18-5-121 32</inkml:trace>
</inkml:ink>
</file>

<file path=ppt/ink/ink1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4-21T22:33:10.150"/>
    </inkml:context>
    <inkml:brush xml:id="br0">
      <inkml:brushProperty name="width" value="0.05292" units="cm"/>
      <inkml:brushProperty name="height" value="0.05292" units="cm"/>
      <inkml:brushProperty name="color" value="#FF0000"/>
    </inkml:brush>
  </inkml:definitions>
  <inkml:trace contextRef="#ctx0" brushRef="#br0">11983 2217 16 0,'-15'0'8'0,"12"8"-4"0,-6-8-12 0,6 0-1 15</inkml:trace>
  <inkml:trace contextRef="#ctx0" brushRef="#br0" timeOffset="510.3709">11840 2207 156 0,'0'-3'57'0,"0"3"-30"0,3 0-14 0,-3 0 17 16,0 0-2-16,0 0 12 16,3 13-14-16,-3 8-13 15,0 3-4-15,3 3 1 0,-3-1-6 16,3 1 0-16,0-9-2 15,0 3-2-15,8-10 3 16,7-3 0 0,-3-6-1-1,0-4-2-15,-3-4 1 16,0-1-1-16,-3 1 0 16,0-2 2-16,-3 3-3 15,0 5 0-15,0 3-4 16,0 7 1-16,-1-2 2 0,4 3 1 15,0 2 1-15,0 0 0 16,3-5 2-16,0-3 3 16,3-2 2-16,3-3 1 15,-3 0 4-15,-3-3 3 16,0-2-2-16,-4-3 2 16,-2 0-2-16,0-2 0 15,-3-4-7-15,-6 1-2 16,0-11-9-16,0-2-4 15,0 2-13-15,-6 6-6 16,1 2-14-16,2 5-4 16,3 1-15-16,6 2-6 15,0 2-19 1</inkml:trace>
  <inkml:trace contextRef="#ctx0" brushRef="#br0" timeOffset="675.1359">12209 2193 176 0,'6'3'66'0,"-3"5"-36"0,3 5-20 16,-3-5 17-16,3 11-7 16,0-1 1-16,-4 3-10 15,1 1-2-15,0 1-5 16,0-1-1-16,-3-4 1 0,0 1-29 16,0-6-12-16,0-11-62 15</inkml:trace>
  <inkml:trace contextRef="#ctx0" brushRef="#br0" timeOffset="827.3121">12224 2035 292 0,'-9'-19'110'0,"9"16"-60"0,3-2-80 0,-3 5 6 15,6 0-19-15,0-8-3 16,3 3-50-16,2-8-23 15</inkml:trace>
  <inkml:trace contextRef="#ctx0" brushRef="#br0" timeOffset="1005.849">12426 1871 208 0,'0'0'77'0,"0"2"-42"0,3 9-30 0,0-3 17 0,0 5-1 16,0 19 2-16,-3 13-4 15,0 0 1-15,0 8-11 16,0 0-1-16,-3-1 2 0,0-4-6 15,3-8 0-15,0-8-15 16,0-6-6-16,0-7-46 16,0-9-19-16,-3-10-20 15</inkml:trace>
  <inkml:trace contextRef="#ctx0" brushRef="#br0" timeOffset="1156.6038">12325 2154 280 0,'-18'5'107'0,"18"-10"-58"0,3 10-57 16,15-10 11-16,0 2-3 16,0 0-2-16,2 1 1 15,1-6 1-15,-3 5-25 0,0 1-8 16,0-9-78 0</inkml:trace>
  <inkml:trace contextRef="#ctx0" brushRef="#br0" timeOffset="1486.7237">12545 1931 220 0,'-18'6'82'0,"18"7"-44"0,0 19-40 0,9-6 14 16,-3 9 3-16,-9 4 2 16,0 12 5-16,0-4 3 15,0-2-13-15,3-8-5 0,-3-5-2 0,0-8-1 16,3-6 0-16,0-4-5 15,0-7 1-15,0-7-13 16,9-2-7-16,0-17 2 16,9-2 2-16,0-5 5 15,3 10 2-15,-3 5 6 16,-1 11 3-16,1 11 23 16,-3 5 12-16,0 2-5 15,-3 6 0-15,-3 0-15 16,0-3-6-16,-3-3-17 15,0-4-5-15,0-6-91 16,6-11-73-16</inkml:trace>
  <inkml:trace contextRef="#ctx0" brushRef="#br0" timeOffset="2477.6575">13256 2178 228 0,'-2'2'85'0,"2"-7"-46"0,0 10-28 0,-3 0 21 16,3-5-11-16,0 0-1 0,3-5-10 15,-1 0-4-15,7 2-3 16,0-7-3-16,3 2 3 0,0 0-4 16,0-3 0-16,0 3 1 15,0 6 0-15,-3 2-5 16,0 8 1-16,-3 5 2 16,0 0 3-16,-3 13 2 15,-3 6 3-15,-3-5 6 16,-3 2 4-16,0-5-4 15,0-3 1-15,3-5-8 16,0-3-1-16,0-5-4 16,0-3-1-16,3-8-4 15,3 1 1-15,0-11-3 0,3-9 0 16,3-1-7-16,3-1-2 16,0-3 2-16,8 6 3 15,4 0 7-15,-3 8 2 16,0-6 2-16,-3 9 0 15,-3 7 0-15,-1-2 2 16,-2 5 1-16,0 5 3 16,-3 3 8-16,-3 5 3 15,0 6-4-15,-3 12 0 16,0-4-2-16,3-1 1 16,0-4-6-16,3 1-4 15,3-7-4-15,0-3-1 16,0-2-31-16,3-6-15 0,5-5-50 15,7-5-57 1,-3-8 47-16</inkml:trace>
  <inkml:trace contextRef="#ctx0" brushRef="#br0" timeOffset="3063.6549">14027 1868 248 0,'-6'0'93'0,"6"5"-50"0,3 6-50 0,0 2 14 15,0 3 8-15,0 24 10 16,0 5-2-16,-3 0 1 16,0 10-13-16,0-2 4 0,0-5 3 15,-3-3-8-15,3-6-3 0,0-12-2 16,0-3-1-16,0-8-2 15,0-6 1-15,0-2-9 16,0-8-3-16,0-8 0 16,0-2 0-16,3-17-1 15,3 6 1-15,0-6 0 16,3 9 1-16,3-3 2 16,3 8 4-16,6 7-1 15,3-2-1-15,-1 16 9 16,-2 5 4-16,0 3 2 15,-3 3 1-15,-6-1 2 16,-3 1 4-16,-9-1-1 16,-3 4 1-16,-12-9-7 15,-3 0-2-15,-3-5-21 16,-3-3-9-16,1-5-31 0,2 0-12 16,3-5-20-16,3-3-7 15,6 0-4 1</inkml:trace>
  <inkml:trace contextRef="#ctx0" brushRef="#br0" timeOffset="3257.9317">14334 2172 272 0,'0'8'104'0,"0"5"-56"0,3 24-49 0,-3-29 20 16,0 11 2-16,-3-1 5 15,0 1-17-15,3 2-4 16,-3-8-4-16,3 1-26 0,0-9-10 0,0 3-68 16,0-8-59-1,-3-13 58-15</inkml:trace>
  <inkml:trace contextRef="#ctx0" brushRef="#br0" timeOffset="3379.7634">14289 2111 192 0,'-3'-5'71'0,"9"-3"-38"0,3-16-100 16,-3 14-15-16,3-11 18 15,0-1 13-15</inkml:trace>
  <inkml:trace contextRef="#ctx0" brushRef="#br0" timeOffset="3560.9468">14498 1839 296 0,'-3'21'112'0,"6"-8"-60"0,0 19-58 0,0-13 19 16,-3 15 7-16,0 8 7 16,0 6-11-16,0-3-4 15,0 2-8-15,0-2-3 0,0 0 0 16,0-13-32-16,0-3-12 16,0-5-44-16,0-11-20 15,0-5 2 1</inkml:trace>
  <inkml:trace contextRef="#ctx0" brushRef="#br0" timeOffset="3753.9276">14411 2172 348 0,'-23'0'132'0,"23"-8"-72"0,3 8-70 16,5 0 20-16,1-2-2 15,3-1 7-15,3-2-7 16,6-3-2-16,3 2-4 15,3 1-10-15,8 3-3 0,-2-6-32 16,0 2-11-16,-6 1-22 16,-1 2-5-16,-2 3-24 15</inkml:trace>
  <inkml:trace contextRef="#ctx0" brushRef="#br0" timeOffset="3984.1038">14769 2106 280 0,'-12'3'107'0,"6"2"-58"0,-6 8-40 16,6-7 25-16,0 1-15 0,0 1-3 15,0 6-12-15,0-1-2 16,6 3-2-16,3-3-3 0,3 13 2 16,3-4 5-16,0-4 2 15,0 1 9-15,-6-3 4 16,-3-3 0-16,-3 0-2 16,-3-2-7-16,-3-6-2 15,-3-2-17-15,-6-3-9 16,-3 0-29-16,3-3-10 15,4 0-41-15,19-7-65 16</inkml:trace>
  <inkml:trace contextRef="#ctx0" brushRef="#br0" timeOffset="4130.141">14932 2342 368 0,'-9'21'140'0,"9"3"-76"0,0 2-72 15,-3-7 21-15,-3 7-11 16,-2 0-2-16,-10-7-43 16,0-3-19-16,-6-6-86 15,3-2-35-15</inkml:trace>
  <inkml:trace contextRef="#ctx0" brushRef="#br0" timeOffset="4597.801">15474 2109 124 0,'-6'0'46'0,"9"2"-24"0,3-7-79 16,0 5-14-16</inkml:trace>
  <inkml:trace contextRef="#ctx0" brushRef="#br0" timeOffset="4817.9977">15554 2088 144 0,'12'-6'55'0,"-9"6"-30"0,0-2-5 0,-3-4 21 16,0 1-7-16,-6-3 0 15,0-2-6-15,-6 2 0 16,1 0-16-16,-4 2 11 0,-3 4 6 15,-3 10-9-15,-3 8-1 16,3 2-11-16,0 6-5 16,4 2-5-16,5 3 1 15,3 8-4-15,6-5 1 0,6-3-5 16,6-5 1 0,9-5-27-16,2-6-9 0,16-5-27 15,0-8-7-15,3-16-16 16</inkml:trace>
  <inkml:trace contextRef="#ctx0" brushRef="#br0" timeOffset="5179.6823">15751 2119 276 0,'-42'-13'104'0,"36"8"-56"0,-12 5-45 16,9 5 21-16,-2-2-8 15,-7 2 3-15,3 6-8 16,-3 2-2-16,3 8-5 0,3 0-3 15,3 3 0-15,9 2-4 0,6-4 0 16,3-4-1-16,3-5 3 16,3-7-2-16,0-4-1 15,6-10-4-15,-7-5 0 16,4 0 2-16,-3 0 3 16,-9-8 6-16,-3 5 6 15,-3 2 4-15,-3 6 2 16,0 3-8-16,0 3-2 15,0 4-1-15,0 9 0 16,3 5-2-16,0 10-2 0,3-2-4 16,3 2 0-16,3-7 0 15,0-1-1-15,3-4-25 16,0-6-10-16,0-6-44 16,0-4-19-16,3-22 4 15</inkml:trace>
  <inkml:trace contextRef="#ctx0" brushRef="#br0" timeOffset="5478.4698">15825 2138 200 0,'0'8'77'0,"3"-3"-42"0,3 16-28 16,-3-8 18-16,0 1 4 16,-3 10 5-16,0-3-5 15,-3-8-3-15,0 0-14 16,3-5-5-16,0-3-1 0,0-10-1 15,6-13 0 1,3-4-8-16,3 1 0 16,3-3-1-16,0 9 2 15,0 9 5-15,5-2 3 16,4 16 6-16,-3 0 3 16,-3 16-8-16,-3 2-4 15,-3 1-2-15,0-9 1 16,0 1-23-16,-3-6-11 15,2-5-56-15,1-8-23 16,3-13 4 0</inkml:trace>
  <inkml:trace contextRef="#ctx0" brushRef="#br0" timeOffset="5855.475">16346 2056 212 0,'0'0'79'0,"0"5"-42"0,3 22-26 15,0-17 23-15,3 6 8 16,0 3 7-16,0 7-18 16,0 0-7-16,0 6-15 15,0-5-4-15,0-1 1 0,0-7-3 16,-3-6 0-16,0-5-1 15,0 0 1-15,-3-6 2 16,0-2 4-16,0-2-4 0,0-14-1 16,0-8-4-16,0 3-3 15,9-11-3-15,0 6 1 16,8 2 3-16,-2 0 1 16,3 6-2-16,0-1 2 15,3 11-6-15,0 3-3 16,-1 5-30-16,-2 5-13 15,3-2-24-15,-3 2-7 16,-6 0-15 0</inkml:trace>
  <inkml:trace contextRef="#ctx0" brushRef="#br0" timeOffset="6169.3426">16668 2146 224 0,'-3'2'85'0,"3"4"-46"0,3 4-30 0,0-2 19 15,3 0-5-15,2 3 0 0,1-6-3 16,0 3-1-16,3-5-10 15,0-3-3-15,0-3 0 0,0 3 3 16,0-8 5-16,-3 3-8 16,-3-8-3-16,-3 2-5 15,-3-2 1-15,-6 5-1 16,-3-11 0-16,-3 3-5 16,-6 11-3-16,-3 5 1 15,0 0 0-15,1 8 3 16,2 5 4-16,3 0 3 0,3 6 2 15,3 7 3-15,6 6 1 16,6-11-1-16,6 1 1 16,6-4-6-16,3-2-1 15,0-5-13-15,2-1-5 16,4-10-32-16,0 0-13 16,-3-21-53-1</inkml:trace>
  <inkml:trace contextRef="#ctx0" brushRef="#br0" timeOffset="6561.1327">16897 2138 208 0,'-3'-3'79'0,"-9"8"-42"0,18-5-41 0,-6 0 15 15,3 8 7-15,-6 3 6 16,6 15 3-16,-6 12 1 16,0 4-15-16,0 11 10 0,0 2 6 15,0-2-9-15,0-10-1 0,3-6-11 16,0-6-3-16,0-12-3 15,0-3 1-15,0-11-4 16,0-8 0 0,-3-20 1-16,0-4 0 15,0-13 0-15,0-5 0 16,3-7 0-16,3-1-3 16,6 8 0-16,6-6 2 15,3 9 0-15,-3 13 3 16,2 8 1-16,1 8 1 0,0 5 2 15,-3 10 3-15,0 6 5 16,-6 8-2-16,-3 0 1 16,-9 10-3-1,-3 1 1-15,0-3-6 0,-6-8-3 16,-6-1-28-16,3-1-10 16,-6-9-37-16,7 3-14 15</inkml:trace>
  <inkml:trace contextRef="#ctx0" brushRef="#br0" timeOffset="7130.013">17162 2106 324 0,'0'13'123'0,"6"1"-66"0,3 12-66 0,-3-13 20 0,-3 14 10 15,-3-1 8-15,0-5-3 16,0-2-1-16,0-6-14 15,0-2-4-15,0-3-1 0,-3-3-3 16,0-2-2-16,0-11-3 16,0-6 1-16,3-4-1 15,0-1-2-15,3 3-2 16,3-7 1-16,0 7 1 16,2 0 2-16,4 0-1 15,0 3-1-15,3 2-13 16,-3 9-6-16,0-6-17 15,0 5-5-15,6 3-5 0,0 0 1 16,2 0 20-16,1 5 10 16,-3 3 27-16,-3 3 14 15,0-3 12-15,0 2 6 16,-3 1-8-16,0-1-2 16,-1-2-17-16,4-5-6 15,0-6-4-15,0 1 0 16,0-4-4-16,0-1 0 15,0 1-1-15,-6-7 0 16,-6 0 0-16,-6-8-2 16,-3-3 3-16,-6 11 0 15,-3 5 1-15,0 8 0 0,-3 8-3 16,-6 2 2-16,-2 6 7 16,5 5 6-16,12-2 3 15,3 5 0-15,9 2-5 16,6 0-4-16,6-7-10 15,3-3-3-15,-1-6-34 16,10-2-13-16,6-8-58 16,3-13-54-1,-4-5 58-15</inkml:trace>
  <inkml:trace contextRef="#ctx0" brushRef="#br0" timeOffset="7385.7962">17730 2074 356 0,'-18'-18'132'0,"12"23"-72"0,-5-5-61 16,5 8 25-16,-3 3-5 0,0 2 1 16,0 0-14-16,0 3-5 15,3 0-1-15,6 0-3 0,3 5 1 16,6-3 0-16,0 9 0 16,3-3 2-16,-3-6 2 15,0-2 1-15,-7-3 1 16,-2-2 2-16,-2-3 1 15,-4-3-14-15,-3-5-8 16,0 0-30-16,0-24-73 16,3 3 4-1,6 0-9 1</inkml:trace>
  <inkml:trace contextRef="#ctx0" brushRef="#br0" timeOffset="7464.5112">17861 2151 272 0,'18'8'104'0,"-3"-3"-56"0,3 3-41 15,-9-2 23-15,0-4-10 16,3-2 1-16</inkml:trace>
  <inkml:trace contextRef="#ctx0" brushRef="#br0" timeOffset="7685.2421">17971 2175 524 0,'18'-3'12'0,"-3"-7"-4"0,0-1-5 16,-12 0-3-16,-6 4 5 16,-9-12 1-16,0 6-2 15,-3 5-3-15,-3 3-3 16,1 10 1-16,-1 3 3 15,3 5 1-15,-3 6 10 0,3-1 3 16,9-2-7-16,3 8-5 16,3 2-3-16,6-10-1 15,3 0-18-15,3-3-5 16,3-2-31-16,0-11-13 16,6-8-41-1,-1-5-50-15,7-1 53 16</inkml:trace>
  <inkml:trace contextRef="#ctx0" brushRef="#br0" timeOffset="8002.3524">18090 2138 280 0,'-3'0'104'0,"3"-3"-56"0,0 14-52 0,3-9 21 15,0 9 9-15,-3-3 8 16,0 3 0-16,0 2 0 16,0 0-13-16,3 3-3 15,-3-6-8-15,3-4-2 16,3-9 0-16,0-5-7 15,3 0-2-15,3-5-5 16,3 0 1-16,3-3 1 16,3 5-1-16,5 6 1 15,-2 0 0-15,-3 5 5 16,0 8 3-16,-3 2 5 16,-3 9 2-16,-3-3-1 15,-6 7-1-15,0-9-8 16,-4 2-2-16,1-6-27 15,0-2-9-15,3-16-71 16,3-10 9-16,0-4 2 16,3-17-6-1</inkml:trace>
  <inkml:trace contextRef="#ctx0" brushRef="#br0" timeOffset="8181.6446">18504 1733 332 0,'15'-5'126'0,"-15"5"-68"0,0 2-65 0,3 4 19 15,0 2 3-15,-3 18 7 16,3 6 0-16,-3 8-1 16,3 18-11-16,0-3-4 0,-3-2-2 15,3-5-2-15,-3 5 1 16,0-11-13-16,0-2-3 16,0-14-49-16,0-5-19 15</inkml:trace>
  <inkml:trace contextRef="#ctx0" brushRef="#br0" timeOffset="8348.7571">18329 1998 384 0,'-15'0'145'0,"21"0"-78"0,9 2-82 16,-4 1 19-16,7-3-1 15,18 0 5-15,9 0-3 16,8-3-3-16,10 1-1 15,-4-1-65-15,-5-8-29 0,-12 3-55 16</inkml:trace>
  <inkml:trace contextRef="#ctx0" brushRef="#br0" timeOffset="9367.3872">19043 1939 260 0,'-24'-15'96'0,"21"9"-52"0,3-2-43 16,0 8 21-16,6-5-12 15,3-3-1-15,6-3-5 16,6 4-3-16,11-1 0 16,4 2-4-16,0 6 2 0,-3 6 1 15,-1 9 0-15,-2 9 0 0,-9 16 0 16,-9 5 4-16,-9-3 5 16,-6 1 1-16,-6 2 4 15,-6-6-3-15,-12 1-1 16,3-8-2-16,1-6 2 15,2-5-1-15,3-7 0 16,3-4-1-16,3-2 0 16,3 0-4-16,6-3-1 15,3-5-3-15,6 3-1 16,15-3-1-16,3 3 0 16,3 5 2-16,2-6 0 15,4 9-3-15,0-6 2 16,-6 3-4-16,-6 0-1 15,-4-3-30-15,-2 1-14 0,-3-6-45 16,3-6-63 0,3-2 42-16</inkml:trace>
  <inkml:trace contextRef="#ctx0" brushRef="#br0" timeOffset="9967.5996">19388 1754 200 0,'-6'-5'74'0,"6"2"-40"0,-15 3-38 0,12 0 24 15,3-2 4 1,0-6-8 0,6 0-8-16,6-3-5 0,-3 3 0 15,3 0-2-15,-3 3 2 16,3 0-4-16,0 5-2 15,0 5 2-15,0 8 0 16,-3 0 5-16,0 14 5 16,-4-1 8-16,-5-7 4 0,0-1 3 15,0-4 0-15,-3-1-7 16,1-8-2-16,2 3-7 16,0-8 0-16,0-13-12 15,5-6-4 1,1-2-3-16,3 3-8 15,3-6 0-15,0 3 12 16,0 7 8-16,-3 7-4 16,0 1 1-16,0 6 2 15,0 0 2-15,-3 8 6 16,0 3 5-16,3 5 2 0,-3 7 0 16,-3-1-5-1,5-4-2-15,1 1-4 0,3-6-1 16,3 0-3-16,0-8-1 15,3-2-59-15,6-3-26 16</inkml:trace>
  <inkml:trace contextRef="#ctx0" brushRef="#br0" timeOffset="10510.3532">20109 1839 260 0,'-18'0'96'0,"21"3"-52"0,0 2-51 0,3 3 16 16,-6 10 3-16,0 14 4 15,0 13 4-15,0 0 2 16,0 3-12-16,0 5-1 0,-6-3-2 15,0-11-3-15,0 1-3 16,0-8-5-16,0-6-2 0,0-7-37 16,0-6-14-16,0-5-66 15</inkml:trace>
  <inkml:trace contextRef="#ctx0" brushRef="#br0" timeOffset="10690.4122">19930 2109 276 0,'-6'-3'104'0,"6"-15"-56"0,6 23-58 16,0-2 16-16,6-3-4 16,3-8 3-16,3 2-4 15,5 4-1-15,7-4 0 16,0-7 0-16,-3 3 0 0,-1 7-27 16,-5-8-11-16,-3 1-69 15,-3-1-35-15,-3-2 71 16</inkml:trace>
  <inkml:trace contextRef="#ctx0" brushRef="#br0" timeOffset="11033.4818">20189 1910 192 0,'-3'14'74'0,"9"4"-40"0,-3 11-33 0,3-10 14 16,-3 15 16-16,0 6 10 15,-3 2-4-15,0-13-2 16,0 8-19-16,-3-5 1 0,0-6 1 15,0-10-8-15,0 0-1 16,3-5-5-16,0-1-3 0,0-10-5 16,3-5 0-1,3-8-3-15,0-3 0 0,3-3 1 16,0-2 4-16,8 8-1 16,1 2-1-16,0 1 3 15,0 7 0-15,-3-2 3 16,0 10 3-16,0 3 4 15,-3 8 5-15,-1 8-4 16,1 0 0-16,-6-8-4 16,0 2-1-16,0-2-6 15,0-3-1-15,0-2-43 16,0-6-18-16,3-5-76 16</inkml:trace>
  <inkml:trace contextRef="#ctx0" brushRef="#br0" timeOffset="11185.4239">20498 2167 312 0,'-3'5'115'0,"6"1"-62"0,0 7-62 0,0-5 18 16,-3 13-5-16,0-5 5 16,0 0-7-16,0-3-1 15,0-3-1-15,-3 4-18 0,3-9-8 16,-3 3-79-1</inkml:trace>
  <inkml:trace contextRef="#ctx0" brushRef="#br0" timeOffset="11348.9503">20493 2027 300 0,'-9'-16'112'0,"9"13"-60"0,0 3-63 0,0 0 16 0,0 0-13 16,0 0-2-16,6 0-35 15,-1 0-13-15,7 0-49 16,6 0-22-16</inkml:trace>
  <inkml:trace contextRef="#ctx0" brushRef="#br0" timeOffset="11652.1923">20641 2146 284 0,'3'32'107'0,"-3"-17"-58"0,6 17-48 15,-6-19 21-15,0 1-1 16,0-1 4-16,0-3-13 0,0-2-5 15,0 0-4-15,-3-2 0 0,3-6 2 16,3-3-2-16,0-2 0 16,3-11-3-16,3 0-3 15,0-5-1-15,0 2 0 16,6-2 0-16,3 10 3 16,0 4 0-16,-4 7 3 15,1 2 5-15,-3 3 4 16,-3 3-6-16,0 16-1 15,-3-5 2-15,0-3 3 16,0-3-11-16,0 0-5 16,0-2-37-16,3-6-14 15,6 3-30-15,3-8-10 0,2-8-2 16</inkml:trace>
  <inkml:trace contextRef="#ctx0" brushRef="#br0" timeOffset="12055.1749">21067 2178 296 0,'-6'-11'110'0,"6"6"-60"0,-9 5-41 16,6 0 25-16,-12 5-17 16,0 0-2-16,0 3-11 15,4 3-3-15,-1 2-1 16,0 3-3-16,3 0 2 0,3-3 1 16,3 0 0-16,0-2 0 15,0-1 0-15,3-4-3 16,0-4 2-16,0-2 1 15,0 0 2-15,0 0-3 0,3 3 0 16,-3-3-1-16,3 8 0 16,-3-8 4-16,3 0 1 15,6 3-4-15,0-1-1 16,6 6 1-16,0 0 2 16,-4 11-5-16,4-1 1 15,-3 3 1-15,-3 11 3 16,0 0 6-16,-6-6 6 15,-3 1 6-15,-6-9 5 16,-6 3-10-16,-6-7-5 16,0-6-4-16,-2-3 1 15,-1-5-16-15,0 0-6 16,0-13-36-16,3-11-14 0,3 0-59 31,9-2-46-31,3 2 68 0</inkml:trace>
  <inkml:trace contextRef="#ctx0" brushRef="#br0" timeOffset="12370.0346">21314 2106 112 0,'0'0'44'0,"-3"0"-24"0,-3 0-2 16,3 0 18-16,-3 0 8 15,-3 5 6-15,-3-2-5 16,0 2-1-16,4-2-9 16,-7 2-19-16,9 1-10 0,3 1-2 15,9 4-8-15,3 0 1 16,2 2-1-16,1 11 2 16,0 0 1-16,-3-3 3 15,-3-5 14-15,-6 2 7 16,-6-2 0-16,-3 0-2 15,-6-6-11-15,-2-2-6 16,-1 0-54-16,3-2-24 16,3-6-66-1</inkml:trace>
  <inkml:trace contextRef="#ctx0" brushRef="#br0" timeOffset="15448.4698">20835 7848 216 0,'-9'-3'82'0,"9"3"-44"0,-3 0-27 0,3 0 23 16</inkml:trace>
  <inkml:trace contextRef="#ctx0" brushRef="#br0" timeOffset="15705.0021">20823 7837 426 0,'0'-11'27'0,"3"-2"-14"15,0-3-6-15,3-2-3 0,0-1-2 16,0 1-2-16,-3-1 1 16,0 1 1-16,0 4 3 15,-3 4 4-15,0 2-2 16,3 3-2-16,0 2-7 15,0 8-3-15,3 11 2 16,-1 11 1-16,4 15-1 16,-3 3 0-16,0 3 2 15,0-3 2-15,-3-3 2 16,0 0 1-16,0-5 0 16,0-5 0-16,0-8-29 0,-3-6-10 15,0-4-58 1,0-4-62-16,-3-2 42 15</inkml:trace>
  <inkml:trace contextRef="#ctx0" brushRef="#br0" timeOffset="15869.4139">20751 8192 288 0,'-3'-3'110'0,"12"0"-60"0,3-2-52 0,-3 2 22 15,6-5-12-15,12 3 0 16,6 0-4-16,5-1-3 15,4 4 0-15,0-1-12 0,-1 3-5 16,-5 0-72-16,0 0-29 0</inkml:trace>
  <inkml:trace contextRef="#ctx0" brushRef="#br0" timeOffset="16588.9271">21430 7676 196 0,'3'-3'74'0,"9"3"-40"0,-6 11-42 15,3 2 12-15,0 13 2 16,3 11 6-16,-6 8-2 15,0 5 2-15,0-5-7 16,-3-5 6-16,0-5 4 0,0-6-3 16,-3-8 1-16,2-5-4 15,-2-3 0-15,0-5 1 16,0-8 4-16,3-5-6 16,0-9-2-16,3-2-8 0,3-5-1 15,3 3-1-15,3 2 2 16,0 3-1-16,3 5-1 15,3 8-2-15,0 2 1 16,-4 6 5-16,-2 3 2 16,-3 2 2-16,-3 3 2 15,-6 0 1-15,-3 0 3 16,-3-3-5-16,-9-2-1 16,-3-3-9-16,0-1-2 15,-2-1-23-15,2-4-10 16,0 1-12-16,3-3-6 15</inkml:trace>
  <inkml:trace contextRef="#ctx0" brushRef="#br0" timeOffset="16786.1692">21758 7943 268 0,'-6'2'101'0,"9"4"-54"0,3 10-55 16,-3-8 16-16,2 7 5 15,1 1 8-15,3 0-10 16,0 3-6-16,3-3-3 16,0-1 0-16,0-1 1 0,0-4-17 15,6-4-7-15,3-6-39 16,-1-6-14-16,-2-4-29 16</inkml:trace>
  <inkml:trace contextRef="#ctx0" brushRef="#br0" timeOffset="16932.7197">21987 7977 220 0,'-9'-5'82'0,"3"8"-44"0,0 4-38 0,3 1 18 16,-6 8-12-16,-6 5-1 16,3 6 8-16,-3 7 3 15,0 1-7-15,1 2-5 0,-1 8-1 16,3-8-2-16,3-8 2 16,3-5-29-16,3-6-9 15,0-7-73 1</inkml:trace>
  <inkml:trace contextRef="#ctx0" brushRef="#br0" timeOffset="17179.8866">22225 7628 280 0,'-9'-3'104'0,"12"6"-56"0,0 2-58 15,-3 3 16-15,0 11 5 16,0 10 5-16,0 16 0 16,0 2 1-16,-3 1-9 15,3 2-5-15,0-5 0 0,3-5-2 16,0-6-1-16,3-5-30 16,0-7-15-16,3-6-85 15</inkml:trace>
  <inkml:trace contextRef="#ctx0" brushRef="#br0" timeOffset="17625.5933">22073 7824 296 0,'0'-16'112'0,"18"11"-60"0,6-3-61 0,-15 5 20 16,6 0-10-16,5 1-1 15,4 2-13-15,3 0-4 16,0 2 9-16,-3 4-23 0,-1 4-6 16,-8 1 14-16,0 2 10 15,0 0 11-15,0 0 4 16,-3 1 13-16,3-1 5 0,0-2 3 16,-1-1 1-16,4-5-7 15,6-2 0-15,-3-3-8 16,3-3-1-16,0-2-2 15,-4-5 1-15,-5-9-4 16,-3 3 0-16,-3 3-1 16,-9 0 1-16,-9 5-2 15,-3 2-1-15,-8 6 3 16,2 8 0-16,-6 11-1 16,3 2-2-16,3 8 1 15,6 0-1-15,9-2 4 0,6-1 2 16,9 1 0-1,6-4 1-15,9-1-2 0,0-4 0 16,2-5-28-16,1-2-11 16,6-3-102-1</inkml:trace>
  <inkml:trace contextRef="#ctx0" brushRef="#br0" timeOffset="18076.3766">21344 8655 316 0,'-9'2'118'0,"12"1"-64"0,3-1-50 0,0 1 24 16,6-3-10-16,3 0 0 15,5-3-13 1,10-2-2-16,6 0-3 0,6-3-3 0,-4-5 2 16,1 2-26-16,-6 3-9 15,-4 0-39-15,-5 3-15 16</inkml:trace>
  <inkml:trace contextRef="#ctx0" brushRef="#br0" timeOffset="18152.3699">21457 8840 272 0,'-36'10'101'0,"36"-7"-54"0,0 0-44 16,0-3 23-16</inkml:trace>
  <inkml:trace contextRef="#ctx0" brushRef="#br0" timeOffset="18240.2078">21451 8853 475 0,'27'-5'20'0,"8"-1"-11"15,7 1-10-15,3 0-3 0,2-3-42 16,1 3-19-16,6-3-60 16</inkml:trace>
  <inkml:trace contextRef="#ctx0" brushRef="#br0" timeOffset="18780.465">22368 8475 212 0,'0'-22'82'0,"-3"17"-44"0,3-5-18 0,-3 4 24 15,-6 1 4-15,-3-3 6 16,-9 0-13-16,-6 3-2 16,1 2-22-16,-4 3-10 0,-3 5-3 15,3 1-3-15,3 2-1 16,7 2-4-16,5 6-2 16,9 0 0-16,15 5 2 0,6 3-1 15,11 8 4-15,7 2-2 16,3 11 1-1,-3 5 2-15,-1-5 0 0,-8-5 2 16,-15 0 1-16,-3-3-1 16,-12-8 1-16,-3-5-2 15,-12-6-1-15,-2-5-2 16,-1-7 1-16,0-9 3 16,3-5 1-16,6-8-4 15,9-5 1-15,6-16-2 16,12-3-2-16,9-5 3 15,3 3 0-15,0 2-4 16,-1 1-1-16,-2 2-2 16,-3 8 2-16,-6-1-25 15,-6 7-11-15,-6 1-74 16,3 9-61-16,-3 3 67 16</inkml:trace>
  <inkml:trace contextRef="#ctx0" brushRef="#br0" timeOffset="19562.4849">22859 8340 252 0,'-9'5'96'0,"9"8"-52"0,9 24-56 0,-3-16 13 15,0 14-4-15,-3 10 3 16,0 5 14-16,-3 3 8 16,0-3-11-16,0-7 1 0,0-12-1 0,0-4-4 15,3-9-2 1,-3-4 2-16,0-4 0 15,0-5 3-15,0-7 1 0,0-9-8 16,6-10-1-16,-3-3-4 16,3-2-2-16,0-1-2 15,5 3 1-15,4 3 1 16,6 3 2-16,6 7-1 16,0 6-1-16,3 8 3 15,-1 7 0-15,-2 9-2 16,-3 2 2-16,-6 8 7 15,-9 0 6-15,-6-3 5 16,-6-2 2-16,-6-3-4 16,-3-5 1-16,-6-2-9 0,-9-6-2 15,0-3-19 1,1-5-5-16,2-5-22 0,3-3-7 16,6 0-23-16,12-11-71 31</inkml:trace>
  <inkml:trace contextRef="#ctx0" brushRef="#br0" timeOffset="19759.162">23246 8604 236 0,'0'6'90'0,"6"7"-48"0,6 13-38 0,-9-15 21 16,0 13 1-16,0 2 7 15,0 3-12-15,-3-2-4 0,6-4-10 16,-3-1-7-16,5-4-1 0,-2-5-37 16,-3-2-14-16,6-6-75 15</inkml:trace>
  <inkml:trace contextRef="#ctx0" brushRef="#br0" timeOffset="19894.5531">23234 8530 292 0,'-9'-8'110'0,"9"6"-60"0,0-1-58 16,0-2-70-16,9-6 4 15,9-2-30-15,0-3-4 16</inkml:trace>
  <inkml:trace contextRef="#ctx0" brushRef="#br0" timeOffset="20042.1669">23418 8358 244 0,'3'8'90'0,"-3"0"-48"0,3 11-47 0,0-6 15 16,-3 8-4-16,6 5 1 16,-3 11-1-16,6 3 1 15,0 3-4-15,-6 1-2 0,6 1 0 16,3-5-8-16,-6-5-3 16,6-6-100-1</inkml:trace>
  <inkml:trace contextRef="#ctx0" brushRef="#br0" timeOffset="20238.2209">23323 8628 324 0,'-6'-13'123'0,"15"10"-66"0,9-7-62 15,-6 4 20-15,3 1-11 16,0-3-1-16,14 3-14 15,1 0-6-15,3-1 9 16,-3 4-62-16,8 2-27 0,-5 2-17 16</inkml:trace>
  <inkml:trace contextRef="#ctx0" brushRef="#br0" timeOffset="20446.6163">23731 8565 276 0,'-42'5'104'0,"33"-2"-56"0,-2 4-49 0,2-1 18 16,6-1-8-16,-3 3 0 15,3 0-5-15,6 5-1 16,3 6-1-16,6 10-2 0,-1 0 3 16,10 0 0-16,-12 3 1 15,0-3 9-15,-9 0 3 16,-9-3 4-16,0-2 2 16,-12-3-14-16,1-2-7 15,-13-6-67-15,-9 0-31 16,0-7-39-16</inkml:trace>
  <inkml:trace contextRef="#ctx0" brushRef="#br0" timeOffset="21862.5888">21115 10364 124 0,'-6'-6'46'0,"9"4"-24"0,-3-3-6 16,0 2 16-16,-3 0 2 16,3 1 18-1,-9 2-14-15,-3 2-19 16,-3 4-10-16,-6 4-2 0,3 6-4 16,3 5-2-16,3 6 0 0,7 4-1 15,5 1-3-15,11-5 0 16,4-6-3-16,6-3-1 15,3-7-25-15,9-3-11 16,2-8-53 0</inkml:trace>
  <inkml:trace contextRef="#ctx0" brushRef="#br0" timeOffset="22202.5164">21385 10377 208 0,'-23'-11'79'0,"11"11"-42"0,-6 0-34 0,12 3 17 16,-6 2-8-16,0 6-2 16,0 2-5-16,0 8-4 0,0 6 0 15,9 2-4-15,3-3 0 0,3-5 2 16,3-2 0-16,3-6 1 16,3-2 0-16,0-9-9 15,3-2-4-15,-3-10 4 16,0-6 3-16,-3 0 1 15,-3 0 4-15,0 0 6 16,-3 1 5-16,-3-1 1 16,0 5 1-16,0 3-4 15,0 5 0-15,0 3-7 16,3 6-3-16,0 7 1 16,3 8 0-16,-1-2-2 0,1-1 2 15,0-2-15-15,0-3-6 16,-3-2-75-1</inkml:trace>
  <inkml:trace contextRef="#ctx0" brushRef="#br0" timeOffset="22488.1309">21546 10398 156 0,'-3'21'57'0,"3"-7"-30"0,-3 15-23 0,3-19 13 15,-3 1 3-15,3 2 2 16,-3-8-7-16,0 3-2 0,3-8-7 16,-3-5 0-16,6-3 1 15,0-5-3-15,3-6-3 16,3 1 0-16,3-1-1 0,0 3 0 16,0 3 2-16,-3 5-1 15,6 6-1-15,3 4 1 16,-1 6-1-16,-2 5 2 15,0 1 1-15,-3 4-4 16,0 6-1-16,0-3-79 16</inkml:trace>
  <inkml:trace contextRef="#ctx0" brushRef="#br0" timeOffset="22910.3213">22127 10266 180 0,'0'-3'68'0,"15"8"-36"0,-7 19-29 0,-5-13 15 16,0 5 0-16,3 5 1 16,0 3-6-16,-3 0-3 0,3 2-5 15,-3 3-2-15,0-5 3 0,0-11 1 16,0-5-1 0,-3-16 7-1,0-8 2-15,0 0-3 16,0-5-2-16,0 3-6 15,3-1-1-15,3 1 1 16,3-3 0-16,3 5-7 16,3 2 0-16,3 4-15 15,0 10-5-15,2-5-59 16,7 7-61 0,-3 1 39-16</inkml:trace>
  <inkml:trace contextRef="#ctx0" brushRef="#br0" timeOffset="23227.5325">22442 10343 232 0,'-3'5'88'0,"6"-2"-48"0,0 2-49 0,0-3 14 16,0 4 6-16,3-1 5 15,0-2-6-15,0-3-1 16,0 0-5-16,3 0-5 0,-3-3 0 16,0 0 3-16,0-2 3 15,-3 0-4-15,-3 0-1 16,-3-1-2-16,0-2-2 15,-6 3-4-15,-6 0 0 16,3 2-1-16,-6 3 1 16,-3 5 5-16,3 3 3 0,4 6-1 15,2 1-2 1,3 4 6-16,9-1 3 0,3 6 1 16,6 0 1-16,3 0-4 15,5-6-1-15,1-2-8 16,3-5-2-16,9-3-56 15,3-14-25-15,-4-9 1 16</inkml:trace>
  <inkml:trace contextRef="#ctx0" brushRef="#br0" timeOffset="23598.5907">22668 10324 220 0,'-3'0'85'0,"6"5"-46"0,0 11-48 15,0-3 12-15,0 9 9 0,-3 17 8 16,0 4 2-16,0 2 1 16,0 8-12-16,0-6-4 0,0-5-1 15,0-7-3-15,0-9 0 16,0-4 1-16,0-9 0 16,-3-5-5-16,0-8-1 15,-3-16-2-15,0-5 3 16,0-8 0-16,1-16 3 15,2-3-1-15,3 0-1 16,3 3 3-16,5 3 2 16,4 2-2-16,-3 9-2 15,9 7 0-15,-3 13-1 16,0 6 2-16,0 10 1 16,-6 8 3-16,-9 6 3 0,-3 2 0 15,-6 3 2 1,-6 5-8-16,3-3-4 0,0-7-20 15,3-6-7-15,-3-2-49 16</inkml:trace>
  <inkml:trace contextRef="#ctx0" brushRef="#br0" timeOffset="24110.8865">22877 10306 168 0,'3'21'66'0,"12"-5"-36"0,-3 5-18 0,-7-11 19 15,1 4 12-15,-3-1 9 16,0 0-11-16,-3-2-2 16,0-1-22-16,0-2-8 0,-3-3-2 15,3-2-2-15,-3-3 0 16,0-3-6-16,0-5 1 16,0-2 0-16,3-6 0 15,0 0-5-15,3 0-1 16,3-5-4-16,3 5-1 15,0 0-5-15,0 6-3 16,-3 2-3-16,12 8 1 16,3 2 5-16,-3 4 2 0,0-1 9 15,-1 0 2-15,4 1 3 16,-3-1 0 0,3 0 2-16,3-2 3 15,-3-3 0-15,-4-3 0 0,1 1-1 16,-3-4 0-16,-9-7-5 15,3 2 1-15,-6-4 2 16,-6 1 3-16,-6 4-15 16,-6 7-8-16,-3 3 6 15,-2 11 4-15,-4 2 6 16,0 5 1-16,12 4-2 16,0-1 2-16,9-3 7 15,3 1 4-15,6-3-3 16,6 5-2-16,3-5-13 15,3-11-5-15,3-5-65 16,5-3-52-16,4-5 43 16</inkml:trace>
  <inkml:trace contextRef="#ctx0" brushRef="#br0" timeOffset="24199.2778">23377 10218 264 0,'-9'-5'101'0,"6"2"-54"0,0 1-48 0,3 2 18 15,-6 0-6-15,3 5 1 16</inkml:trace>
  <inkml:trace contextRef="#ctx0" brushRef="#br0" timeOffset="24382.229">23350 10237 454 0,'0'21'0'0,"6"0"-1"15,3 0-5-15,0 0 2 16,0 3 2-16,-6-3 3 16,3-2 9-16,-6-3 5 0,-6 2 4 15,3-4 1-15,-6-7-7 16,-3-1-3-16,-3-6-19 15,0-3-8-15,-3-2-43 16,6-3-18-16,6-3-33 16,9 1-22-1,3-1 61-15</inkml:trace>
  <inkml:trace contextRef="#ctx0" brushRef="#br0" timeOffset="24649.8789">23454 10332 188 0,'33'-3'71'0,"-3"6"-38"0,-9 0-21 16,-10-1 21-16,-2-2-4 15,6 0 1-15,0 0-11 0,-3 0-4 16,-3-2-8-16,6-1-1 16,-9 0 1-16,3-7-3 0,-9-1-1 15,0-7-1-15,-9 4-2 16,0-1-8-16,-6 4-5 16,-3 3 4-16,3 5 3 15,-3 3-3-15,-2 22-1 16,2 1 5-1,3 4 7-15,12 2 6 16,0-3-4-16,9 3 0 16,0 3 0-16,12-5 0 15,-6-14-31-15,2-13-14 16,4-3-67-16</inkml:trace>
  <inkml:trace contextRef="#ctx0" brushRef="#br0" timeOffset="24950.0025">23752 10308 192 0,'-12'5'74'0,"30"-2"-40"0,-9 8-29 16,-6-3 19-16,0 2 7 15,-3 3 5-15,0 3-14 16,0-2-5-16,-6-4-11 16,6-2-2-16,-6-3 0 0,12-2 2 15,-3-3 3-15,0-5-4 16,3-6-1-16,3-5-4 15,-1-5-3-15,7 3-1 16,-3 4 3-16,3-4 0 0,-3 13 1 16,6 10-3-16,-3 5 2 15,3 4 3-15,-6 2 3 16,-1-1-2-16,-2 1-2 16,-3-3-16-16,3-2-7 15,-3-6-58-15,9-7-24 16,0-6 6-1</inkml:trace>
  <inkml:trace contextRef="#ctx0" brushRef="#br0" timeOffset="25147.1556">24100 9893 296 0,'-6'-3'112'0,"9"8"-60"0,0 9-67 15,0 2 16-15,-3 13 4 16,0 13 8-1,-3 6-4-15,0 7 0 0,0-2-5 16,3-3-1-16,0-5 1 0,0-5-5 16,0-6-1-16,0-7-61 15,0-9-25-15,-3-4-29 16</inkml:trace>
  <inkml:trace contextRef="#ctx0" brushRef="#br0" timeOffset="25311.6465">23850 10210 280 0,'9'-5'107'0,"12"2"-58"0,12-5-46 0,-13 6 23 16,10-1-15-16,12 0-1 16,3 1-13-16,-1-1-5 15,-2 1-124-15,-1-4-56 16</inkml:trace>
  <inkml:trace contextRef="#ctx0" brushRef="#br0" timeOffset="26260.9278">21576 11197 192 0,'-12'-18'71'0,"9"18"-38"0,-6-6-17 0,3 6 22 15,0 0-3 1,0 0 2-16,-9 8-18 0,-2 3-9 16,-1 10-6-16,0 11-8 0,3 18 0 15,6 6 0-15,6 2 2 16,15-5 1-16,9-6 3 15,6-7 1-15,8-11 3 16,4-10 1-16,3-17 1 16,2-12 2-16,1-9 1 15,0-7-1-15,-10-19-1 16,-8-5 8-16,-15-1 6 16,-9-10 3-16,-12 11 2 15,-12 5-2-15,-6 5-1 16,-5 6-10-16,2 10-4 15,0 8-17-15,3 8-7 16,4 6-33-16,5 4-13 0,9 9-35 16,9 8-16-16,6-1-14 15</inkml:trace>
  <inkml:trace contextRef="#ctx0" brushRef="#br0" timeOffset="26467.7198">22002 11277 328 0,'-6'-3'123'0,"9"3"-66"0,0 0-66 16,9 3 26-16,-1-3-8 15,10 0-7-15,6 0-3 16,3-3 0-16,3 0-44 0,-1 1-17 15,-2 2-70 1</inkml:trace>
  <inkml:trace contextRef="#ctx0" brushRef="#br0" timeOffset="26961.7674">22460 11136 272 0,'-9'-2'101'0,"6"4"-54"0,3-4-33 16,0 2 28-16,0-3-19 15,0 0-4-15,6 1-17 16,3-6-4-16,3 3 1 15,0 2 0-15,9 0 1 0,2 1-3 16,-2 4 0-16,-3 11-5 16,-6 11 0-16,-12 8-9 15,-12 8-4-15,-6 13 6 16,-3-3 6-16,-2-2 6 0,-10-4 2 16,6-9 3-16,3-9 1 15,6 1 14-15,4-11 6 16,2-6 2-16,3-2 0 15,9 0-8-15,3-3 0 16,12-5-12-16,2-2-3 16,10-1 2-16,6 0 2 15,3 1-2-15,-1-1-3 16,-2 3 0-16,0 0 1 16,-9 3-1-16,2-3-1 15,-8 0-28-15,-3 0-14 16,-3 2-36-16,-3-2-15 0,-9 0-26 15</inkml:trace>
  <inkml:trace contextRef="#ctx0" brushRef="#br0" timeOffset="27428.4058">22779 11115 300 0,'0'0'112'0,"0"5"-60"0,5-2-61 16,-5 13 57-16,0 0-19 15,0 2-11-15,0 1-8 16,0-1-7-16,-5-2 2 0,5-2 1 16,0-1-2-16,0-5-3 15,0 0-5-15,11-3 0 16,-2 0 0-16,9 0-1 16,3 1 4-16,3-1 0 15,3 0 1-15,2 3 0 16,4 3-3-16,-6 7 2 15,-3 6 5-15,-6-3 2 16,-6 3 4-16,-12-3 4 0,-9-2-2 16,-3-3 1-16,-6 0-7 15,-3-6-4-15,-6-2-30 16,-9-5-11-16,1-3-43 16,-1-3-17-16,-3-2-30 15</inkml:trace>
  <inkml:trace contextRef="#ctx0" brushRef="#br0" timeOffset="27624.7035">22707 11107 340 0,'-6'0'126'0,"12"-5"-68"0,6 0-68 0,-3 5 22 15,6-3 4-15,3-2 7 16,8-1-9-16,4 1-5 15,3-3-6-15,6 6-7 0,2-1-2 16,-5 0-50-16,-3 1-20 16,-6 2-68-1</inkml:trace>
  <inkml:trace contextRef="#ctx0" brushRef="#br0" timeOffset="28284.4006">23201 11065 288 0,'0'0'110'0,"0"5"-60"0,0 3-56 0,0 0 17 15,0 8 2-15,-3 2 3 16,0 1 4-16,0-1 2 15,0-2-12-15,-3-2-3 0,6-4-1 16,0-2-3-16,0 0-2 0,6-3-3 16,3-2-1-16,3 0 4 15,9-3 1-15,3 0-3 16,6 2-1-16,-1 4 1 16,1 2 2-16,0 2 0 15,0 6-1-15,-13 0 12 16,-2 2 6-16,-15 4 4 15,0 4 4-15,0-5-12 16,-15 6-3-16,-8-6-9 16,-10-5-4-16,-6-6-35 15,-2-2-15-15,-1-3-26 16,-3-2-12-16,-5-6-42 16</inkml:trace>
  <inkml:trace contextRef="#ctx0" brushRef="#br0" timeOffset="28480.3389">23240 11025 344 0,'30'-5'129'0,"5"-3"-70"0,13 3-62 0,-27 5 24 15,12-3-11-15,-4-5 0 16,4 3-11-16,0 0-1 15,3-3-119-15,-4-8-53 16,-2-3 52-16,9-5 28 16</inkml:trace>
  <inkml:trace contextRef="#ctx0" brushRef="#br0" timeOffset="29996.2728">21281 11393 216 0,'-15'0'82'0,"12"3"-44"0,0-3-44 0</inkml:trace>
  <inkml:trace contextRef="#ctx0" brushRef="#br0" timeOffset="37170.0109">21269 11425 140 0,'3'-19'55'0,"-3"38"-30"0,3-27-16 15,-3 5 16-15,0 3-8 16,0 8 1-16,0-11-9 15,0 3-3-15,0 0-3 0,0 6-3 0,0-9 3 16,0 3-2 0,0 5 4-16,0 1 4 15,-3-1-3-15,0 0 2 16,0-2-5-16,0 2-2 16,0 0 0-16,-5 3-1 15,-1 0 0-15,-3 0 0 16,0 0 2-16,-3 0 3 15,0 3-4-15,-3-1-1 16,-6 1 0-16,1-1 0 16,-1 4 0-16,-3-4 0 15,-3 4 0-15,0-4 2 0,-2 1 3 16,-4-1 4-16,-6-2-2 16,-2 0-2-16,-1 3-2 15,-3-1-3-15,4-2 1 16,-4 0 1-16,0 3-1 15,-2-1-1-15,-1 1 1 16,1 0-1-16,-4-1 2 16,-2 1 3-16,-1-3 0 15,0 0 0-15,-2 0-3 16,-4-1 1-16,7 1-2 16,-7 0-1-16,4 0-2 15,2-2-1-15,1-4 10 16,2-2 5-16,1 0-3 15,-4 3-3-15,3-3-1 0,1 0-1 16,-1 0 0-16,4 0 0 16,2-3-2-16,0-2-2 15,4-3 5-15,2-3 1 16,-3-2 2-16,4 0 0 16,-1 0 0-16,3-1 2 15,1-1-3-15,2-1-2 16,-3 0-2-16,4-3-3 15,-1-2 1-15,0-3-1 16,3 1 0-16,4-1 0 16,2-5 0-16,3 0 2 15,6 7-1-15,6 6-1 16,3 19-8 0,3 8 2-16,0 5 0 0,0 7 4 15,3 1 3-15,0 0-2 16,3 0-2-16,-2 0 2 15,2-3 2-15,0-3 0 16,0-4-1-16,0-4 3 16,0-2 2-16,0-3 0 15,0-5 0-15,0-2-1 16,0-6 0-16,0-3-2 16,0-10-2-16,0-3-2 15,2-5 1-15,1 3 1 16,0-3 2-16,0 5-1 15,0 5-1-15,0 6-2 16,3 2-1-16,6 9-1 16,3 2 3-16,3 5-2 0,9 0-1 15,-3 6 3-15,2 0 0 16,4 2-37-16,6 0-14 16,6 8-78-1</inkml:trace>
  <inkml:trace contextRef="#ctx0" brushRef="#br0" timeOffset="38716.4433">21290 11462 140 0,'-3'-8'55'0,"3"10"-30"0,0-2-29 16,0 0 10-16,0 0 1 15,0 0 6-15,0 0-3 16,3 3 2-16,-3 2-7 16,0 1-5-16,0 2-3 0,-3 0-1 15,-3 2 3-15,-3 3 6 16,-3 6 5-16,-8 2-3 15,-1 0 1-15,0 3-5 16,0 0 0-16,-3 2-1 16,0 1-2-16,1-1 5 15,-4 1 4-15,0 7-1 0,0 0 3 16,-5-2-8-16,-1 3-2 16,0-9 1-16,0 1 3 15,-5 2 0-15,-1-6 0 16,0-1-1-16,-2-1 0 15,-1-3 0-15,-3-2 2 16,-8 0-1-16,-4 0 2 16,-5 2-2-16,-4 1 0 15,-2 0-3-15,-1-4 1 16,-5 1 0-16,2 0 3 16,-5 0 1-16,-3 0 1 15,2-6-4-15,-2 1-1 16,-3 5-1-16,-7 0-2 0,-2 0 1 15,3 0 1-15,-7-1-1 16,1-4-1-16,-3 0 1 16,-3-3-1-16,2-3 4 15,-2 0 5-15,-6 0-5 16,6-2-2-16,6 0 1 16,-4-3 0-16,4 0-1 15,-6-3-2-15,0-2 3 16,3-6 2-16,-4 1-2 15,-17-9-2-15,9-2 4 16,3 0 1-16,3 0 2 16,3-1 0-16,-1 1-2 15,7 0-1-15,3 0-3 0,6 0-2 16,-4 2 1-16,1-2 1 16,3-3-1-16,-1-2-1 15,1-3 1-15,-6 0 1 16,2-1-1-16,1-9-1 15,0 2 1-15,3-3 1 16,-1 0 1-16,4 6 1 16,3 2-2-16,5 3-2 15,4 3 5-15,8 2 1 16,7-3-2-16,-1 1-1 16,6-1 3-16,4 4 3 0,8-1-4 15,6 3-1-15,7 5-2 16,5 3 1-16,3 5-9 15,6 2-3 1,3 12-2-16,3 10 1 0,6 10 4 16,6 0 1-16,3 6 3 15,3 0 1-15,0 2 1 16,0-5 0-16,-3-5-3 16,0-5 2-16,-3-6 3 15,-6-8 1-15,-3-5 3 16,0-8 3-16,-3-5-4 15,-3-5-1-15,0-1 0 16,0-7 0-16,0-3-2 16,0 2-2-16,3 3 1 15,3 6-1-15,3 2-3 0,6 5 2 16,9 3-4-16,15 3-1 16,5 2 3-16,4 6 1 15,6 2-9-15,5-2-3 16,10 0-28-16,2-1-13 15,1 1-77 1</inkml:trace>
  <inkml:trace contextRef="#ctx0" brushRef="#br0" timeOffset="40833.4488">21323 11586 128 0,'0'-18'49'0,"3"12"-26"0,0 4-23 15,-3-1 10-15,0 0-9 16,0 1-2-16,0-1 15 16,0 0 8-16,0 1-11 15,0-1 3-15,0 3 0 0,0 0-12 16,-3 5-3-16,0 1-2 0,-3 4-2 16,0 4 4-16,-3 1 2 15,0 1-2-15,0 5 0 16,-6 6 3-16,1 2 1 15,-4 8-1-15,0 5-2 16,0 1 1-16,0 2 1 16,3-8-1-16,-3 0-1 15,0-3 3-15,1-2 0 16,-1-3 3-16,0 0 1 16,0-2-1-16,0-1-1 15,-3 1 1-15,1-4 3 16,-4 1-4-16,-3-3-1 15,0 8 0-15,0-2 0 0,1-1-2 16,-1-2 1-16,-6 5 0 16,0-5 3-16,-2-3-1 15,-1 3 0-15,0-3-3 16,-3 0 1-16,-5-2 9 16,-4-3 4-16,1 0-14 15,-7 0-8-15,-3-1 7 16,-2-1 3-16,-1-1 3 15,-5 3 1-15,-7 0-2 16,-5-1-1-16,0 1-3 16,-1-2 1-16,1-1 0 15,-7-3 1-15,-2 4-2 16,0-4 1-16,0 3-2 0,2-10 2 16,-2 0 2-16,3 2 4 15,-4-2-2-15,7 5 1 16,-1-8-5-16,1 0-2 15,-3 5 0-15,-4-2 1 16,7-6-1-16,0 0-1 16,5 1 1-16,1-4-1 15,-1 1 0-15,-2 2 2 16,3-2-1-16,2 0-1 16,1-1 1-16,-4 1 1 15,4 0-1-15,2 0-1 16,1-1 1-16,3 1-1 0,2-3 0 15,-2 0 2-15,-4 0-1 16,1 0-1-16,-1 0 3 16,-2 3 2-16,-4 0 0 15,7-3 0-15,-1 0-3 16,-2 0 1-16,2 3-4 16,-2-3 0-16,0 0 1 15,-1 0 2-15,4 3 1 16,-22-6 1-16,4 6-2 15,-3-6 1-15,2 3-2 16,1 0 2-16,0-8-2 16,-3 6 2-16,-1-1-4 15,1 1 0-15,3-4 1 16,5 1 2-16,-8 3-3 16,3-4 0-16,-1 4 1 0,4-1 2 15,3 1-1-15,-4-1-1 16,1-8-2-16,0 6 1 15,-1-3 3-15,-2-2 1 16,11 5-1-16,-5-1 1 16,3 1-4-16,-4 3 0 15,4 2 1-15,0-3 0 16,2 0 2-16,-5 1 1 16,-1-1-4-16,1 1-1 15,3-1 3-15,2 1 1 16,1-4-3-16,-7 1 1 0,4 3 2 15,0-1 1 1,-1 0-4-16,4 3 1 0,2 0 0 16,-2-5 0-16,0-3 2 15,2 3 3-15,4-3-4 16,2 0-1-16,1-5 2 16,2-3 3-16,-2-7 2 15,2-4 1-15,-2 4-7 16,5-4 0-16,4 3-1 15,2-2 2-15,-2 2 1 16,5 3 3-16,0 0-1 16,4-3 0-16,-1 3-6 15,6 0 1-15,4 3 0 16,-1 2 0-16,9 3 0 16,3 2 2-16,4 6-3 15,5 2-2-15,6 6-3 0,3 8 1 16,3 7-4-16,3 6 1 15,3 8 4-15,6-3 2 16,0 0-1-16,0 0 0 16,3 1-1-16,0-4 0 15,-3-2 5-15,-3-5 1 16,0-4 4-16,-6-1 1 16,-3-4-1-16,0-4-1 15,-3-6-1-15,-3-3 2 16,-3-2-3-16,0-5-2 15,0-6 2-15,0-5 2 16,4-3-4-16,2 0-3 16,6 0 1-16,3 9 0 0,3 4-4 15,6 6-1 1,5 5-2-16,7 8 0 0,3 10 5 16,0 4 1-16,6-1 2 15,5 0 0-15,4-2-29 16,0 2-13-16,11-2-108 15</inkml:trace>
  <inkml:trace contextRef="#ctx0" brushRef="#br0" timeOffset="43460.6872">21338 11613 92 0,'3'-11'35'0,"0"11"-18"0,-3 0-16 15,0 0 8 1,3 8-5-16,0 0-1 16,-3 2 1-16,0 6-5 15,0 8 1-15,-3 5 4 16,0 14 2-16,-3-1 2 16,0 6 0-16,-3 2 4 15,-3-5 3-15,0 0-6 16,0 2-3-16,-3 6-3 15,-2 6-3-15,-1-1 1 0,-3-3 3 0,-3 1 5 16,0-3 4-16,-3-8 4 16,1 0 0-16,-1-3-1 15,0 0-6-15,-3-2-4 16,-5 8-1-16,-4-3 1 16,-3-3 1-16,-5-2 1 15,-4-1 0-15,-3-4 0 16,4-3 2-16,-4-6 4 15,-5-2-6-15,-1-3 0 16,-8-3-2-16,-1-2-1 16,-2-2-3-16,-1-4-2 15,-2-2 9-15,-3 0 4 0,-4 3-6 16,-2-3-2-16,2 0-3 16,-5-1 1-16,-3 1 0 15,0 0 1-15,-7-2-7 16,7-4 0-16,-3 1 5 15,-4 2 6-15,4 0-2 16,0-5-1-16,0 0-2 16,-4 0-3-16,-5 0 3 15,6 0 0-15,0-2-4 16,-1-1-1-16,1 1 7 16,0-1 4-16,3 0-4 15,-1-2-1-15,-5 2-2 16,-18 1-2-16,6-1 1 15,3-2-1-15,6-1 0 0,-1 1 0 16,1 0 2 0,3 2 3-16,0 1-2 0,8-4-2 15,-2 1 2-15,6 2 0 16,-3 1-1-16,-1-1 1 16,4-2-7-16,-6-1 1 15,2 4 3-15,-2-3 2 16,6-1 0-16,-1-2 1 15,-2-5-2-15,3 0-1 16,0 2 1-16,-1 3-1 16,4-2 0-16,0 2 0 15,-7 0-3-15,4 3 0 0,3-1 2 16,-1-2 2-16,10-2 0 16,-7-1 2-16,4 3-2 15,-3-2-1-15,-1-1 1 16,1 3-1-16,6 0 2 15,-4-5 1-15,1 0-1 16,-4 2 1-16,4 1-2 16,0-4 2-16,2 1-4 15,1 0 0-15,-1 2 3 16,-2 1 1-16,0-1-1 16,5 1 1-16,4-4-2 15,-4 4-1-15,-2-1 3 16,-4 3 0-16,4 3-1 15,3-3 1-15,-1 0-2 0,1 0-1 16,-4 0 1-16,4 0-1 16,-1 3 0-16,4-3 0 15,-3 0 0-15,2 0 0 16,-2 0 0-16,-1 3 0 16,-5 0-3-16,5-1 2 15,1 1 1-15,-6 2 2 16,-1 1-1-16,4-1-1 15,-1-5 1-15,4 3 1 16,-1-6-1-16,1-2-1 16,0 2 1-16,-1 4-1 15,-2-1-3-15,5 2 2 16,-2-2 1-16,2 0 2 0,1 0-1 16,-4 1-1-16,4-1 1 15,-3 2 1-15,-1 1-3 16,4-3 0-16,2 0 1 15,1 3 0-15,-4 0 0 16,1-1 2-16,-4 1-3 16,7-3 0-16,5 0 3 15,-5-5 1-15,2 2-4 16,1 3 1-16,2 0 2 16,1-2 1-16,-1 5-1 15,1-3-2-15,-7 0 1 16,4 2 1-16,-7 1-1 15,4 0-1-15,-1 0 1 16,4 2 1-16,-1-2-3 16,-2-3 0-16,-1 0 3 15,-2 2 1-15,2 1-4 0,-2 0-1 16,2 0 3-16,1-1 1 16,-1 1-3-16,7 0-1 15,-4-3 3-15,4 0 3 16,2 0-1-16,1 0-2 15,2 0 0-15,4-3-1 16,-1 1-3-16,0-1 2 16,1-2 3-16,-1 2 3 15,-2-2-4-15,5-3-1 16,-9 0 0-16,10 1 0 0,-1-1 0 16,3-3 0-1,-2-2 4-15,5-3 5 16,1-10-5-16,-1 2 0 15,0-2 0-15,3-3 0 16,4 2-2-16,2 1 1 0,0 5 0 16,4 2 1-16,2 3-2 15,3 1-2-15,6 4 1 16,0 3-1-16,3 3-5 16,3 5 1-16,6 5-7 15,0 9-1-15,4 4 0 16,-1 11 2-16,0 11 4 15,0 5 3-15,3-2 2 16,0-4 1-16,0 1 0 0,0-8 2 16,0-6-1-1,0-2 2-15,0-8 2 0,0-2 2 16,0-12-1-16,-3-4 1 16,0-11-2-16,0-6 2 15,0-5-4-15,0-2 0 16,0 2-3-16,0 0-1 15,3 3 1-15,-3 6 0 16,3 1-5-16,0 6 1 16,6 3-3-16,3 5 2 15,6 6 1-15,5 7-1 16,4 3-1-16,6 2 1 16,9 1 3-16,5 0 3 15,1 2-7-15,3-3-3 0,-4-2-33 16,-2 0-15-16,-3 3-91 15</inkml:trace>
  <inkml:trace contextRef="#ctx0" brushRef="#br0" timeOffset="47049.5692">17058 15661 140 0,'3'-6'55'0,"-3"9"-30"0,3-3-18 0,-3 0 15 16,0 0-4-16,2 5 1 15,1 3-6-15,-3 6 0 16,0 7-8-16,0 5 4 0,-3 14 1 15,-5 7 8-15,-7 9 6 16,-6 5 0-16,-6 10 1 16,-3 17-8-16,-2-6 0 15,-4-3-6-15,3-8 1 16,0 1 2-16,7-1 1 0,2-10-6 16,3-3-1-16,3-5-2 15,3-8-1-15,3-5-1 16,3-3 0-16,0-5 0 15,3-6 0-15,0-5-2 16,4-2-2-16,-1-9-2 16,0 1 1-16,0-6-8 15,0 6-4-15,3-11-7 16,0 0 0-16,0 3-29 16,3-9-105-1</inkml:trace>
</inkml:ink>
</file>

<file path=ppt/ink/ink1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4-21T22:34:15.604"/>
    </inkml:context>
    <inkml:brush xml:id="br0">
      <inkml:brushProperty name="width" value="0.05292" units="cm"/>
      <inkml:brushProperty name="height" value="0.05292" units="cm"/>
      <inkml:brushProperty name="color" value="#FF0000"/>
    </inkml:brush>
  </inkml:definitions>
  <inkml:trace contextRef="#ctx0" brushRef="#br0">19052 3254 276 0,'-15'-8'104'0,"15"6"-56"0,-3-3-47 0,6 2 21 15,3-2-12-15,3-3-1 16,6-6-3-16,6 1-1 15,8-3-3-15,4 3-4 0,0 2 1 16,-3 6-1-16,-1 5 0 16,1 8 0-16,-6 8 0 15,-15 10 2-15,-3 9 2 16,-9 12-1-16,-6 4 2 0,-9-6 0 16,-6 0 1-16,0-3 0 15,1-5 2-15,-1-5 1 16,3-6 1-16,3-5 0 15,6-2 2-15,0-6-5 16,6 0-3-16,3-2 1 16,3-3 0-16,6 0 1 15,6 0 0 1,9-3-2-16,3 0 1 0,3 3-7 16,-1-2-1-16,1-1-16 15,0 0-6-15,-3 1-33 16,0-1-11-16,-4 0-49 15</inkml:trace>
  <inkml:trace contextRef="#ctx0" brushRef="#br0" timeOffset="646.2214">19668 3014 96 0,'-3'-14'35'0,"3"6"-18"0,-12-13 20 15,9 19 47 1,-6-4-20-16,0-4-17 16,-3 2-10-16,-3 0-22 15,1 3 0-15,-7 2-1 0,6 3-7 16,0 5-4-16,3-5-7 16,6 13 0-16,3 1 0 15,6 2 2-15,6-1-4 16,3 7 2-16,0-4 4 15,3 6 2-15,3 0 0 16,-6 0-2-16,-4-3 1 0,-2 0 1 16,-3-5 1-16,-3-3 1 15,-3-2 0-15,0-1 2 16,-3-7-3-16,-2-1 0 16,-7-2-1-16,6 0 1 15,0-2 0-15,3-1 3 16,3-5-5-16,3-5-1 15,3-3-2-15,6 0 0 16,0-2 0-16,6-1 0 16,-3-2 4-16,-1 3 1 15,1 2-1-15,-9 5-2 16,-3 3 3-16,-3 3 0 16,0 0-4-16,-3-3-12 15,0 2-2 1,0 4-26-16,4 2-8 0,-1 2-48 31,3 6-40-31,8 3 53 0</inkml:trace>
  <inkml:trace contextRef="#ctx0" brushRef="#br0" timeOffset="887.3728">19784 3294 208 0,'-3'0'79'0,"3"0"-42"0,0 0-19 0,0 0 23 16,0 0-1-16,3 3 0 16</inkml:trace>
  <inkml:trace contextRef="#ctx0" brushRef="#br0" timeOffset="1008.6868">19802 3302 501 0,'15'5'17'0,"0"-5"-7"16,0 3-7-16,2-3 0 16,1 0-2-16,0-3-1 0,0 3-15 15,-3-5-7 1,0 2-38-16,-3 1-14 0,-6 4-45 15</inkml:trace>
  <inkml:trace contextRef="#ctx0" brushRef="#br0" timeOffset="1205.7069">19775 3493 312 0,'-6'5'115'0,"9"-5"-62"0,3 5-66 15,-3-5 15-15,3 0-1 16,6 0 4-16,0 0-2 16,3 0 0-16,3 0-1 0,2 0-26 15,4 0-9-15,3 0-56 16,0-5-62 0,0 2 44-16</inkml:trace>
  <inkml:trace contextRef="#ctx0" brushRef="#br0" timeOffset="1687.0021">20180 3276 244 0,'-6'-8'93'0,"9"5"-50"0,3-5-48 16,0 5 15-1,3-2 0-15,3 0 4 0,0-3-7 16,11 8-2 0,1-5-3-16,0 5-4 15,0 5 1-15,-3 0 1 0,-3 11 0 0,-7 5 2 16,-2 14 1-16,-9 2-6 16,-3 0 0-16,-5-3 1 15,-4-5 1-15,-6-2 1 16,0 2 0-16,3-5 6 15,0-6 4-15,3-2-1 16,3-3 2-16,0 0-2 16,3-2 0-16,0-8-3 0,3 2-1 15,3 0 1-15,6-5 1 16,6 3 3-16,6 0 1 16,3-1-3-16,3-2-3 15,3 0-2-15,2 0-3 16,-2 3 1-16,-6-1-1 15,-3 1-3-15,-3 0 0 16,-3-3-25-16,0 0-11 16,-3 0-49-16,-1 0-18 15,-5 2 4 1</inkml:trace>
  <inkml:trace contextRef="#ctx0" brushRef="#br0" timeOffset="2090.0603">20644 3260 308 0,'-3'-6'115'0,"6"9"-62"0,3 5-64 16,-3-3 16-16,0 6 0 15,-3 2 6-15,0 3-3 16,0 8 0-16,-3 0-4 15,0-1-3-15,0 1 2 0,0-5-2 16,3-3 2-16,0-6-2 16,0 1-1-16,6-3 1 15,3-3-1-15,3-2-3 16,12-1 0-16,3-2-1 16,2 3 3-16,1 0 0 0,0 2 1 15,-3 3 2-15,-3 5 1 16,-7-2 3-16,-5 7 3 15,-3-2 2-15,-9 0 3 16,-6 2-5-16,-6-4-3 16,-2-1-12-16,-10-3-4 15,-6-2-30-15,0-5-14 16,0-3-65 0,-2-5-48-16,-7-11 68 15</inkml:trace>
  <inkml:trace contextRef="#ctx0" brushRef="#br0" timeOffset="2271.544">20662 3209 324 0,'21'-10'121'0,"9"7"-66"0,8-2-62 16,-23 5 19-16,3 0-8 15,0 0 0-15,3 0-13 16,3 0-4-16,0 5-76 15,2-5-30-15,4 3 9 16,-3 2 8-16</inkml:trace>
  <inkml:trace contextRef="#ctx0" brushRef="#br0" timeOffset="2581.865">21127 3204 276 0,'-18'8'104'0,"12"5"-56"0,-9 14-49 0,6-9 18 15,-6 11 3-15,0 11 5 16,0 0-11-16,3 5-3 16,9-3-7-16,3-2-3 0,9-3 0 15,3-3 3-15,6 3 5 16,3-16-3-16,9-2 2 16,5-9-3-16,10-10 0 15,-3-5-3-15,-4-3-2 16,-5-10 3-16,-6-1 0 15,-9-5 3-15,-9 1 3 16,-12 4 11-16,-12 3 5 0,-9 3 0 16,-15 2 0-16,-2 6-17 15,-7 5-4-15,0 5-8 16,7 3 0-16,8 0-31 16,6 0-14-16,6 0-88 15</inkml:trace>
</inkml:ink>
</file>

<file path=ppt/ink/ink1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4-21T22:34:26.580"/>
    </inkml:context>
    <inkml:brush xml:id="br0">
      <inkml:brushProperty name="width" value="0.05292" units="cm"/>
      <inkml:brushProperty name="height" value="0.05292" units="cm"/>
      <inkml:brushProperty name="color" value="#FF0000"/>
    </inkml:brush>
  </inkml:definitions>
  <inkml:trace contextRef="#ctx0" brushRef="#br0">19129 16399 160 0,'-6'0'60'0,"6"0"-32"0,0 5-9 16,0-5 23-16,0 0-6 15,0 0-1-15,3 0-8 16,-3 0-5-16,3 0-12 15,-3-5-2-15,3 5 2 0,-3-5-4 0,3-3-1 16,6-3 0-16,-3 3-1 16,0-5-2-16,0 0-2 15,0 5 1-15,0 2 1 16,3 1-3-16,0 8 0 16,0-1 1-16,0 6 0 15,0 3 2-15,2 2 1 16,1 0-1-16,0 1-2 15,3-4-2-15,0 1 1 16,0-1 5-16,3-4 5 16,-3-4-5-16,3-2 0 15,-4-2 0-15,-5-1 2 0,-6 0-12 16,0-2-5 0,-6 0-44-16,6-3-18 0,0 3-49 15</inkml:trace>
  <inkml:trace contextRef="#ctx0" brushRef="#br0" timeOffset="422.668">19409 16150 316 0,'-27'-5'121'0,"12"2"-66"0,21 3-66 16,-12 0 18-16,9 0-7 16,3 0 0-16,3 0 2 0,3 0 1 15,3 0-1-15,6-2-2 0,6-1 1 16,-1-2-1-16,7 2 0 16,3-2-3-16,-3-1 2 15,-7 6-1-15,-2-2 0 16,-6 2 0-16,-3 0 0 15,-6 2 2-15,-3 9 2 16,-3 5 1-16,-3 5 1 16,0 8 2-16,-3 6 1 15,-6 7 1-15,0 0 2 16,0 3-7-16,-3-5-2 0,3-3 1 16,3-5 1-16,0-6-1 15,3-5-2-15,6-7-59 16,6-7-47-1,0-7-63 1,0-13 52-16</inkml:trace>
  <inkml:trace contextRef="#ctx0" brushRef="#br0" timeOffset="616.5915">19522 16364 316 0,'-12'-2'121'0,"12"2"-66"0,3-3-55 16,3 3 21-16,3-5-8 0,3 5 0 16,6-3-7-16,6 1-4 15,5 2-1-15,1 2-4 0,0-2 0 16,-3 3-45-16,6-3-20 16,2 5-67-1</inkml:trace>
  <inkml:trace contextRef="#ctx0" brushRef="#br0" timeOffset="931.9197">19793 16568 228 0,'-3'0'85'0,"3"0"-46"0,0 0-39 0,0 0 16 0,0 0-7 15,0 0 2-15,0 0 5 16,3-5 2-16,0 5-9 16,0-3-8-16,6 1-1 0,0-1 2 15,-3 3 1-15,0 0 3 16,-6 0 1-16,3 3 5 16,-6 2 5-16,-3 0 0 15,0 1-1-15,3-1-8 16,-3-3-5-16,0 4-13 15,3-4-6-15,-3-2-50 16,3-2-19-16,3-4-33 16</inkml:trace>
  <inkml:trace contextRef="#ctx0" brushRef="#br0" timeOffset="1321.4094">19903 16182 324 0,'-3'-3'121'0,"6"6"-66"0,-6 2-58 0,3 1 22 0,0 4-8 16,0 1 1-16,0 5-2 16,0 10-1-16,3-5-5 15,0 0-5-15,0-5 0 0,3-3 3 16,3 1 1-16,3-6 1 15,3-3 0-15,3 3-7 16,2-3 0-16,10 0 1 16,0 3 3-16,-6 3-2 15,-3-3-2-15,-3 5 2 16,-7 6 2-16,-2 2 9 16,-6-5 5-16,-3 0-3 15,-9-3-2-15,-5 5-5 16,-1-4-2-16,-3-7-21 15,-3 4-8-15,0-8-31 16,-3-3-14-16,6 0-57 16,-8-19-37-16,-7-5 74 15</inkml:trace>
  <inkml:trace contextRef="#ctx0" brushRef="#br0" timeOffset="1474.1034">19820 16166 316 0,'18'-8'121'0,"-15"5"-66"0,20-7-66 0,-8 5 18 16,6-3-5-16,6 2 1 16,3-2 1-16,8 6 0 15,1-4-2-15,0-1-72 0,0-7-32 0,-10 1-18 32</inkml:trace>
  <inkml:trace contextRef="#ctx0" brushRef="#br0" timeOffset="2250.7453">20418 16132 200 0,'-6'-6'74'0,"9"4"-40"0,0-4-27 0,-3 6 18 0,0 0-11 16,0 0-1-16,6 11-1 15,0 2 0-15,0 11-6 16,0 13 0-16,-3 3 4 0,0 2 0 16,0-5 2-16,0 0-4 15,-3 0-3-15,0-8 0 16,3-2-1-16,-3-11 2 16,0-3 1-16,0-10 8 15,0-6-7 1,0-2 1-16,0-6-7 15,3-2-2-15,0 0-2 16,3-1 0-16,0 1 0 0,3 0 0 16,5 5-3-1,4-3 1-15,6 3 2 0,3 6 3 16,-3 4 0-16,0 4-1 16,-4 2 3-16,-2 5 2 15,-6 0 4-15,-3 11 2 16,-6-8 3-16,-6 0 4 15,-3 0-6-15,-3-3-2 16,-6-3-3-16,-6-2-2 16,-2 0-10-16,-1-2-2 15,0-4-12-15,0 1-3 16,3-3-15-16,7 0-4 16,5-13-86-1,6-1 7-15</inkml:trace>
  <inkml:trace contextRef="#ctx0" brushRef="#br0" timeOffset="2432.1974">20689 16372 240 0,'0'0'90'0,"3"8"-48"0,0 3-49 16,0-3 14-16,0 2 4 15,0 4 5-15,0 7-2 16,-3-3 0-16,3-2-8 15,-3 0-4-15,0-3 1 0,0-2-42 16,3-6-16-16</inkml:trace>
  <inkml:trace contextRef="#ctx0" brushRef="#br0" timeOffset="2580.466">20683 16216 300 0,'-6'-5'112'0,"3"5"-60"0,6-3-94 0,0 3 3 16,0-5-16-16,3 2 0 15,6-4-33-15,0-1-15 16</inkml:trace>
  <inkml:trace contextRef="#ctx0" brushRef="#br0" timeOffset="2716.9578">20832 16145 212 0,'0'10'82'0,"0"6"-44"0,3 16-42 15,0-5 13-15,0 7 6 16,-3 3 5-16,0-3-4 16,0 3-1-16,3 0-9 15,0-7-4-15,0-1 1 0,0-8-15 16,3-5-7-16,0-6-54 16</inkml:trace>
  <inkml:trace contextRef="#ctx0" brushRef="#br0" timeOffset="2974.4013">21016 16073 280 0,'9'-10'104'0,"-3"13"-56"0,-3 10-56 0,0-5 16 15,0 5 3-15,-3 11 7 16,3 7-3-16,-3 14 2 15,0 6-10-15,3-4-4 0,0-4-2 16,0 2-4-16,0-8 2 16,3-3-26-16,-3-10-11 15,3-8-63 1,3-3-55-16,-3-8 52 16</inkml:trace>
  <inkml:trace contextRef="#ctx0" brushRef="#br0" timeOffset="3139.1614">21192 16391 288 0,'15'8'110'0,"-12"5"-60"0,-3 6-58 15,0-11 16-15,0 5-8 16,-6 5 0-16,6-4 0 16,-6-1 0-16,9-3-71 15,0-7-29-15,3 2-3 16,0-13 1-16</inkml:trace>
  <inkml:trace contextRef="#ctx0" brushRef="#br0" timeOffset="3317.1403">21249 16208 364 0,'-6'-10'134'0,"6"7"-72"0,0 3-74 0,0 0 18 16,0 0-25-16,0 0-7 15,0 0-20-15,6 3-7 16,2 2-46-16,1 0-19 16,3 1 33-16,-3 2 19 15</inkml:trace>
  <inkml:trace contextRef="#ctx0" brushRef="#br0" timeOffset="3544.9764">21296 16383 184 0,'-9'24'68'0,"6"-11"-36"0,0 6-33 0,3-6 12 16,3 5 4-16,3-4 2 15,3-4 0-15,3 1 0 0,3-6-9 16,3-8 4-16,6-7 1 16,2 4 0-16,-5-4 0 0,-3-1-1 15,-6-2 0-15,-6 0 0 16,-9-6 2-16,-6 6-3 16,-3 0-1-16,-6-6-4 15,-3 3-1-15,1 11-19 16,2 0-5-16,3 5-40 15,3 0-16-15,9 0-36 16</inkml:trace>
  <inkml:trace contextRef="#ctx0" brushRef="#br0" timeOffset="3842.1159">21552 16362 240 0,'6'24'90'0,"0"-11"-48"0,-6 13-45 0,0-12 16 15,0-1 8-15,0 0 9 16,0-2-10-16,0-3-1 16,0-1-11-16,0-4-3 15,3-3-1-15,3-3 0 0,0-7 2 16,0-6-3-16,9-2-2 16,0-4 0-16,6 9-1 15,-1 0-5-15,1 5 1 16,3 3 2-16,0 13 3 15,-3 5 2-15,-1 5 3 0,-2 9-1 16,-6-3 2-16,6-3-4 16,-6 3 0-16,-3-9-47 15,0 4-23-15</inkml:trace>
  <inkml:trace contextRef="#ctx0" brushRef="#br0" timeOffset="9383.2436">22329 16341 52 0,'0'-3'22'0,"15"0"-12"0,-6-18-12 0,-6 21 4 15</inkml:trace>
  <inkml:trace contextRef="#ctx0" brushRef="#br0" timeOffset="9773.9112">22368 16301 141 0,'6'-8'41'16,"3"0"-3"-16,-3 3 14 15,-15-3-13 1,0 3-20-16,-3 2-2 0,0 0-1 16,-3 3-4-16,-3 19 1 15,0-1-8-15,0 4-1 16,4-1-7-16,2 0 0 15,3 0 1-15,3 3 1 0,6-6-2 16,3 4 2-16,3-9 1 16,3-11 2-16,3 1-3 15,-1-6 0-15,7 1 1 16,-3-6 0-16,3 3 0 16,-3-6 0-16,-3-2 0 15,0-1 2-15,-6 1 5 16,-6 3 4-16,9 4 0 15,-12 1 1-15,6 2-2 16,-6 3-1-16,3 3-8 16,6 5-2-16,0 5 0 15,0 0 0-15,2 3 1 16,1 6 0-16,0-1-9 0,0-8-2 16,3 0-25-16,0-5-11 15,0-3-29 1,0-10-41-16,-3-3 32 15</inkml:trace>
  <inkml:trace contextRef="#ctx0" brushRef="#br0" timeOffset="9878.0223">22555 16240 252 0,'-18'0'96'0,"12"0"-52"0,1 3-47 0,2-3 19 16,0 5-8-16,0 3 1 15</inkml:trace>
  <inkml:trace contextRef="#ctx0" brushRef="#br0" timeOffset="10057.575">22517 16285 426 0,'6'16'-1'0,"-3"5"-2"0,11-2 2 16,4-1 0-16,-3-2 1 15,-3 0 2-15,-3-3 1 16,-3 0 1-16,-9 9 0 16,0-14 2-16,-9-3-1 15,0 5 0-15,0-4-6 16,0-6 1-16,-3 0-16 15,4-3-4-15,2 0-19 16,3 1-7-16,3-6-56 16</inkml:trace>
  <inkml:trace contextRef="#ctx0" brushRef="#br0" timeOffset="10597.9704">22886 16237 108 0,'-6'3'44'0,"6"-3"-24"0,6-3-24 15,-6 3 10-15,0 0 4 16,0 0 3-16,0 0 13 16,0 0 9-16,0 0-4 15,0 0-1-15,-6 0-16 16,6 3 9-16,-6 0 4 0,-3 5-8 15,0 2-3-15,-3 9-7 16,-3 2-4-16,9 3-2 16,3 0-3-16,3-3-2 15,6 0-1-15,3-5 2 16,3 0 2-16,0-3 0 16,3-10 2-16,0-3-2 0,-3 0-1 15,-1-8 1-15,-2 2 1 16,-6-2-1-16,-3 0 2 15,-3-2-2-15,-3-3-1 16,0 5-6-16,-2 0-4 16,5-8-21-16,0 3-10 15,6-6-115 1,6-2 45 0</inkml:trace>
  <inkml:trace contextRef="#ctx0" brushRef="#br0" timeOffset="10839.3286">23124 16028 192 0,'3'-29'74'0,"0"21"-40"0,-6-5-20 0,3 8 20 0,-3 0 5 15,-3-1 5-15,0 1-17 16,-3 2-8 0,6 6-11-16,-3 5-10 0,0 13-4 0,-3 8 3 15,6 3 1-15,3 8-1 16,0 5 2-16,0 2-1 15,3-2 0-15,-3-5-5 16,3-3-3-16,-3-11-14 16,0 1-5-16,0-9-25 15,0-4-8-15,0-4-31 16</inkml:trace>
  <inkml:trace contextRef="#ctx0" brushRef="#br0" timeOffset="10989.4659">22921 16216 292 0,'-9'-5'110'0,"6"2"-60"0,6-2-56 0,-3 5 19 16,12 0-6-1,9-5-10-15,9 0-3 16,-3-3 3-16,8 0-25 0,1 0-9 16,-6 2-80-1</inkml:trace>
  <inkml:trace contextRef="#ctx0" brushRef="#br0" timeOffset="11663.5133">23433 16375 248 0,'-9'0'93'0,"9"0"-50"0,3-3-37 0,-3 3 20 16,0-5-8-16,6-8 0 0,-3-8 1 16,6 0 0-1,0-6-10-15,3-2-5 0,0 0-1 0,-3-13-2 16,6 2 2-16,-9 0-2 16,9 3-1-16,-9 3 1 15,3 7-1-15,-4 9 0 16,-2-1 0-16,3 6-3 15,-3 5 2-15,0 5 1 16,3 6 0-16,0 10-5 16,3 19-1-16,0 2 3 15,0 4 3-15,3 1 1 16,0 1-1-16,-3 8-2 16,6-11-1-16,-6-3-14 15,-3-5-6-15,3-8-15 16,-4 0-4-16,-2-5-19 0,-3-3-9 15,-3-5-13 1</inkml:trace>
  <inkml:trace contextRef="#ctx0" brushRef="#br0" timeOffset="11844.9803">23442 16335 252 0,'-9'-8'96'0,"9"8"-52"0,0-13-49 0,3 11 17 15,9-1 2-15,-3-5 3 16,9-5-4-16,3 5-3 16,6 0-5-16,-4-3-4 0,4 3 0 0,0-2-34 15,3 7-15-15,0-2-69 16</inkml:trace>
  <inkml:trace contextRef="#ctx0" brushRef="#br0" timeOffset="12308.888">23731 16230 216 0,'0'13'82'0,"0"16"-44"0,18 13-44 16,-15-18 12-16,6 2-4 16,-9 6 1-16,9-3 5 15,-6 8 3-15,0-8-6 16,0-2-1-16,0-3 0 0,3-6 0 15,-3-4 0-15,2-7 0 16,-2 1 2-16,-3-8-3 0,3-8 0 16,-3 3 1-16,0-11 2 15,0-2-1-15,0-6 2 16,0-3-2-16,-3-2 0 16,0-8-3-16,-2-2-2 15,5 7 3-15,-3 0 0 16,3-2-1-16,3 7 1 15,2 1-2-15,1 5-1 16,3 2 1-16,6 3 1 16,-3 6 3-16,0 4 2 0,0 6-1 15,-3 6-1 1,-3 4 1-16,0 4 3 0,-6 1 0 16,0 12 0-1,0-6-3-15,-6 3-1 0,-3-6-3 16,0-2-2-16,0-3-10 15,0-2-6-15,0-8-30 16,0 5-12-16,3-8-63 16</inkml:trace>
  <inkml:trace contextRef="#ctx0" brushRef="#br0" timeOffset="12685.7787">23993 16185 228 0,'0'2'88'0,"3"6"-48"0,0 8-49 0,-3-5 14 16,0 4 6-16,0 4 7 16,0 5 11-16,0-6 6 15,0-2-18-15,0-3-5 0,0-2-4 16,0-3-7-16,0-3 0 15,0-2 3-15,0-3 5 16,-3-8 12 0,0-13-10-16,0-3-6 15,3 3-3-15,0-3-2 0,0 3 2 16,3 2 3-16,3 3-2 16,0 1-2-16,0 1 0 15,3 1-1-15,0 8-9 16,-3 2-2-16,6 3-27 15,-4 5-13-15,1 3-42 16,0 3-57 0,-3 0 37-16</inkml:trace>
  <inkml:trace contextRef="#ctx0" brushRef="#br0" timeOffset="12775.6002">24106 16386 300 0,'-3'0'112'0,"6"0"-60"0,-3 0-61 15,0 0 18-15,0 0-18 16,0 0-4-16</inkml:trace>
  <inkml:trace contextRef="#ctx0" brushRef="#br0" timeOffset="13045.73">24305 16105 72 0,'-5'0'30'0,"5"0"-16"0,0-16-8 16,0 14 11-16</inkml:trace>
  <inkml:trace contextRef="#ctx0" brushRef="#br0" timeOffset="13390.0686">24297 16073 206 0,'-3'-7'55'0,"3"-1"-7"16,-6-3-5-16,6 6-25 15,6-6-2-15,-3 1 1 0,5 4-5 16,1-2-2-16,3 0-3 15,0 0 0-15,9 6-6 16,-3-1-1-16,-6 3 0 0,6 5 0 16,-6 11 0-16,-6 11 2 15,-12 2-6-15,-9 5 1 16,0-2 3-16,-6 5 2 16,0 0 0-16,0 3-2 15,3-8 1-15,-2-6 1 16,11-5 5-16,-3-5 4 15,9-3 2-15,-3-2 5 16,12-6-4-16,3-2 0 16,3-1-6-16,3-2-3 15,8-2-5-15,4 2 0 0,-3 0-2 16,0-3-2-16,-3 0-26 16,-1 3-12-16,1-2-43 15,-3-9-18-15,0-2 3 16</inkml:trace>
  <inkml:trace contextRef="#ctx0" brushRef="#br0" timeOffset="13721.917">24704 16031 284 0,'-12'-5'107'0,"12"5"-58"0,-3-5-64 15,-2 5 16-15,5 10-5 16,-12 6 2-16,3 0 13 15,-3 5 5-15,0 5-8 16,0 4 0-16,6 4-1 0,3 3-3 16,3-5-3-16,3-3 0 0,9-5 1 15,6-6 5-15,0-7 4 16,2-9-2-16,1-4 0 16,0-11-3-16,-3-1 1 15,-6-2 0-15,-3-2 3 16,-6-3-3-16,-3-6-2 15,-9 6 0-15,0-5-1 16,-12-3-7-16,0 2-2 16,-3 6-25-16,4 2-8 15,2 4-24-15,6 1-11 16,6 4-43 0</inkml:trace>
  <inkml:trace contextRef="#ctx0" brushRef="#br0" timeOffset="13915.8413">24874 15973 256 0,'18'10'96'0,"-15"4"-52"0,9 33-51 15,-12-28 16-15,6 5 1 16,-6 5 5-16,0 0 2 16,0 5 1-16,-6 3-9 15,6-5-8-15,0-3-1 0,0-5-18 16,0-5-8-16,6-6-39 15,-3-5-16-15,3-8-18 16</inkml:trace>
  <inkml:trace contextRef="#ctx0" brushRef="#br0" timeOffset="14260.1754">24904 15986 324 0,'-3'-5'123'0,"9"2"-66"0,3-2-71 0,0 5 17 16,3-3-11-16,2 1 2 16,1-4 6-16,15 1 4 15,0-3-1-15,3 5-4 0,-4-2 0 16,1 0-6-16,0 0 0 16,-9 2 3-16,0-2 2 0,-4 5 2 15,-5 0 2-15,-3 8 8 16,-6 2 5-16,-3 9-7 15,-3 15-4-15,3 3 5 16,-9 3 6-16,0-1-3 16,3 9-2-16,0-3-8 15,-2 0-1-15,5-8-3 16,-3-8 0-16,3-2-36 16,3-9-14-16,-3-5-170 31,3-10 89-31</inkml:trace>
  <inkml:trace contextRef="#ctx0" brushRef="#br0" timeOffset="14426.5404">25073 16203 380 0,'24'-5'143'0,"3"2"-78"0,6-5-76 0,-15 6 24 15,2-1-12-15,13-2-1 16,-3-1-6-16,-6 4-1 15,3-1 3-15,-7 0-90 0,-2 3-41 16</inkml:trace>
  <inkml:trace contextRef="#ctx0" brushRef="#br0" timeOffset="17488.2093">20778 17597 172 0,'-21'0'66'0,"18"0"-36"0,3-2-35 16,0 2 51-16,0-3-7 15,0-2-5-15,0 2-4 16,9-7-17-16,3 2 3 0,3-11 2 16,3 6-8-16,0 0-3 15,3 2-7-15,0 3-2 16,-4 8-2-16,1 8 0 0,0 8 3 16,-6 5 2-16,-6 14 0 15,-3 2-1-15,-6-3 7 16,-3 16 3-16,-6-10-5 15,-3 5-3-15,0 0 3 16,0-11 1-16,1 3 0 16,-1-8 1-16,3-5-2 15,3-8 0-15,3 3 5 16,3-6 4-16,0-8-3 16,6 3 1-16,3-3-5 15,6 1 1-15,3-6-7 0,3 0-1 16,-1 0 0-16,1 0 2 15,3 2-1-15,3 4 2 16,-3-1-4-16,-3-2 0 16,-3 2-1-16,-1 3 0 15,-2-8-36-15,0 5-14 16,-3 0-29-16,0-5-12 16,0-10-21-1</inkml:trace>
  <inkml:trace contextRef="#ctx0" brushRef="#br0" timeOffset="18255.4226">20996 17357 160 0,'-6'-6'63'0,"6"12"-34"0,-12-12-10 0,9 6 23 16,0-5-6-16,6 5-1 16,-6-3-13-16,6-2-6 15,0 5-9-15,3-5-7 0,0 2-1 16,3 1 1-16,-1-1 0 0,4-2 0 16,0 2 2-16,0 3-6 15,-3 3-1-15,0 2-1 16,0 0 2-16,0 3 4 15,-6 5 4-15,0 1 3 16,-3-1 1-16,0 0-4 16,-3-2-1-16,0-1-1 15,3-4 1-15,0 4-7 16,0-7-1-16,3 7-1 16,3-2 4-16,0 0-1 15,3 5 1-15,0-2 2 16,-3 2 2-16,-3 0 5 15,-3-5 4-15,0 6 2 0,-3-4 3 16,-3-2-9-16,-3 0-2 16,0-3-3-16,0 1-2 15,0-4-4-15,0-2-2 16,3 0-24-16,0 0-10 16,6 0-28-16,0-2-12 15,3-4-10 1</inkml:trace>
  <inkml:trace contextRef="#ctx0" brushRef="#br0" timeOffset="18644.4381">21165 17359 160 0,'-3'-2'60'0,"3"2"-32"0,-3-6-6 15,3 6 20-15,0 0 0 16,3-5 1-16,0 5-14 16,0-3-8-1,15-7-15-15,-3 7-6 0,0 1-3 16,0 4 2-16,-3 1-2 16,-6 23-1-16,-3-7 0 15,-3 5 3-15,-6-1 2 16,0 1 2-16,-6-3-1 15,0-2-2-15,3-6 3 16,3 0 0-16,0 1 3 16,3-9 3-16,6-5 0 0,3 0 0 15,6 0-3-15,0 0-1 16,0-5-6-16,3 5 1 16,-1 0-16-16,1 0-4 15,0 5-41-15,0-5-17 16,-3 5-31-1</inkml:trace>
  <inkml:trace contextRef="#ctx0" brushRef="#br0" timeOffset="19170.038">21448 17764 220 0,'-6'0'82'0,"6"0"-44"0,-12 0-29 0,12 0 22 16,3 0-6-16,3 0 0 15,-3-3-7 1,9-7-1-16,-3 2-10 0,3 0-4 16,0-5-2-16,0-3-4 0,-1 3 2 15,-2 2 1-15,0 1 2 16,0 4-3-1,0 12-4-15,0-1 0 16,0 3 5-16,0 2 2 16,3 4 2-16,0-6 0 15,3 5-2-15,-3-5 1 0,0 2 0 16,2-7 3-16,1 2-1 16,-3-5 2-16,0 0-9 15,-3 0-3-15,-3-5-22 16,0 5-7-16,-3 0-32 15,0 0-10-15,-9 0-24 16</inkml:trace>
  <inkml:trace contextRef="#ctx0" brushRef="#br0" timeOffset="19502.2687">21472 17960 236 0,'-24'-8'90'0,"24"8"-48"0,0-5-47 16,0 2 15-16,3-2-4 0,6-3 3 16,3-3-4-16,0-2-1 15,0 5-2-15,0-3-2 0,-1 4 3 16,1 1-4-16,0 6-2 15,0 6 6-15,-3 1 5 16,0-1 5-16,0 7 2 16,6-8-6-16,0 3-3 15,3-2-6-15,-4 1-2 16,1-7-2-16,0 0 3 16,0-7-62-16,3-7-27 0,0-7-14 31</inkml:trace>
  <inkml:trace contextRef="#ctx0" brushRef="#br0" timeOffset="20565.6816">21957 17587 188 0,'-3'0'71'0,"3"0"-38"0,3 0-21 16,-3 0 19-16,3 8-7 16,-3 2 0-16,-3 6-2 15,0 3 1-15,-6 5-13 16,0 2-3-16,-3-5-3 0,0 11-2 15,3-6 1-15,0 1 7 16,4-9 5-16,2-4-3 16,0-6 1-16,3 2-4 15,17-10 0-15,1 0-5 16,3-5-5-16,3 0 0 16,0 2 1-1,-3-2 0-15,-4 5 0 0,4-6 0 16,-3 6-16-16,3-2-4 15,-9 2-19-15,3-6-7 16,-9 6-14-16,-3 0-5 16,0-5-28-1</inkml:trace>
  <inkml:trace contextRef="#ctx0" brushRef="#br0" timeOffset="20807.7159">22064 17619 184 0,'-3'-22'71'0,"3"20"-38"0,3-1-30 15,-3 3 15-15,0 0 4 16,0 0 15 0,3 16-9-16,3 8-15 15,-3 8 8-15,0 7 2 0,0 6-5 16,-3 0-3-16,3-2-6 16,3-4-1-16,0-2-5 15,0-10-2-15,0-1 2 16,0-2-11-1,3-13-9-15,-6 4-30 16,0-12-15-16,-3 2-59 16</inkml:trace>
  <inkml:trace contextRef="#ctx0" brushRef="#br0" timeOffset="21107.9286">22255 18037 248 0,'-3'0'93'0,"0"5"-50"0,0-2-48 0,3-3 17 16,-3 0 6-16,0 0 8 16,0 0-7-16,0 0-3 15,0 0-9-15,3-3-7 0,0-2-3 16,3 5-1-16,0 0 0 15,0 0 3-15,-3 0 0 0,0 0 3 16,0 0 1-16,0 0-1 16,0 0 1-16,0 0-11 15,0 0-2-15,3 0-66 16,3-6-26-16,3-2-2 16</inkml:trace>
  <inkml:trace contextRef="#ctx0" brushRef="#br0" timeOffset="21677.3394">22290 17748 132 0,'3'-5'49'0,"0"0"-26"0,0 2-14 0,0-2 16 16,-3 5 10-16,3-6 6 15,0-1 4-15,-3 1 4 16,3 1-26-16,0-8 2 0,0-8 0 0,3 7-9 15,12 1-2 1,0 0-4-16,-3 8 1 16,0-1-8-16,-1 4-2 0,-2 7-1 15,-3 8 0-15,-3 3-3 16,-6 8 2-16,0-3 3 16,-6 3 1-16,-3-8-1 15,0 7-2-15,3-7 1 16,6-2-1-16,3-1-5 15,6-3 1-15,3 4 0 16,6-1 2-16,3 0-1 16,3 6 1-16,-3-6 4 15,-3 3 1-15,-4 0 5 16,-5-1 3-16,-12-1 0 0,-3-1 1 16,-8 0-2-16,2 0-1 15,-3-7-10-15,-3 2-4 16,3-3-22-16,-6-5-7 15,0-3-49-15,9-7-21 16,3 2-15 0</inkml:trace>
  <inkml:trace contextRef="#ctx0" brushRef="#br0" timeOffset="22400.0161">22755 17555 228 0,'-6'-8'85'0,"12"13"-46"0,-3-2-52 0,-3-3 12 16,6 11 6-16,0 15 8 16,0 3 7-16,-3 3 5 15,-3 10-13-15,5 1 0 0,-2-4-1 16,-3-2-4-16,3-2 1 16,-3-3-5-16,0-9 0 15,6-7 1-15,-6-3 2 16,0 1 6-16,3-9 4 15,-3-5-4-15,0-5 1 16,6-3-10-16,-3 0-4 0,6-11-5 16,0 1-1-16,0-1 1 15,0 3 2-15,3 3-1 16,3 0 4-16,0 2-2 16,0 11 1-16,2 0 2 15,-5 6 0-15,9 7 8 16,0 0 7-16,-12 0-5 15,3 6-1-15,-6-3-1 16,-6 0 2-16,-6-1-1 16,0-1 2-16,-3-4-4 15,-3-2-2-15,-3 0-7 16,-6-3-1-16,9-5-17 16,-8-5-6-16,2 3-20 0,-3-4-9 15,6 1-17-15,0-3-7 16,15 0-17-1</inkml:trace>
  <inkml:trace contextRef="#ctx0" brushRef="#br0" timeOffset="22594.7503">23082 17791 244 0,'6'0'90'0,"0"5"-48"0,0 21-49 0,-3-12 14 15,-3-1 4-15,0 0 5 16,0 0-2-16,0 0 2 16,0 1-9-16,0-4-6 0,0-2-4 0,0 3-71 15,6-9-32-15,-6-2 6 16</inkml:trace>
  <inkml:trace contextRef="#ctx0" brushRef="#br0" timeOffset="22908.3275">23088 17632 288 0,'-6'-40'110'0,"15"35"-60"0,-6 2-105 16,0 1-2-16,0-6 5 16,0 2 9-16,6 4 24 15,-3-4 9-15,0 1-4 16,3 2-1-16,0-2 12 15,0 5 6-15,0 0 24 0,-1 0 12 16,1 8-5-16,-3 5 0 16,6 11-8-16,-3 8-2 15,-3-3-13-15,0 13 2 0,-3-2 3 16,0-6-6-16,0 1-3 16,-3-3-7-16,0-9-2 15,6-7-13-15,-3 3-2 16,6-11-76-1,-3-6-11 1</inkml:trace>
  <inkml:trace contextRef="#ctx0" brushRef="#br0" timeOffset="23121.6044">23356 17584 244 0,'6'-10'90'0,"0"10"-48"0,0 0-47 16,-3 0 15-16,-3 8 11 15,6 5 11-15,-3 5-5 16,-3 9-1-16,0-1-15 16,0 6-7-16,0 5 0 0,0-3-1 15,0 3 1-15,-3-7-13 16,3-4-4-16,0-2-34 16,0-6-14-16,3-4-61 15</inkml:trace>
  <inkml:trace contextRef="#ctx0" brushRef="#br0" timeOffset="23288.6414">23484 17796 344 0,'-6'0'129'0,"12"0"-70"0,-3 26-73 0,-3-20 17 16,0 7-6-16,0 5 3 15,0-4-4-15,0-1-1 16,0 0 2-16,0 0-36 0,0-5-16 15</inkml:trace>
  <inkml:trace contextRef="#ctx0" brushRef="#br0" timeOffset="23703.6306">23535 17658 416 0,'-6'-26'156'0,"6"7"-84"0,6 6-110 0,-3 13 11 0,-3-3-3 16,5 1 4-16,1-1 5 15,0 3 1-15,-3 0 11 16,9 8-26-16,-3 5-11 0,0 6-1 16,-3 2 1-16,-3-2 17 15,-3 7 9-15,-3 0 24 16,-3 11 11-16,6-5 9 15,-3-3 3-15,3-2-14 0,3-1-6 16,6-7 2 0,3-1 2-16,3-4 7 0,0-9 6 15,15-5-2-15,-4-5 1 16,-2-3-6-16,-3-6 0 16,-3-2-4-16,-6 1 2 15,-6-4 3-15,-3 1 1 16,-12-4-2-16,-9 4 0 15,3 5-18-15,-6 5-9 16,-6 2-17-16,9 1-6 16,-2 2-32-16,5-2-10 15,3 5-47-15</inkml:trace>
  <inkml:trace contextRef="#ctx0" brushRef="#br0" timeOffset="24048.9752">23802 17738 252 0,'9'0'93'0,"3"13"-50"0,3 5-46 16,-12 1 19-16,3 2 1 15,-3 3 4-15,-3-8 5 16,0 2 3-16,0 3-15 16,0-7-4-16,0-4-2 0,0-2-4 15,0-2-1-15,0-6-1 16,3 0 1-16,6-6-7 15,0-15-1-15,9-3-16 0,6-2-4 16,-4 5 13-16,7-3 8 16,-3 3 13-16,-3 13 6 15,6 2-3-15,-4 6 1 16,1 6 5-16,0 10 3 16,-3 7-4-16,0-1 0 15,-3 4-10-15,-4 6-4 16,-5-6-22-16,6-2-10 15,-3 5-49-15,0 0-20 16,-3-16-31 0</inkml:trace>
</inkml:ink>
</file>

<file path=ppt/ink/ink1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4-21T22:35:19.622"/>
    </inkml:context>
    <inkml:brush xml:id="br0">
      <inkml:brushProperty name="width" value="0.05292" units="cm"/>
      <inkml:brushProperty name="height" value="0.05292" units="cm"/>
      <inkml:brushProperty name="color" value="#FF0000"/>
    </inkml:brush>
  </inkml:definitions>
  <inkml:trace contextRef="#ctx0" brushRef="#br0">11396 13750 124 0,'-3'-5'46'0,"3"5"-24"0,0 0-6 0,0 0 16 0,0 0 2 16,0 0 2-16,0 0-8 15,0 0-5-15,0 0-13 16,0 0-2-16,3 8-1 0,0 3-1 15,0 10-1-15,0 0 3 16,-3 3 5-16,0 2-3 16,0 3 0-16,0 0-6 15,3 3-3-15,0 3-3 16,0-6 1-16,-3-3 5 16,0-5 2-16,0-2-2 15,0-6-1-15,0-2-23 16,0-3-9-16,-3-3-39 15,0-2-16-15,-3-3-9 16</inkml:trace>
  <inkml:trace contextRef="#ctx0" brushRef="#br0" timeOffset="302.826">11307 13750 188 0,'-12'-5'71'0,"9"2"-38"0,0 1-10 0,3 2 24 16,0 0-13-16,0 0-2 16,6 0-13-16,3 0-4 0,3 0-8 15,3-3-5-15,3 1 1 16,11-1-2-16,-2 0 2 15,0 1-4-15,-3-1 0 0,-3 3-8 16,-1 0-2-16,-2 3-34 16,-6-1-15-16,-6 4-51 15,-6 7-24 1,-3 0 71-16</inkml:trace>
  <inkml:trace contextRef="#ctx0" brushRef="#br0" timeOffset="523.4884">11286 14049 132 0,'-15'19'52'0,"15"2"-28"0,-3-8-11 0,3-7 17 15,3-4 2-15,3 4 4 16,3-4-12-16,6 1-1 16,3-1-14-16,3 1-5 0,5 0-1 15,4-1-2-15,-3 1-1 16,0 5 1-16,0-3-1 15,-4-2-9-15,-5 0-4 16,-3-1-51 0,-3-2-59-16,-3 3 24 15</inkml:trace>
  <inkml:trace contextRef="#ctx0" brushRef="#br0" timeOffset="809.4278">11694 13750 192 0,'-6'3'74'0,"6"0"-40"0,0 7-42 16,0 4 12-16,0 4 2 15,0 6 4-15,0 2-1 16,3 3 2-16,0 1-6 16,0-4-3-16,0 11 1 0,0-5 0 15,0-6 1-15,0-2-18 0,0-5-7 16,0-6-72 0</inkml:trace>
  <inkml:trace contextRef="#ctx0" brushRef="#br0" timeOffset="1140.0515">11658 13766 200 0,'-6'-16'74'0,"9"14"-40"0,-3-6-13 0,0 5 25 16,6-2-15-16,3 0-5 0,3-1-13 15,3-2-6-15,6 3-4 16,8 2-5-16,-2 3-1 0,3 3-1 16,0 5 3-16,-6 5 0 15,-7 0 1-15,-8 1 2 16,-3 7 3-16,-9-3 0 16,-3-2 0-16,-6 0-3 15,-5-3 1-15,-4-2-9 16,-3 0-1-16,3-4-20 15,3 1-10-15,3-2-28 16,6-1-11-16,3 3-12 16</inkml:trace>
  <inkml:trace contextRef="#ctx0" brushRef="#br0" timeOffset="1529.8112">11881 13936 220 0,'-12'-6'85'0,"12"6"-46"0,3 3-46 0,-3-3 14 16,6 5 1-16,3 3 7 15,3 5-5-15,0 3-1 0,0 3-5 16,0-3-1-16,0 5 1 15,0-5-2-15,0 0-2 0,0-3 3 16,-4-3 2-16,-2-2 0 16,0-2 0-1,-3-4 8-15,0-7 3 0,-3-6 4 16,0-2 0-16,3-3-3 16,0-5 2-16,0-3-8 15,3 1-2-15,-3 1-3 16,0 4-1-16,0 2-6 15,3 3-1-15,-3 2-6 16,0 3-2-16,0-2-50 16,0 7-21-16,-3 3-48 15</inkml:trace>
  <inkml:trace contextRef="#ctx0" brushRef="#br0" timeOffset="1859.8844">12200 13721 276 0,'-3'0'104'0,"3"0"-56"0,0 6-60 0,0-1 13 16,3 3-2-16,-3 0 2 16,0 2 3-16,0 6 0 15,0 3-2-15,3-1-2 0,0-2 1 16,-3-3 1-16,3-2 1 15,0 0-1-15,3-4-2 16,0-1 3-16,3-4 2 0,2-2 2 16,1 0 1-16,0 0-4 15,0 0-3-15,0 0-3 16,0 0-1-16,0-2-3 16,0-1-1-16,3-2-62 15,0 0-20 1,-4-1-44-1,-2-4 43-15</inkml:trace>
  <inkml:trace contextRef="#ctx0" brushRef="#br0" timeOffset="2058.397">12396 13721 236 0,'-6'-8'88'0,"6"8"-48"0,0 6-36 0,0-6 23 16,0 8-13-1,0 2 2-15,0 6 2 16,3 11-10-16,0 4 9 0,-3 6 3 15,3 0-10-15,0 0-6 16,0 0 0-16,3-2-1 16,0-3-10-16,0-9-5 15,0-4-98 1,-3-3-70-16,-3-8 64 16</inkml:trace>
  <inkml:trace contextRef="#ctx0" brushRef="#br0" timeOffset="2526.5476">11354 14536 200 0,'-3'21'77'0,"3"-13"-42"0,-2 16-39 0,2-8 15 15,0 8-4-15,-3 5 3 16,0 0-5-16,0 0-1 15,3 0-2-15,0 0-2 0,0-2 1 0,0-6-70 16,0-3-56 0,-3-4 37-1</inkml:trace>
  <inkml:trace contextRef="#ctx0" brushRef="#br0" timeOffset="2776.5651">11235 14586 276 0,'-6'-2'104'0,"6"2"-56"0,3 0-41 16,0-3 26-16,3 3-17 15,3-2-1-15,6-1-9 0,3-5-2 16,6 0-2-16,0 3-6 0,8-1-2 15,1 1-28-15,-6 8-13 16,-3 2-28-16,-6 3-13 16,-9 8-6-1</inkml:trace>
  <inkml:trace contextRef="#ctx0" brushRef="#br0" timeOffset="2959.8843">11167 14904 232 0,'-3'3'88'0,"6"-1"-48"0,12-2-38 0,-9 0 19 0,6 0-7 16,6 0 2-16,5 0-7 15,4 0-3 1,3 3-3-16,9 0-11 0,-4-1-3 16,1 1-32-16,-6-3-11 0,-3 0-48 15</inkml:trace>
  <inkml:trace contextRef="#ctx0" brushRef="#br0" timeOffset="3227.775">11587 14597 208 0,'-3'-5'79'0,"3"10"-42"0,-3 6-45 0,3-3 10 16,3 7 1-16,-3 15 3 16,0 7-3-16,0 2 0 15,0 1-1-15,3 10 1 0,0-5 0 16,0-5 1-16,0-8 0 16,0-9-13-16,0-4-7 15,-1-6-46 1,-2-7-53-16,0-22 31 15</inkml:trace>
  <inkml:trace contextRef="#ctx0" brushRef="#br0" timeOffset="3466.882">11572 14674 216 0,'-3'-24'82'0,"0"13"-44"0,9-4-31 16,0 7 18-16,3-3-4 16,6-8 2-16,5-2-4 15,4 3-2-15,3 2-9 16,3 5-7-16,2 11-4 0,-2 11-1 15,-6 2 0-15,-3 3 5 16,-6 3 3-16,-6-1 1 16,-9 9 2-16,-6-1 0 15,-6-2 1-15,-3-6-7 16,-3-2-2-16,0-3-22 16,-3-2-10-16,-5-3-23 0,5 0-10 15,3 0-33 1</inkml:trace>
  <inkml:trace contextRef="#ctx0" brushRef="#br0" timeOffset="3782.1212">11810 14809 244 0,'0'2'90'0,"3"4"-48"0,3 4-56 0,0-2 11 15,0 3 5-15,3 2 5 16,0 0 11-16,2 8 3 0,7-2-10 16,0 2-4-16,0-5-1 0,-3 0-1 15,0-6 2-15,-3-2-2 16,0-13 2 0,-3-8-2-16,-3-3 2 15,-1 0 0-15,-5-2-1 16,3-4 1-16,-3 1-2 15,0 3 0-15,0 2-8 16,0 3 0-16,3 2-26 16,0 3-8-16,3 5-54 15</inkml:trace>
  <inkml:trace contextRef="#ctx0" brushRef="#br0" timeOffset="4457.9581">12709 13793 364 0,'-6'-6'137'0,"6"6"-74"0,0 0-71 0,0 0 21 16,0 0-18-16,0 0-43 16,3 16-15-16,0 3-78 15,-3 5-34-15</inkml:trace>
  <inkml:trace contextRef="#ctx0" brushRef="#br0" timeOffset="4591.492">12706 14023 276 0,'-3'0'104'0,"6"0"-56"0,-3 0-56 16,0 0 16-16,0 0-22 16,6 0-5-16,0 0-89 15,0 8-41-15,-3 10 71 16,-3 1 36-16</inkml:trace>
  <inkml:trace contextRef="#ctx0" brushRef="#br0" timeOffset="8630.3252">12393 14536 216 0,'0'-10'82'15,"0"23"-44"-15,-12-21-31 0,9 8 31 16,-3 0-9-16,0 5-8 16,-2 1-3-16,-1 1-11 15,0-1-2-15,0 2-1 0,0 2-5 16,-3 1 1-16,0 2-2 15,0 8 0-15,0 6 2 16,0-1 0-16,0 6-3 16,3 5 2-16,4 0 1 15,2 0 0-15,6 5-3 16,5-5 2-16,4-5 7 0,6-5 4 16,3-9-3-16,6-10 1 15,3-11-5-15,-1-7 0 16,-2-3-1-16,-3-3-2 15,-3 0 1-15,-9-3 1 16,-3 1 1-16,-6-1 1 16,-6 3 4-16,-6 1 3 15,-6 1 2-15,-9 4 5 16,-3 2-6-16,-3 3 1 16,1 2-10-16,-1 6-2 15,0 2-1-15,6 5 0 16,7 1-11-16,5 0-5 15,6-1-41-15,6-2-15 0,9 0-64 16</inkml:trace>
  <inkml:trace contextRef="#ctx0" brushRef="#br0" timeOffset="8932.2679">12631 14761 244 0,'-3'-3'90'0,"3"3"-48"0,0 0-29 0,0 0 24 15,0 0 1 1,0 0 4-16,-3 0-10 0,0 0-4 15,1 0-16-15,-1-2-10 0,0 2-13 16,0 0-1 0,3 0-20-16,0 0-7 15,3 2-37-15,0 4-14 16,2 4-21 0</inkml:trace>
  <inkml:trace contextRef="#ctx0" brushRef="#br0" timeOffset="9140.3244">12640 14920 200 0,'-9'5'74'0,"6"14"-40"0,0-11-24 15,3-6 39 1,0 1-5 0,-3-8-12-16,3-1-4 0,0 4-17 15,0-1-7-15,0 0-2 0,0 3-7 16,0 6-1-1,0-1 3-15,0-2-67 16,0-3-30-16,-2-14-11 16</inkml:trace>
  <inkml:trace contextRef="#ctx0" brushRef="#br0" timeOffset="10344.6171">11715 14745 96 0,'0'16'35'0,"3"-32"-18"0,-3 8-5 0,0 8 16 15</inkml:trace>
  <inkml:trace contextRef="#ctx0" brushRef="#br0" timeOffset="10492.3167">11718 14745 255 0,'0'8'44'16,"0"-3"-21"-16,-3 1 3 0,0-1 1 15,0 0-3-15,-6 1-2 16,-6-1-8-16,0 0-1 16,0-2-8-16,0 0-1 15,3-1-20-15,0 1-7 16,3-3-37-16,1 2-16 15,2-2-22 1</inkml:trace>
  <inkml:trace contextRef="#ctx0" brushRef="#br0" timeOffset="13765.6125">13230 13745 56 0,'-3'-5'22'0,"3"2"-12"0,0 3-3 15,0 0 7-15,0 0 12 16,0 0 6-16,0 0-5 16,0 0-4-16,0-2-9 15,0 2-4-15,0-3 6 16,0 0 1-16,0 1-8 0,0-1 3 16,0 0 4-16,0 1 1 0,0-1 1 15,0 0-3-15,3-2 1 16,3-3-9-16,6 0-4 15,2-5-5-15,4 2 1 16,3 3 1-16,0 11 0 16,0 2-3-16,-3 6 0 15,-3 5 2-15,-4 0 0 16,-5 0 1-16,-6-1 2 16,-3 4-1-16,-3 0-1 15,-2-4 1-15,-1-1 1 16,3-4 1-16,0-2 1 15,3 0-5-15,3-3 1 0,3 1-5 16,3-1 1-16,0 3 2 16,3 0 1-16,-1 0 1 15,1 2 0-15,-3 1 0 16,-3 0 2-16,-3-1 1 16,-3 1 1-16,-6-3 0 15,1 0 2-15,-4-3-3 16,0 0 0-16,-6-2-14 15,3-1-6-15,3 4-22 16,3-4-10-16,0 1-43 16</inkml:trace>
  <inkml:trace contextRef="#ctx0" brushRef="#br0" timeOffset="14216.5787">13515 13732 220 0,'-3'-8'85'0,"6"8"-46"0,3-3-43 0,0 3 15 15,3-2-2-15,3-1 5 16,3 0-13-16,3 3-2 0,0 6 0 16,0 2-2-16,-6 2-1 0,-6 9 3 15,-6 5 2-15,-6-1 0 16,-3 1 2-16,-3 0-2 16,0-3 2-16,0 0-2 15,0-2-1-15,3-6 3 16,3-2 0-16,0-1 1 15,3-2 2-15,3 0-1 16,3-3 0-16,6 1-6 16,3-1 1-16,3 0 4 15,3-2 5-15,0 0-3 16,-1-3-1-16,-2 0-18 0,0 0-6 16,-3 0-81-1,6 2-48-15,-3-2 63 16</inkml:trace>
  <inkml:trace contextRef="#ctx0" brushRef="#br0" timeOffset="14830.7985">13989 13679 132 0,'3'13'52'0,"0"3"-28"0,0 13-22 15,-3-10 12-15,0 5-1 16,0-1 3-16,0 1-5 0,0 0-1 16,0-3-6-16,0-2-3 0,-3-3 2 15,3-3 2 1,-3-3 2-16,0-2-3 0,3-2-1 15,0-4 3-15,0-2 3 16,0-2-2-16,0-4 1 16,3-2-7-16,3 0-3 15,3-2-2-15,0 2 3 16,2 0-2-16,4 3 1 16,3-1 0-16,0 4 0 15,3 2 2-15,0 2 0 16,-3 4 2-16,-1-1 1 15,-8 3 7-15,-3 0 6 16,-6 0 7-16,-3 0 6 0,-6 0-14 16,-3 0-3-16,-5-1-10 15,-4-1-4-15,0-1-21 16,-3-2-10-16,6-1-30 16,6-2-10-16,3 0-10 15</inkml:trace>
  <inkml:trace contextRef="#ctx0" brushRef="#br0" timeOffset="14995.6287">14239 13888 208 0,'-3'0'79'0,"6"3"-42"0,3 7-45 0,-3-2 12 16,-3 0 0-16,0 3 2 15,-3-1-2-15,3 1-1 16,-3-1-1-16,3-2-35 0,-3-2-12 15,0-1-40 1</inkml:trace>
  <inkml:trace contextRef="#ctx0" brushRef="#br0" timeOffset="15130.8269">14242 13729 240 0,'-6'-10'90'0,"3"7"-48"0,3 3-78 0,0 0 4 15,0 0-59-15,3-3-19 16,3 1 53-16,6-1 26 0</inkml:trace>
  <inkml:trace contextRef="#ctx0" brushRef="#br0" timeOffset="15297.8939">14391 13626 208 0,'-3'5'77'0,"6"17"-42"0,-3 12-43 16,0-18 10-16,0 5 3 15,0 8 4-15,0 0-2 16,0 0-2-16,0 0-2 16,0 0 0-16,6-2 0 0,-6-3-17 15,0-6-7-15</inkml:trace>
  <inkml:trace contextRef="#ctx0" brushRef="#br0" timeOffset="15478.1534">14292 13862 232 0,'-6'-3'88'0,"12"3"-48"0,3-11-49 0,-3 9 12 16,3-1 2-16,6-5 4 16,6 8-7-16,0 0 0 15,3 0-2-15,-1 0-38 0,-2 0-14 16,0 3-40-1</inkml:trace>
  <inkml:trace contextRef="#ctx0" brushRef="#br0" timeOffset="15718.3026">14617 13846 260 0,'-12'10'99'0,"12"-20"-54"0,-6 15-55 15,3-2 16-15,0-1-8 16,0 1 0-16,0 2-3 15,3 0 1-15,3 6 2 16,3 2-1-16,3 3-1 0,0 3 7 16,3-1 5-16,0 1 2 15,-3-3 4-15,-4 2 2 16,-5-2-1-16,-5 5-5 16,-4-5-4-16,-9 3-25 15,-6-4-13-15,-3 4-89 16</inkml:trace>
  <inkml:trace contextRef="#ctx0" brushRef="#br0" timeOffset="16391.8659">13230 14497 160 0,'0'-19'60'0,"0"19"-32"0,3 5-17 0,-3 3 18 15,3 11-11-15,0 2 0 0,0 5-4 16,0 9-1-16,-3 4-7 16,0-1-2-16,0-1 0 0,0-3 0 15,0-2 0 1,0-3 0-16,0-5 0 0,0-6-2 15,0-2-2-15,-3-3-32 16,0-5-16-16,3-3-49 16</inkml:trace>
  <inkml:trace contextRef="#ctx0" brushRef="#br0" timeOffset="16782.9376">13393 14650 220 0,'0'-13'85'0,"0"10"-46"0,3-5-30 0,0 6 22 16,3-1-8-16,0 0-1 16,15 1-12-1,-3 2-6-15,0 5-6 0,0 3-1 16,-6 2-1-16,-3 9 3 15,-4 2-2-15,-5 0 1 16,-8 0 2-16,2 1 2 16,-9-4-1-16,3-2-1 15,0-3 3-15,3 0 0 16,0-5 3-16,3 0 1 0,3-2-1 16,3-4-1-1,0-2-6-15,18 0-1 16,0 0 3-16,0 3-1 15,3 0 0-15,2-1-2 16,1 1 1-16,-3-1-30 16,0-2-14-16,-3 0-72 15</inkml:trace>
  <inkml:trace contextRef="#ctx0" brushRef="#br0" timeOffset="17249.9649">13807 14610 164 0,'3'-13'63'0,"-3"13"-34"0,-3-5-3 0,3 5 23 16,-3-3-13-16,-6 3-4 16,-3 0-16-16,-3 3-5 15,1-1-7-15,-1 1-3 0,3 5 0 16,0-3-4-16,6 3 0 15,3 3 2-15,3 2 0 16,6 6-8-16,6 2-2 16,0 0 12-16,0 3 6 15,-3 2-9-15,-1 1-3 16,-2-1 8-16,-6-2 7 0,-3-6-4 16,-2-2-1-16,-7-5-3 15,0-1 1-15,-3-4 0 16,0-4 3-16,3-2-1 15,0-2 0-15,3-6-10 16,6-5-4-16,3-3 0 16,6-3 3-16,6-5 3 15,6-2 2-15,0 2 5 16,3 0 2-16,-4 3-2 16,-2 3-1-16,-3 2-1 15,-3 3 1-15,-3-1-11 16,-3 6-2-16,0 3-57 0,-6 8-78 31</inkml:trace>
  <inkml:trace contextRef="#ctx0" brushRef="#br0" timeOffset="17713.7261">14108 14592 192 0,'-6'-3'71'0,"6"8"-38"0,-3 6-39 0,3-6 14 16,-3 3-3-16,0 5 2 0,0 6 3 16,0 5 4-16,0 0-8 15,-3 2-1-15,3 1 1 0,0-4-1 16,3-1 2-16,0-4-4 15,0-5-2-15,-3-2 2 16,0-3 0-16,0-6 1 16,3-2 2-16,0-2-1 15,0-4 2-15,3 1-4 16,3-3 0-16,6 0-3 16,0 0-3-16,0 3-1 15,6 2 0-15,2 6 3 16,1 2 0-16,-3 3 1 15,-3 3 0-15,0-1 2 16,-6 1 3-16,-3 0 7 0,-6-1 2 16,-6-2-3-16,-6-3-1 15,-3 1-15-15,-3-4-4 16,-3-2-27-16,-2 0-9 16,5 0-50-1,-6-2-32-15,3-4 53 16</inkml:trace>
  <inkml:trace contextRef="#ctx0" brushRef="#br0" timeOffset="17894.0337">14274 14785 196 0,'6'11'74'0,"-6"-1"-40"0,0 9-40 15,0-11 14-15,-3 2-3 16,0 3 2-16,0 1-1 15,1-4-1-15,-1 1-76 16,0-3-34-16,0 2 35 16,0-12 18-16</inkml:trace>
  <inkml:trace contextRef="#ctx0" brushRef="#br0" timeOffset="18164.3834">14257 14576 244 0,'-3'-16'90'0,"9"16"-48"0,0-5-84 16,-1 5-3-16,1-8 13 0,3 3 12 15,0-1 11-15,3 1 4 16,0 2 3-16,3 1-4 0,3 2 2 16,-3 10 4-16,0 3 4 15,-3 3 19-15,-1 5 7 16,-2 17-7-16,-3-7-3 15,-3 1-11-15,-3 0-4 16,0 0-5-16,0-6-1 16,0-2-30-16,-6-8-71 15</inkml:trace>
  <inkml:trace contextRef="#ctx0" brushRef="#br0" timeOffset="18343.7502">14286 14692 268 0,'0'-5'101'0,"6"2"-54"0,6 1-55 15,-6 2 16-15,3 0-8 16,9-3 0-16,6 0-5 16,0 3-1-16,2 0 3 15,1 0-47-15,0 3-21 0,-3 0-26 16</inkml:trace>
  <inkml:trace contextRef="#ctx0" brushRef="#br0" timeOffset="18523.6442">14587 14724 228 0,'-6'0'88'0,"0"13"-48"0,-3-5-38 0,6-5 17 15,0 2-15-15,3 0-1 16,3 1-3-16,3 4 0 16,3 4 0-16,0 1 0 0,3 4 2 15,-3-1 1-15,-3 1 1 16,-6-6 4-16,-3 0 3 15,-3 3-4-15,-6-2 1 16,-3-4-47-16,-6 1-20 16</inkml:trace>
  <inkml:trace contextRef="#ctx0" brushRef="#br0" timeOffset="20058.0459">14900 13840 208 0,'-6'-2'79'0,"6"-1"-42"0,-3 3-21 16,3 0 24-16,0 0-1 15,0 0 4-15,0 0-20 16,0 0-6-16,6 0-10 16,3 0-7-16,8 0-3 0,7 0 2 0,6 0 2 15,9 0-2-15,-1 0 0 16,1 0 3-16,-3 0 1 15,-1 0-1-15,1-8 1 16,-6 3-9-16,-3 0-3 16,-6-1-24-16,-4 1-11 15,-5 0-24-15,-3-1-7 16,0 1-22 0</inkml:trace>
  <inkml:trace contextRef="#ctx0" brushRef="#br0" timeOffset="20178.4605">15292 13703 220 0,'-5'-3'85'0,"-7"3"-46"0,6 3-46 16</inkml:trace>
  <inkml:trace contextRef="#ctx0" brushRef="#br0" timeOffset="20340.6376">15289 13708 377 0,'15'5'17'0,"3"1"-7"15,0 2-7-15,3 0 0 0,-3-1-4 16,-3 4-2-16,-3-3 2 16,-9 8 9-1,-6 5 2-15,-3-2 0 16,-3-4 1-16,-3 1-11 16,-3-2-2-16,3-1-30 0,0-3-12 15,3-2-67 1</inkml:trace>
  <inkml:trace contextRef="#ctx0" brushRef="#br0" timeOffset="20896.0768">15656 13719 244 0,'-9'-8'90'0,"12"2"-48"0,3 1-49 16,0 0 27-1,2 0-14-15,10 2-5 16,3 0-1-16,0 3 0 16,0 3 0-16,0 2 2 0,-3 6-1 0,-4 5 2 15,-8 7-2-15,-6 9-1 16,-3 0-2-16,-9 0 1 15,-8 2 1-15,2-5 0 16,-3 3 0-16,3-6 0 16,0-2 11-16,3-5 5 15,3-6 0-15,4-2 1 16,2-3-5-16,3-1-2 16,12-1-9-1,8-4 0-15,7 1 1 16,3 0-1-16,0-1-1 15,0 1-4-15,-4-3-2 16,1 0-35-16,-6 0-15 0</inkml:trace>
  <inkml:trace contextRef="#ctx0" brushRef="#br0" timeOffset="21661.5855">15861 13491 140 0,'-3'-3'55'0,"3"3"-30"0,0 0-12 15,0 0 17-15,0 0-2 16,0 0 1-16,0-2-14 16,3-1-4-16,3 1-7 15,0-1-5-15,3 3 0 0,0 0-1 0,0 3-2 16,0 2 0-16,-3 0 3 15,-3 3-2-15,0 0 1 16,-3 3 2-16,0-3 2 16,0-1-1-16,0-1 2 15,0-1-7-15,2 0 1 16,4 3 1-16,0 8 1 16,0 5-2-16,-3-2 0 15,-3-3 4-15,0 0 1 16,-6-1 0-16,0-1 1 15,-3-1-2-15,-2-5 2 16,-1-3-13-16,0 0-3 16,3-2-34-16,0-3-56 15,3-3 13-15</inkml:trace>
  <inkml:trace contextRef="#ctx0" brushRef="#br0" timeOffset="22022.0779">16037 13491 204 0,'-3'-8'77'0,"6"8"-42"0,-3 0-30 0,0 0 17 15,0 0-12 1,6 0-1-16,0 3-5 0,2-1-3 15,1 4 0 1,0 2-4-16,-3 2 0 0,-3 4 2 0,-3 4 0 16,-6 6-2-16,0-3 2 15,-9-2 3-15,4-1 1 16,-4-2-4-16,3-3-1 16,6-2 1-16,3-3 2 15,12 2 0 1,3-2-1-16,0 0 1 15,5 0-1-15,1-3 2 16,0 1-65 0,-3-1-64-16,-3-2 29 15</inkml:trace>
  <inkml:trace contextRef="#ctx0" brushRef="#br0" timeOffset="23075.476">16430 13920 116 0,'-18'-6'44'0,"15"6"-24"0,-6-2-15 0,6 2 13 0,-6 2 5 15,-3 4 3-15,-3 4-9 16,0 4-5-16,0 1-7 15,3 9-6-15,3 8 0 0,3-3 1 16,6-2 0-16,3-6 0 16,6-5 0-16,0-6-3 15,3-5 0-15,0-5-9 16,0-10-5-16,0-1 4 16,-3-5 5-16,-3 1 11 15,0-1 8-15,-3 0 4 16,-3 3 0-16,0 2 1 15,0 3 3-15,0 3-7 0,0 2 1 16,0 3-13-16,3 5-2 16,3 9-1-16,3-1-2 15,0 5 4-15,8-2 2 16,-2 0-49 0,3-5-61-16,0-1 16 15</inkml:trace>
  <inkml:trace contextRef="#ctx0" brushRef="#br0" timeOffset="23435.5102">16614 13917 216 0,'-21'-5'82'0,"12"5"-44"0,0 5-49 0,3 0 13 0,-3 6-4 16,1 5 1-16,-1 2-4 15,6 6 1-15,3 3 2 16,3-4 1-16,3-4 1 15,5-3 2-15,-2-8 1 0,3-3-1 16,0-10 1-16,-3-8-2 16,3-6 2-16,-6-2 0 15,-3-3 3-15,-3-2-3 16,0-4-2-16,-3-4 2 16,0 0 2-16,-3-1 2 15,3 9 3-15,-3 2-1 16,3 8 0-16,0 8-5 15,0 6-3-15,0 10-5 16,3 15 0-16,0 6 0 0,3 6 2 16,0-1 1-16,3 9 1 15,9-6-14-15,-3-6-5 16,6-7-34-16,-3-5-16 16</inkml:trace>
  <inkml:trace contextRef="#ctx0" brushRef="#br0" timeOffset="23808.6331">16790 13922 228 0,'-9'-13'85'0,"3"11"-46"0,-3 2-39 0,6 2 16 15,-3 3-14-15,-3 6-2 16,0 5-6-16,3 2 1 0,0 6 3 16,3 5 1-16,3-2 1 15,6-6 0-15,3-5 0 0,0-6 2 16,3-4 3-16,3-20-4 15,0-4-3-15,-3-3-2 16,-3-3 0-16,-4-2 0 16,-2-6 0-16,-3-5 3 15,-3 0 0-15,-2 0 5 16,-1 5 2-16,0 5 11 16,0 9 6-16,0 5-12 15,0 5-4-15,0 10-11 16,3 9-3-16,3 15 2 0,0 1 0 15,3 5 3 1,3-1 1-16,0 1 3 0,3 0 1 16,0-6-17-16,2-4-7 15,1-4-45 1,6-7-57-16,3-11 27 16</inkml:trace>
  <inkml:trace contextRef="#ctx0" brushRef="#br0" timeOffset="24093.4222">16906 13928 176 0,'0'2'66'0,"0"6"-36"0,3 8-37 0,0-5 8 15,3 2 9-15,0 5 5 16,0 4-1-16,-3-4 0 16,2-2-8-16,-2-5 0 0,0-1 1 15,0-2 1-15,0-3 0 0,-3-7 15 16,0-4 8-16,0-4-8 15,0-3-3-15,0-3-9 16,0-3-3-16,3 1-2 16,0 2-1-16,0 3-6 15,3 2-1-15,0 3-19 16,3 0-9-16,0 3-17 16,3 2-6-16,-3 1-7 15,0 2-1-15,0 2-10 16</inkml:trace>
  <inkml:trace contextRef="#ctx0" brushRef="#br0" timeOffset="24364.2003">17087 13978 172 0,'18'8'66'0,"-18"-3"-36"0,6-2-29 0,-6-3 25 15,12 0-8 1,0-3 3-16,-3 1-1 16,0-4-11-16,0-2-3 0,-3 0-2 15,-3 0 0-15,-3 0 0 16,0 1-2-16,-3-1 1 15,-6 2-4-15,-6 4 0 16,0 2-4-16,0 5 1 16,0 6 2-16,3-1 1 15,0 3-4-15,3 1 1 16,7 4 2-16,2 6 1 16,2-3 3-16,1 0 1 0,9-2-12 15,6-6-7-15,0-5-71 31,6-3-41-31,0-5 55 0</inkml:trace>
  <inkml:trace contextRef="#ctx0" brushRef="#br0" timeOffset="24622.7412">17254 13907 184 0,'-12'-6'68'0,"9"9"-36"0,-3-3-35 15,6 3 13-15,-3-1-1 16,0 3 2-16,3 1-5 16,0 2-2-16,3 2-2 0,3 3-2 15,3 3 3-15,3 6-4 0,0 1 0 16,-3 1 3-16,0-5 3 16,-3-3-2-16,-3-1 0 15,-3-4 1-15,-3-3 2 16,-3 0-23-16,-3-5-8 15,0-3-65 1</inkml:trace>
  <inkml:trace contextRef="#ctx0" brushRef="#br0" timeOffset="24891.3412">17439 13893 260 0,'-6'0'96'0,"3"3"-52"0,-9 5-54 0,3-3 16 16,-3 3-8-16,6 3-2 0,-3 2 0 15,6 3 0-15,3 0 3 16,9 5 0-16,-3 3 3 0,0-3-1 16,-9 0-1-16,0-3 3 15,-6-2 2-15,-3-2-2 16,0-4 0-16,0-5-17 15,0 1-7-15,0-6-41 16,4-3-15-16</inkml:trace>
  <inkml:trace contextRef="#ctx0" brushRef="#br0" timeOffset="25205.2888">17495 13999 172 0,'6'3'66'0,"0"-1"-36"0,0 1-33 0,0-3 13 16,0 0 6-16,0 0 5 16,3-3-9-16,0-2-2 15,0 0-6-15,3-3-1 0,-7 0 3 16,-2 0-3-16,-3 0 0 16,-5 0-1-16,-1 0 1 15,-3 3-2-15,-3 2 2 16,0 3-7-16,-3 6 1 15,3 1-1-15,0 4 2 0,3 2 1 16,3 1 3-16,6 1-1 16,3 7 2-16,3-1-2 15,3-3 2-15,0-2-9 16,0-3-3-16,6-2-46 16,6-3-63-1,2-5 22-15</inkml:trace>
  <inkml:trace contextRef="#ctx0" brushRef="#br0" timeOffset="25474.4886">17745 13869 228 0,'-9'-5'85'0,"6"5"-46"0,-6 0-46 0,6 3 14 16,-3-1-7-16,-3 4 2 15,1 2 1-15,-1 0 3 16,3 5-3-16,3 3-4 0,3 2 0 16,3 1-1-16,0 5 0 15,0 7 2-15,-3-4 0 16,-3-1 4-16,-3-2 5 16,-3-3-3-16,-3-2-1 15,-9 2-40-15,-3-3-16 0,-6-4-46 16</inkml:trace>
  <inkml:trace contextRef="#ctx0" brushRef="#br0" timeOffset="26164.2743">14846 14674 160 0,'-6'-3'63'0,"3"1"-34"0,3-1-34 16,0 3 67 0,0 0-14-16,0 0-9 15,0 0-9-15,0 0-16 16,12 0-8-16,3 0 0 16,12 0 0-16,-1 0 0 0,4 0 1 15,3 0-6-15,3 3-1 16,-1-3 0-16,-2 2 2 15,0 1-1-15,-6-3 2 16,-4 0-18-16,-2 0-4 16,3-5-79-1</inkml:trace>
  <inkml:trace contextRef="#ctx0" brushRef="#br0" timeOffset="26482.2018">15242 14494 192 0,'-6'-16'74'0,"9"19"-40"0,-3-6-22 16,0 3 21-16,0 5-15 16,3 1-2-1,9-1-10-15,3 3-4 16,0 5-4-16,2 0 1 0,1 1 1 15,-3 1 0-15,-3 1 0 16,-3 0 0-16,-3 0 2 16,-6 0 3-16,-6-3 7 15,-3 0 4-15,-3-2-8 16,-6 2-2-16,3-2-6 0,1-1-1 16,2-7-23-16,3 2-10 15,3-5-57 1,15-2-46-16,3-4 52 15</inkml:trace>
  <inkml:trace contextRef="#ctx0" brushRef="#br0" timeOffset="26990.7897">15501 14605 192 0,'0'-8'74'0,"3"5"-40"0,0 1-40 16,6-1 34-1,3-2-12-15,0 0 0 16,-1-1-1-16,4 4-8 15,0 2-6-15,0 2-2 0,0 6 1 16,-3 5 2-16,-6 6 1 16,-6 7 1-16,-3 4 0 15,-6-1 0-15,-6 0-2 16,-6 0-2-16,0-3 1 16,3-2-1-16,1-3 2 0,2-5 1 15,3-3 10-15,3-2 6 16,3-3-8-16,0 0-1 15,6-3-6-15,6-2-3 16,3-3 2-16,9 2 2 16,6-2 0-16,2 0 2 15,1 0-4-15,6 0 0 16,-6 0-3-16,2 0-3 16,-8 3 2-16,-3 0 0 15,-3-3-19-15,-3 2-7 16,-3-2-54-16,0 0-25 15,0-2 11-15</inkml:trace>
  <inkml:trace contextRef="#ctx0" brushRef="#br0" timeOffset="27413.0425">15748 14348 184 0,'0'-5'68'0,"0"5"-36"0,3 0-37 16,-3 0 36-16,0 5-12 15,0 3-7-15,6 6-2 16,-6 4-7-16,6 9-2 0,-3 4 2 15,0-4 0-15,0-3 3 16,-6-6-10-16,9-2-4 16,-3-5-82-16,3-4-46 15,3-1 60-15</inkml:trace>
  <inkml:trace contextRef="#ctx0" brushRef="#br0" timeOffset="27803.4196">15837 14383 168 0,'-3'-3'66'0,"3"3"-36"0,0-3-11 16,0 3 21-16,0 0-14 15,3 0-2-15,3-2-14 16,0-1-4-16,3 1-4 0,0-1-2 0,0 3 3 15,0 0-7 1,0 3-1-16,-3 4 4 0,-6 4 2 16,-3 0 1-16,0 2-2 15,-3 0 1-15,-3 6-1 16,0-4 2-16,3-1 1 16,0-1-4-1,3 3 3-15,0-3 1 16,3-2-6-16,0-3 0 15,6-3 1-15,0 0 3 16,3-7 0-16,0-1 2 16,3 0-4-16,-3 9-2 0,0-1-42 15,-3 0-18-15,-1 0-32 16</inkml:trace>
  <inkml:trace contextRef="#ctx0" brushRef="#br0" timeOffset="28267.0787">16081 14362 188 0,'-3'-3'71'0,"3"3"-38"0,-9 0-23 16,6 0 20-16,-9 3-5 0,-2-1 0 16,-1 1-13-16,3 2-8 15,0 0-2-15,3 1-5 0,3 2 2 16,3 0-1-16,6 2-2 16,9 3 3-16,0 6 0 15,0 5-2-15,0 0 2 16,0-3 1-16,-4-3 2 15,-5-2 1-15,-3 3 1 16,-3-6-5-16,-5-3 1 16,-7 1-7-16,0-3 0 0,0-8 3 15,0 0 4-15,3-8 1 16,6 3 2-16,3-11-9 16,12-8-3-16,6 0 2 15,6 0 4-15,3 3 0 16,-4 0 1-16,1 3 0 15,0 2-2-15,-3 3-46 16,-3 2-21-16,-6 3-8 16</inkml:trace>
  <inkml:trace contextRef="#ctx0" brushRef="#br0" timeOffset="29032.962">16358 14671 156 0,'-3'-5'57'0,"3"10"-30"0,0-5-34 16,0 0 8-16,0 0 9 15,0 0 7-15,0 0 1 16,0 3-1-16,-3-1-9 15,0 1-5-15,-3 5 0 0,-3 5 2 16,0 0 7-16,-3 1 4 16,1-1-6-16,-1 0-1 15,3 3-3-15,0 0-1 16,3-3-3-16,3 0 1 16,0-2-2-16,3-3-1 15,6-3 3-15,0-5 0 16,3-2-1-16,0-4-2 15,0-2 1-15,-1 0-1 16,1 0 0-16,-3 1 0 16,0-1 2-16,-3-6 8 15,-3 4-1-15,0 7 0 16,3 3-12 0,-3 0-3-16,3 5 3 15,3 3 3-15,0 3 1 16,0 2 2-16,0 3-2 15,0-3-1-15,3 0 1 16,0-2 1-16,0-3-34 16,3-3-13-16,9-5-60 15</inkml:trace>
  <inkml:trace contextRef="#ctx0" brushRef="#br0" timeOffset="29438.8693">16563 14671 224 0,'-17'-2'85'0,"8"7"-46"0,-3 3-50 0,6 2 13 15,-6 4-6-15,-3 1-1 16,0 4 4-16,3-1 2 16,3 1 0-16,9 0-3 0,9-4-1 15,0-1-1-15,3-6 0 16,3-8 3-16,0-6 0 15,0-4 3-15,0-6 3 16,-1-8-2-16,-2-2-2 16,-3-4 0-16,-3-4-1 15,-6-11 4-15,0 0 2 0,-3 8 9 16,0 5 4 0,3 8 2-16,-3 6 2 0,0 5-13 15,0 7-6-15,3 17-7 16,0 18-3-16,0 8 3 15,0 8 3-15,3 0-1 16,0-5-2-16,3-3-5 16,3-5-2-16,6-9-28 15,3-4-13-15,0-8-44 16,0-6-21 0,3-8 58-16</inkml:trace>
  <inkml:trace contextRef="#ctx0" brushRef="#br0" timeOffset="29784.4334">16763 14671 220 0,'-12'-10'85'0,"6"7"-46"0,-6 0-37 0,9 3 19 16,-3 3-15-16,-3 5-4 16,-3 10-1-16,-3 1-1 15,4 2 0-15,-1 0 2 0,3 0 1 16,6 1-1-16,6-7 1 16,3-4 0-16,3-6 1 15,0-7 6-15,2-6 4 16,1-3-7-16,0-13-4 15,-3 1-2-15,-3-7 1 16,-3 1-1-16,-3-16-1 16,-3 6 5-16,0-1 1 15,0 8 6-15,-3 6 5 0,0 7-7 16,3 6-1-16,0 8-10 16,0 15-4-16,0 17 0 15,3 5 1-15,0-1-1 16,0 14 1-16,3-5 3 15,0-3 0-15,3-5-15 16,3-6-4-16,0-5-36 16,3-5-17-16,3-8-27 15</inkml:trace>
  <inkml:trace contextRef="#ctx0" brushRef="#br0" timeOffset="30323.1624">16834 14684 200 0,'-6'0'74'0,"6"19"-40"0,0 7-40 0,0-15 12 16,3 2-6-16,-3 0 2 16,3-2 8-16,0 0 3 15,0-1-6-15,0-2 7 0,-3-3 3 16,0-5 2-16,0 0 3 16,3-2 1-16,0-4 1 15,0 1-5-15,-3-3-1 16,0-5-8-16,3-8-4 15,0 2-3-15,3 3 0 16,3 3-7-16,0 0 1 16,0 2-23-16,6 3-48 15,0 6 4 1,0-1 15-16,-4 3 11 0,1 3 27 16,0 2 12-16,0 0 13 15,0 6 20 1,0 2-1-16,0-2-2 15,0-3-1-15,0-6-8 16,3-2 1-16,-4-2-4 16,1-6 2-16,-3 0-8 15,-3 3-4-15,-6-3 0 16,-3 0 0-16,-3 2-4 16,-3 1-1-16,-3 0 3 15,-2 5 1-15,-1 2-5 16,0 9-2-16,0 5-1 15,3 0 2-15,0 0 4 16,6 2 2-16,3 1-3 16,3-1 1-16,6 1 2 0,3-3 1 15,3-3-12-15,3-5-7 16,9-6-38-16,2-4-17 16,4-4-16-1</inkml:trace>
  <inkml:trace contextRef="#ctx0" brushRef="#br0" timeOffset="30563.1876">17186 14674 260 0,'-15'-5'96'0,"12"5"-52"0,0 0-54 0,3 0 16 16,0 0-8-16,0 2-2 16,3 17 3-16,3-3 0 15,0-1 1-15,0 4 0 0,0-1 2 16,-1 1 1-16,-2 0 1 15,-3-1 0-15,-3-2 0 16,0-3 2-16,-2-2-1 16,-1-3 2-16,0-3-13 15,-3-2-5-15,0-3-26 16,0-3-11-16,-3-2-52 16</inkml:trace>
  <inkml:trace contextRef="#ctx0" brushRef="#br0" timeOffset="30820.1478">17370 14658 272 0,'0'3'104'0,"0"-3"-56"0,-3 2-52 0,-3 1 21 16,0 2-2-16,-3 6 3 16,0-1-3-16,-3 4 1 15,4-1-9-15,2 0-9 0,3 0-1 16,3 3-1-16,3 3 2 15,0-1 1-15,0 3 3 16,-1-2-1-16,-2-1-1 16,0 6 1-16,-2 3 1 15,-4-4 1-15,-3-4 1 16,0-3-38-16,-3-3-14 16,0-2-82-1</inkml:trace>
  <inkml:trace contextRef="#ctx0" brushRef="#br0" timeOffset="32157.8242">17427 14761 180 0,'-9'-3'68'0,"9"6"-36"0,0 0-35 0,0-1 13 16,3 1-3-16,3 2 1 15,0 1 2-15,6-1 1 16,-1 0-5-16,4 1 3 0,0-4 1 16,3-2-5-16,-3-2-1 15,0-1 0-15,-3-2 2 16,0 2-3-16,-6-2-2 15,-3-1 2-15,-6-7 4 16,-6 0-1-16,0 5-1 16,-6 5 0-16,0 1-3 15,-3 4-2-15,3 4-2 16,0-1 1-16,3 3 1 16,-2 2 0-16,8 4 0 15,6 2 2-15,6-1-1 16,2 4-1-16,7-3 1 15,0 0 1-15,6-6-12 16,3-2-3-16,3-5-36 16,-1-8-13-16,4-3-28 15</inkml:trace>
  <inkml:trace contextRef="#ctx0" brushRef="#br0" timeOffset="32395.4835">17730 14618 288 0,'-24'-8'110'0,"16"11"-60"0,-7 0-63 0,12-1 17 16,-3 4-8-16,3-4-3 15,3 17 0 1,3 2 4-16,3 0-6 0,0 3 2 16,-3 0 7-16,-3 2 7 15,-3 1 8-15,-3-4 3 16,0-4-5-16,-3-3-3 15,-3-3-12-15,-3-5-6 0,-6 0-115 32,-3-5-55-32,4-6 86 0</inkml:trace>
  <inkml:trace contextRef="#ctx0" brushRef="#br0" timeOffset="34393.1939">18156 13655 156 0,'-12'-24'57'0,"9"22"-30"0,0-17-21 0,3 17 17 15,0-4 3-15,3 1 5 16,3-3-17-16,6-3-8 16,6-2-4-16,12-3-5 0,5 0 2 15,7 1-1-15,9 1 0 16,2 6 0-16,-2 6 0 15,-1 7 0-15,-5 8-2 16,-9 6 3-16,-7 13 0 16,-5 5 3-16,-3 0 1 15,-6 10-1-15,-6-4 1 16,-3 2-2-16,-6 2 2 16,0 1 0-16,0-1 1 0,0 1-5 15,3-3-1-15,3-3 3 16,3-2 1-16,9-3-9 15,-1 0-5-15,4-10-67 16,3 2-45 0,-3-3 50-16</inkml:trace>
  <inkml:trace contextRef="#ctx0" brushRef="#br0" timeOffset="34677.8726">18933 14309 288 0,'-39'-11'110'0,"27"14"-60"0,-6 2-61 0,9 0 18 16,-3 1-7-16,-2 4 0 15,-4 6-3-15,0 8 0 16,3 18 2-16,6 11-2 0,3 11-1 16,3 2 3-16,3 8 0 15,0 3 1-15,-6-1 2 16,-3-7-1-16,-3 0 2 15,-5-8-2-15,-10-6-1 16,-6-4 3-16,-15-6 2 16,-2-8-22-16,-1-8-8 15,-2-8-54 1,-4-5-59-16,3-8 35 0</inkml:trace>
  <inkml:trace contextRef="#ctx0" brushRef="#br0" timeOffset="35865.6686">19412 13819 4 0,'-18'-18'2'0,"18"15"0"0,0 0-5 0,0 3 2 0</inkml:trace>
  <inkml:trace contextRef="#ctx0" brushRef="#br0" timeOffset="36194.1512">19439 13727 124 0,'3'-14'46'0,"-3"17"-24"0,3-8 3 16,-3 5 22-16,0 0-8 15,0 0-2-15,0 0-17 16,0 5-7-16,0 3-8 15,0 0 5-15,0 5 3 0,-3 6-4 16,0 4-1-16,0-1-2 16,-6-4 1-16,3-2-4 15,0-3 0-15,3-2-1 0,0-3 1 16,0-3-2-16,6 0 2 16,0-2-4-16,3 0 0 15,0-3 1-15,3 0 2 16,3-3-3-16,0 0-2 15,3 1 2-15,-1-1 2 16,1-5-2-16,0 5 0 16,0-2-8-16,-3 0-2 15,0 0-21-15,-3 2-6 16,0 0-23-16,6 1-9 16,-6-9-9-1</inkml:trace>
  <inkml:trace contextRef="#ctx0" brushRef="#br0" timeOffset="36437.5487">19588 13671 192 0,'-6'-5'74'0,"3"-14"-40"0,0 11-40 16,3 19 7 0,0 2-3-16,0 8 14 15,0 0 7-15,0 16-9 16,0 1-1-16,0 1 1 0,0 1-4 15,0-3 2-15,3 0-5 16,0 3 0-16,3-9-1 16,-3-4 1-16,6-9-22 15,-4-2-9-15,1-5-147 16,9-27 88 0</inkml:trace>
  <inkml:trace contextRef="#ctx0" brushRef="#br0" timeOffset="37307.532">19942 13838 164 0,'-3'0'63'0,"0"2"-34"0,0 14-16 0,0-8 17 16,-3 0-6-16,-3 5-2 16,-6 3-12-16,-6 5-4 15,3 1-4-15,1 1-2 0,2 6 3 16,3-5-22-16,3-8-7 16,0-3-53-1</inkml:trace>
  <inkml:trace contextRef="#ctx0" brushRef="#br0" timeOffset="37520.425">19754 13901 208 0,'-3'-5'79'0,"3"8"-42"0,9-3-48 16,-3 2 13-16,3 4 7 15,6-1 6-15,6 5-7 16,-3 4-2-16,3 1-4 15,2 1 1-15,4 6 2 0,-3-4-64 16,0-7-66 0,3-3 24-16</inkml:trace>
  <inkml:trace contextRef="#ctx0" brushRef="#br0" timeOffset="39363.4823">20472 13705 148 0,'0'-5'55'0,"3"8"-30"0,-3-3-36 15,0 0 8-15,3 5 8 16,3 3 6-16,0 3 6 16,-1 4 4-16,-2 15-11 15,0-4-3-15,0 0-3 0,0-2 2 0,-3 0 1 16,0-3-1-16,0-2-1 15,0-3-1-15,-3-3 2 16,0-3-1-16,0-2 0 16,0-2-3-16,1-4 1 15,-1-2-4-15,3-5 0 16,0-3-1-16,0-2-2 16,3-1-2-16,8-2 1 15,4 2 1-15,3-2 2 16,0 2 1-16,0 3 1 15,0 3-3-15,0 8 2 16,-1 2 3-16,1 3 1 16,-3 5 3-16,-3 0 1 15,-3 3 3-15,-6 0 1 16,-3-3-1-16,-6 1-1 0,-3-1-5 16,-3-3-3-1,0-2-16-15,0-2-5 0,-5-6-23 16,2-3-10-16,-3-2-27 15</inkml:trace>
  <inkml:trace contextRef="#ctx0" brushRef="#br0" timeOffset="39542.5021">20772 13893 156 0,'12'6'60'0,"-24"2"-32"0,18 7-33 15,-3-4 10-15,-6 0-3 0,-3-1 1 16,3 1-1 0,0-1-2-16,0-2-48 0,0-2-22 15,3-6 15-15,0 0 8 16</inkml:trace>
  <inkml:trace contextRef="#ctx0" brushRef="#br0" timeOffset="39678.214">20707 13772 220 0,'-6'-11'82'0,"9"8"-44"0,0 1-73 0,-3 2-1 15,3-3-4-15,6 0 3 0,3-2-25 16,5-3-10-16</inkml:trace>
  <inkml:trace contextRef="#ctx0" brushRef="#br0" timeOffset="39828.2992">20862 13647 180 0,'0'21'68'0,"0"-18"-36"0,3 16-37 16,0-9 12-16,0 9-2 16,-3 12 2-16,0 1-1 15,0 0-1-15,0 2-3 16,3 1 1-16,-1 2 0 0,4-6-12 16,0 4-4-16,0-9-71 15</inkml:trace>
  <inkml:trace contextRef="#ctx0" brushRef="#br0" timeOffset="40009.0498">20814 13883 284 0,'-12'-8'107'0,"9"-8"-58"0,6 19-68 0,0-9 13 15,3 1-3-15,3-6 4 16,3 1-3-16,3 2-2 15,3 0 6-15,8 5-34 0,4 1-14 16,-3 2-42 0</inkml:trace>
  <inkml:trace contextRef="#ctx0" brushRef="#br0" timeOffset="40203.8172">21055 13848 212 0,'-9'11'82'0,"3"-8"-44"0,0-1-47 15,6-2 12 1,0 8-7-16,3 3 5 15,0 2 1-15,0 0 0 16,0 3 1-16,0 0 2 0,-3 0 2 16,-3 0 3-16,-6-3-3 15,0-3 1-15,-6-2-3 16,4-2 0-16,-1-4-25 16,0-4-12-16,3-1-65 15</inkml:trace>
  <inkml:trace contextRef="#ctx0" brushRef="#br0" timeOffset="40592.3859">21317 13809 196 0,'-3'18'74'0,"6"-15"-40"0,-3-1-40 16,0 12 1-16,3 2 2 15,0-1 7-15,0 1 8 16,3 0-6-16,0 0 1 0,0-3 0 16,3 0-1-16,0-2-1 15,0-6-8-15,0-2 0 16,5-3-4-16,-8-3 0 0,6-2-1 16,-3-3 2-16,-3-2 2 15,0-1-1-15,-9 3 6 16,3 0 1-16,-3 3 8 15,3 0 6-15,0 2-2 16,0 3 2-16,6 3-11 16,0 2-3-16,0 3 2 15,6 2 5-15,-3 1-5 16,3 2-2-16,0-2-1 16,0-3 1-16,-1 0-30 15,1-6-13-15,0-2-56 16</inkml:trace>
  <inkml:trace contextRef="#ctx0" brushRef="#br0" timeOffset="40879.5718">21665 13780 232 0,'-6'-3'88'0,"-6"8"-48"0,18-5-51 0,-12 5 11 15,3 1-3-15,-3 4 1 16,4 4 2-16,-4-1 0 15,3 0 0-15,0 0-3 0,3 0 0 16,0 1 2-16,9-1 2 16,-4 0 2-16,1 0 3 15,0-2-5-15,0 0-3 16,-3-1 1-16,-9 1 0 16,0-1 5-16,0-2 2 0,-2 0 0 15,-1-3 1-15,0 1-4 16,0-4-2-16,0-2-33 15,0-2-16-15,0-1-45 16</inkml:trace>
  <inkml:trace contextRef="#ctx0" brushRef="#br0" timeOffset="41223.4238">21740 13885 232 0,'0'0'88'0,"3"3"-48"0,0-3-47 16,-3 0 14-16,6 3-3 0,0-3 2 15,0 0 0-15,2 0 1 16,1-3-4-16,0 0-6 0,-3 1-1 16,6-6-5-16,-6 0-1 15,-6-8 7 1,-3 3-3-16,-3 2 2 15,-3 6 2-15,3 7 3 16,-3 9-2-16,0 0-2 16,1-1 4-16,-1 3 1 15,3 3-3-15,3-2 1 16,3-1 2-16,3 0 1 16,6-2-12-16,2-1-7 0,7-2-24 15,0-5-10-15,12-3-27 16</inkml:trace>
  <inkml:trace contextRef="#ctx0" brushRef="#br0" timeOffset="41583.9014">22028 13840 212 0,'-11'-2'79'0,"-1"4"-42"0,3 1-48 16,3 5 13-16,0 0-4 15,-6 5 1-15,0 3-2 16,3 3 2-16,3 2 1 15,9 0 2-15,3 0 1 0,0-2 3 16,3-6 1-16,0-8-1 0,3-5-1 16,0-8-1-1,0-5 2-15,-4-6-8 0,1-4 0 16,0-9-5-16,-3-5 0 16,-3-3 1-16,-3-5 4 15,-3 0 1-15,0 5 3 16,0 3 16-16,0 11 9 15,0 5-12-15,3 8-3 16,0 5-17-16,3 21-4 16,3 8 4-16,0 8 4 15,0 11 2-15,9-1 2 16,-3 1-2-16,6-3 2 16,-3-5-40-16,0-6-14 0,0-7-46 15</inkml:trace>
  <inkml:trace contextRef="#ctx0" brushRef="#br0" timeOffset="42863.118">19219 14801 224 0,'-9'-5'85'0,"-3"5"-46"0,3-6-32 0,15 4 20 16,0-1-14-16,3-2-4 15,5-6-4-15,7-5-1 16,9-2-2-16,3 2-6 0,-3 3-2 15,-4 5 5-15,1 2 5 16,-3 14-4-16,-6 5-2 16,-6 11 1-16,-9 8 0 15,-6 10 5-15,-9 11 2 16,-9-2-2-16,-3-4-3 16,0-2 4-16,1-5 1 15,2-3 2-15,0-11 2 16,6-2-1-16,3-5 0 15,3-6-5-15,3 0-3 0,3-2 0 16,3-3-1-16,0 0 2 16,15-3 3-1,9-2 0-15,3-1 2 0,0-2-2 16,-1 0 0-16,1 0-1 16,-3 0 0-16,-3 3-7 15,-3-1-2-15,-3 1-38 16,-4 0-16-16,-2-3-43 15</inkml:trace>
  <inkml:trace contextRef="#ctx0" brushRef="#br0" timeOffset="43477.2316">19733 14407 192 0,'-5'-11'71'0,"2"6"-38"0,-6-1-19 16,6 4 22-16,-3-1-5 16,-6 3-1-16,-6 0-14 15,0 3-7-15,0 2-6 16,0 6-5-16,0 2 1 0,4 3-4 15,-1 5 1-15,9 3 2 16,3-3 1-16,6-3 1 16,3-2 0-16,9-5-5 15,-1-3-1-15,1-6-2 16,0-2 0-16,0-5 2 16,-3 0 4-16,0-6-1 0,-3 1 1 15,-3 2 6-15,0 2 2 16,0 6-5-16,-3-2 0 15,0 12-6-15,0 6 1 16,0 0 2-16,0 5 3 16,0 0 2-16,-3 3 3 15,0-5 1-15,0 2 1 16,3-2-9-16,-3-6-1 16,0 0-29-16,3-2-11 15,-3-4-127 1,6-9 79-1</inkml:trace>
  <inkml:trace contextRef="#ctx0" brushRef="#br0" timeOffset="43898.9276">19912 14401 188 0,'-3'-5'71'0,"3"5"-38"0,0 3-25 16,0-3 16-16,0 0-12 15,0 2-2-15,-3 4-4 16,0 4-1-16,0 3-3 16,-3 16-2-16,-3 1 1 0,3 1-1 0,0-2 0 15,0 3 2-15,9 3 1 16,3-4-1-16,0-7-2 15,3-3 1-15,3-5 1 16,0-5 1-16,3-3 1 16,0-8 2-16,0-3 1 15,-3-5 5-15,-3 0 5 16,-4 0 2-16,-2 0 3 16,-6-2-1-16,-2 2 2 15,-7 0-2-15,0 3-1 16,-3 2-13-16,-3 3-6 15,3 0-28-15,3 0-10 0,3 0-52 16,18 0-77 15</inkml:trace>
  <inkml:trace contextRef="#ctx0" brushRef="#br0" timeOffset="45822.643">20314 14880 204 0,'-15'3'77'0,"15"-1"-42"0,-3 6-30 0,-6 0 17 16,0 14-6-16,-6 4 1 15,-3 3-3-15,-2 3-1 16,-7 2-7-16,-3 3-4 0,3-8 1 16,6-2-7-16,1-3 1 15,5-6-19-15,3-5-6 16,0-2-25-16,3-3-9 16,3-5-20-16</inkml:trace>
  <inkml:trace contextRef="#ctx0" brushRef="#br0" timeOffset="45998.9001">20052 14915 280 0,'0'-8'104'0,"3"5"-56"0,3 3-54 15,3 3 19-15,0-1-10 16,6 6-2-16,3 13 2 16,2 8 0-16,4 6-1 15,0 5 1-15,3 2 0 0,3-8-4 16,-4-2 1-16,4-5-55 15,3-4-25-15,-6-7-31 16</inkml:trace>
  <inkml:trace contextRef="#ctx0" brushRef="#br0" timeOffset="48835.8651">21103 14867 192 0,'-15'-5'74'0,"9"5"-40"0,-6 5-29 15,6 0 19-15,-6 1-15 16,-3 1-2-16,0 12-7 15,3 7-1-15,1-2 1 16,2 0-5-16,6 0-1 0,3 0 5 16,3-6 2-16,6 1 3 15,2-6 0-15,1-2-5 16,0-11-1-16,0-6-6 0,0-2-2 16,0-5-9-16,-3-16 0 15,-3 5 8-15,0 0 3 16,-3 3 19-16,-3 5 9 15,0 3 2-15,-3 3 1 16,0 2-10-16,0 5-3 16,3 3-8-16,0 13-4 15,3 6-2-15,3 4 3 16,0 1-2-16,3-3-1 16,0 1-30-16,2-6-13 15,7-3-40 1</inkml:trace>
  <inkml:trace contextRef="#ctx0" brushRef="#br0" timeOffset="49225.8628">21317 14840 196 0,'-21'3'74'0,"15"5"-40"0,-6 8-44 15,6-5 11-15,-3 10-3 16,1 8 3-16,2-3 2 15,0-2 1-15,9 0-2 16,3-6-2-16,-1-2 1 0,4-5-1 16,0-6 2-16,0-7 1 15,0-14 1-15,0-11-5 16,0-2-1-16,-3-5 3 16,-3-1 1-16,-3-4-3 0,0-4 1 15,-3 4 4 1,0 4 5-16,0 6 6 0,-3 8 5 15,3 2-4-15,0 9-1 16,3 7-14-16,0 14-3 16,0 7-1-16,0 11 1 15,3 8 1-15,0 8 1 16,3 3 0-16,3-3 0 16,3-8-22-16,0-5-10 15,3-8-39 1,0-9-46-16,8-4 36 15</inkml:trace>
  <inkml:trace contextRef="#ctx0" brushRef="#br0" timeOffset="49585.5031">21439 14825 208 0,'-21'10'79'0,"15"3"-42"0,-6 17-43 15,9-12 12-15,0 9-6 16,3-1 2-16,0-2 1 15,6-3 3-15,0-5-3 16,6-6 0-16,6-7 1 0,0-6-2 16,3-15 1-16,-3-6-7 15,-1-5 1-15,-5-3 1 16,-3 0 1-16,-3-7-2 16,-3-1 0-16,-3 0 4 0,-3 3 3 15,0 6 16-15,0 7 10 16,0 5-7-16,0 6-4 15,0 10-17-15,0 11-8 16,3 14 2-16,0 4 1 16,3 6-4-16,0 5 0 15,3 5 7-15,0 0 5 16,0-5-16-16,3-5-4 16,0-8-44-16,0-3-19 15,0-5-10 1</inkml:trace>
  <inkml:trace contextRef="#ctx0" brushRef="#br0" timeOffset="50261.738">21603 14819 172 0,'0'-2'66'0,"3"4"-36"0,0 6-42 16,0-2 10-16,3 4 2 16,3 3 7-16,0 1-1 0,-1 4 2 15,-2 1-5-15,0 2 0 0,-3-3 3 16,0-4-1-1,-3-4 2-15,0-2 5 0,0-19 15 16,-6 4-1 0,3-4-9-16,0-2-5 15,6-3-7-15,0 0-2 16,0 0 1-16,0 3 0 16,6 0-9-16,0 2-4 15,0 3-28-15,0 3-12 16,3 0-3-16,0 2 1 15,0 0 9 1,-3 3 10-16,0 3 27 0,3 2 19 16,-4 0 12-16,4 3 7 15,0-2 2-15,0-1-6 16,0 0-3-16,0-2-10 16,0-3-5-16,-3-3-6 15,0 1 1-15,-3-4 0 0,3 1 0 16,-6-3 1-16,0 0-2 15,-3 0 0-15,-3 0-6 16,0 0 1-16,-3 3 4 16,-3 2 2-16,0 3-5 15,-3 3 0-15,0 8-3 16,0 5-2-16,0 2 0 16,3 6 0-16,3 8 3 0,3-6 0 15,6-2 1-15,3-3 0 16,3-5-14-16,3-3-3 15,3-5-68 1,9-3-38-16,-3-7 56 16</inkml:trace>
  <inkml:trace contextRef="#ctx0" brushRef="#br0" timeOffset="50534.4122">21981 14774 200 0,'-9'-2'77'0,"3"2"-42"0,-15 5-39 0,12 0 13 16,0 1 4-16,0-1 3 15,0 3-1-15,3 0-1 16,0 0-8-16,3 0-4 0,0 0-1 0,3 2-1 16,6 3 0-16,6 1 0 15,0 4 0-15,0 1 0 16,0 2 0-16,-6 0 0 15,-3-3 0-15,-3-4 2 16,0-1 1-16,0-2 1 16,-3-4 0-16,-3-1-24 15,-3-1-12-15,0-2-38 16</inkml:trace>
  <inkml:trace contextRef="#ctx0" brushRef="#br0" timeOffset="50836.8288">22034 14796 236 0,'-3'-3'88'0,"0"6"-48"0,0-1-49 0,3 3 14 16,-3 1-5-16,3-1 0 15,0 3-3-15,0 3 2 16,3 2 1-16,0 3 0 0,0 0 2 15,0 2-1-15,-3 6-1 16,0-3 5-16,-3-2 1 16,-3-1-2-16,0-2-1 15,1-5-1-15,-4-4-2 0,0 1-15 16,0-2-5 0,0-6-32-16,3 0-14 0</inkml:trace>
  <inkml:trace contextRef="#ctx0" brushRef="#br0" timeOffset="51161.9161">22076 14843 228 0,'3'0'88'0,"-3"0"-48"0,18 3-49 16,-12-1 14-16,0 1 4 15,0 0 12-15,6-3-4 16,-3 0-8-16,2-3-6 0,1 0 0 15,-3-2 0-15,0 0 1 16,-3-3-9-16,0 0-2 16,-3 0-1-16,-3 3 0 15,-3-1 0-15,0 1 2 16,-9 0 6-16,3 2 2 16,-6 1-3-16,1 4-1 15,2 4-2-15,3 4 3 16,0 3 0-16,3 3 1 15,3 3 0-15,0-1 2 16,9 3 1-16,0 6 3 16,6-6-10-16,3-5-2 15,-1-3-32-15,4-2-13 16</inkml:trace>
  <inkml:trace contextRef="#ctx0" brushRef="#br0" timeOffset="51419.792">22308 14748 252 0,'-12'0'93'0,"9"-13"-50"0,-3 21-52 16,6-3 14-16,-3 0-7 16,3 0-2-16,0 3 0 0,3 3 3 15,0 5 0-15,0 2 1 0,0 4 2 16,-3-1-1-16,0 3-1 15,0 2 7-15,-3 0 3 16,-3-4-5-16,-3-4-1 16,-2-2-22-16,-4-5-10 15,0-1-77 1</inkml:trace>
  <inkml:trace contextRef="#ctx0" brushRef="#br0" timeOffset="52035.1007">22767 14761 172 0,'-6'-5'66'0,"3"2"-36"0,-6 3-29 0,9 0 16 0,-6 3-5 16,-9-1 1-16,3 6-5 16,-3 6 0-16,0 4-5 15,0 6-4-15,3 8 0 0,4 2 1 16,2-2 2-16,3-6-3 15,3-2 0-15,3-8 1 16,5 0 0-16,1-6-5 16,3-2-1-16,3-2-15 15,0-4-4-15,0-4-33 16</inkml:trace>
  <inkml:trace contextRef="#ctx0" brushRef="#br0" timeOffset="52589.4711">22921 14777 120 0,'-6'-8'46'0,"6"5"-24"0,-6 1-6 0,4 2 16 0,-4 0-6 16,3 2-3-16,-3 4-13 16,-6 2-6-16,3 8-3 15,-3 5-1-15,0 10 2 0,3 6-1 16,0-5-1-16,9-5 1 15,0-4 1-15,6-4-1 16,3-3 2-16,-3-6-2 16,9-2 2-16,-6-8-9 15,3-10-1-15,-3-9-7 16,-3 1-4-16,2-1 7 16,-2-2 6-16,-3 0 8 15,-3 2 6-15,0 4 6 16,0 1 3-16,0 4-1 0,-3 4 0 15,0 4-9-15,3 4-5 16,0 9-5-16,3 5 1 16,0 10 1-16,0 1 0 15,0 2 2-15,3-5 3 16,-6-3-13-16,9-3-7 16,-3-4-28-16,0-4-12 15,0-7-22 1</inkml:trace>
  <inkml:trace contextRef="#ctx0" brushRef="#br0" timeOffset="52887.1832">23061 14811 168 0,'-3'6'63'0,"3"2"-34"0,0 5-36 0,0-5 10 0,0 2 6 15,-6 1 3-15,3-3-1 16,0 0-1-16,0-3-6 15,9-5-3-15,-3-3 0 16,6-2 1-16,0-5-3 16,3-4-2-16,3 1-1 15,0 3 3-15,0 2 6 16,0 2 7-16,-3 6-2 16,-1 6 0-16,1 4-4 15,-6 6-1-15,0 0-1 16,-3 8 0-16,0 2-5 15,0-5-1-15,0-5-37 16,0-3-14-16</inkml:trace>
  <inkml:trace contextRef="#ctx0" brushRef="#br0" timeOffset="56852.43">23627 14618 140 0,'-3'-21'55'0,"0"18"-30"0,3 1-3 0,0 2 20 16,0 0-16-16,0 0-7 16,0 16-14-16,0 7-3 15,3 9-2-15,-3 5 0 0,0 6 0 16,0-4 0-16,0 4 8 15,0-4 5-15,0-7-2 16,0-5-1-16,0-9-6 16,0-13 13-1,0-10 3-15,0-3-7 16,3-5-5-16,0-3-8 16,6 0-2-16,6 0-2 15,-3 3 0-15,2 2 0 0,7 3 0 16,3 6-2-16,-9 7 1 15,6 3 3-15,-6 5 3 16,-9 1 4-16,3 4 4 16,-9 6 0-16,-9 0 0 15,-6-6 1-15,-3-2 1 16,0-5-8-16,-3-3-1 16,0-3-24-16,3 0-10 15,4-5-42-15,2 0-15 16,3-8-4-1</inkml:trace>
  <inkml:trace contextRef="#ctx0" brushRef="#br0" timeOffset="57151.7799">23853 14893 212 0,'0'6'79'0,"9"-1"-42"0,3 0-43 15,-6-2 12-15,6-3 2 16,6 0 5-16,-4-3 5 15,1-2 1-15,0-3-10 16,0-3-1-16,0 1 2 0,-3-1-6 16,-6 1-2-16,-3-1 1 15,-3 3 0-15,-6 3 3 16,-9 2 1-16,0 6-6 16,-6 7 0-16,0 6-3 15,4 8 0-15,-1 5 8 16,9 3 4-16,6-3-1 0,6-2 0 15,6-6-5-15,12 0-3 16,8-8-25-16,4 0-11 16,-3-7-88-1</inkml:trace>
  <inkml:trace contextRef="#ctx0" brushRef="#br0" timeOffset="58006.978">21487 15563 104 0,'-3'0'41'0,"6"2"-22"0,-15 1-3 15,18 0 18-15,-3 5-1 16,3 0 1-16,0 2-13 16,0 3-3-16,0 6-10 15,-1 2-1-15,1 0 0 0,0 0 1 16,0-2 0-16,-3-3 7 0,-3-6 2 15,3-2 7 1,-3-2 5-16,0-9-7 0,0-5-3 16,3-5-9-16,0-3-4 15,3-10-3-15,0 2 0 16,0 0-2-16,0 3-1 16,0 2-2-16,3 9 1 15,0-4-4-15,9 9-1 16,3 0-33-16,-1 5-11 15,4 0-43 1,-3 2-50-16,0 1 46 16</inkml:trace>
  <inkml:trace contextRef="#ctx0" brushRef="#br0" timeOffset="58367.6985">21784 15640 260 0,'-9'-3'96'0,"9"6"-52"0,3-3-56 16,-3 0 13-16,6 2-2 15,0-2 5-15,0 5 4 16,9-2 6-16,-3 0-8 16,0-3-1-16,0-3 1 0,6 0-1 15,0-2 2-15,-4 0-4 16,-2-6 0-16,0 1-3 16,-6-1-3-16,-9 1-3 15,-3-1-1-15,-3 0-5 16,-6 6-3-16,-2 2 9 15,-4 3 2-15,0 3 4 0,0 10 0 16,0 1 2-16,3 1 1 16,4 1 5-16,5 0 3 15,3 0 2-15,6 0 5 16,6 0-6-16,8-3-2 16,4 0-12-16,3-2-4 15,12-1-24-15,-3-7-8 16,-1 2-55-1,-2-5-49-15,0-5 48 16</inkml:trace>
  <inkml:trace contextRef="#ctx0" brushRef="#br0" timeOffset="58772.9483">22037 15613 220 0,'-3'5'85'0,"3"11"-46"0,0 16-46 15,0-13 14-15,0 7 1 16,0 16 5-16,0 1 2 16,-3-4 4-16,3-4-11 15,0-6-2-15,0-5 0 0,0-6-3 16,0-5 0-16,0-7 1 16,0-9 2-16,0-5-3 15,0-13 0-15,0-11-8 16,0-5-4-16,0-3 5 15,3-2 1-15,3 2 5 16,3 3 3-16,0 6-2 16,12 4-2-16,0 6 0 15,0 5-1-15,-3 8 0 0,-1 11 0 16,-2 5 4-16,-6 2 5 16,-6 1 1-16,-6 7 4 15,-3 1-5-15,-6 0-1 16,-5-4-6-16,2-1-4 15,-3-6-15-15,3-3-4 16,3-5-24-16,0 0-9 16,3-3-56-1</inkml:trace>
  <inkml:trace contextRef="#ctx0" brushRef="#br0" timeOffset="59072.5505">22272 15587 228 0,'6'15'85'0,"-3"-12"-46"0,6 16-48 16,-6-14 14-16,3 8 1 16,0 0 4-16,-3 1 10 15,0-1 5-15,0-3-13 16,-3 1 2-16,0-3 2 0,0-3-8 16,0-2-4-16,0-3-1 15,-3-3 0-15,0-2-1 16,0-3 1-16,0-3-4 15,0 1 0-15,3-6 3 16,0-3 1-16,3 1 1 0,3 5 0 16,0-1-5-16,0 1-1 15,6 8-4-15,3 0-1 16,-3 2-38-16,3 3-15 16,0 3-56-1</inkml:trace>
  <inkml:trace contextRef="#ctx0" brushRef="#br0" timeOffset="59449.6755">22472 15637 260 0,'-6'0'99'0,"9"0"-54"0,3 3-55 0,-6-3 16 16,6 2-2-16,3 3 2 15,0-2 9-15,0 0 2 0,6-1-8 16,2 1-3-16,1-3-2 0,0-3-2 15,0 1-2-15,-3-9 1 16,0 6-1-16,-3-8 2 16,-3-1 1-16,-6 4-4 15,-3-1-1-15,-6 1-6 16,-9 4-2-16,-3 4 2 16,-3-1 3-16,-3 3 0 15,3 5 4-15,1 3-2 16,2 6 1-16,3-1 4 15,0 0 3-15,9 3 4 16,0 0 2-16,3 2-1 16,6 1 1-16,6-3-6 15,3 0-3-15,0-3-19 0,6-3-6 16,5-2-44-16,1-8-17 16,0 6-18-1</inkml:trace>
  <inkml:trace contextRef="#ctx0" brushRef="#br0" timeOffset="59767.8397">22773 15555 244 0,'-6'-5'90'0,"3"-1"-48"0,-3 14-36 0,3-5 20 0,-3 0-12 15,-3 7-1-15,3-2-7 16,-3 0-4 0,12 5-4-16,6 0-1 0,0 1 2 15,3 2 0-15,-3-1-2 16,0 1 2-16,-6 3 10 16,-3-1 5-16,0-2-4 15,-6-3-1-15,-3-2-3 16,-6-6 1-16,6 1-9 15,-6-12-3-15,3 4-33 16,3-9-12-16,6 6-72 16</inkml:trace>
  <inkml:trace contextRef="#ctx0" brushRef="#br0" timeOffset="60123.3008">22880 15653 264 0,'0'0'101'0,"9"2"-54"0,0 1-59 0,-6 0 15 16,8-1 6-16,-2 1 6 16,0 0 6-16,6-3 4 15,3 0-13-15,0-3-2 0,3 0-3 16,-3-5-6-16,-6 0 0 16,2 1 1-16,-8-9 3 15,-9 2-2-15,-9 4-11 16,-2-1-2-16,-7 3 5 15,0 6 2-15,6 4-2 16,-3 4 1-16,0 2 0 16,3 2 2-16,1 1 3 15,8 2 4-15,3 0 0 16,3 3 2-16,3 3-2 16,3-4 0-16,2 1-8 15,4-2-2-15,3-9-25 16,6 3-10-16,3-8-32 15,3-3-12-15,-6-2-11 16</inkml:trace>
  <inkml:trace contextRef="#ctx0" brushRef="#br0" timeOffset="60454.0377">23103 15565 244 0,'0'3'93'0,"0"16"-50"0,0-9-50 16,0 3 16-16,0 1 1 15,0-1 3-15,0 0 2 16,0-2-7-16,0-3-5 0,0-3 0 16,0 0 0-16,0-5 1 15,0 0 2-15,6-5 3 16,3 0-2-16,3-6-2 16,3-7-5-16,2 4-2 0,4-2 1 15,0 6 2 1,0 5 2-16,6 2 1 15,-6 8-2-15,-4 6 1 0,-2 2 7 16,-3 3 5-16,-3 2-7 16,-3 1-4-16,-3-3-3 15,3-3 1-15,-3-5-30 16,3-3-11-16,0-5-33 16,3-5-15-16,-3-6-15 15</inkml:trace>
  <inkml:trace contextRef="#ctx0" brushRef="#br0" timeOffset="60666.9766">23436 15266 272 0,'0'3'104'0,"6"2"-56"0,-3 11-56 16,-3-2 16-16,0 4 5 0,0 16 6 15,3 6-1-15,3-3 0 16,-6 8-10-16,0 0-5 0,0-5-2 15,0-3-1-15,0-8 0 16,3-3-25-16,-3-7-8 16,6-6-54-16,-12-2-23 15,3-6 13 1</inkml:trace>
  <inkml:trace contextRef="#ctx0" brushRef="#br0" timeOffset="60860.3746">23302 15489 320 0,'3'-6'121'0,"-3"6"-66"0,15 0-55 15,-9 3 23-15,12-3-9 16,0 0 2-16,15-3-7 16,-1 3-3-16,-2-2-3 15,9 2-29-15,0-3-10 0,-7 3-86 16,4-3-63-1</inkml:trace>
  <inkml:trace contextRef="#ctx0" brushRef="#br0" timeOffset="61219.8193">23671 15523 332 0,'-2'5'123'0,"7"-2"-66"0,1 8-71 0,0-9 19 16,-3 9-3-16,9 2 4 15,9-2 5-15,-3-3 4 16,3-3-8-16,6-8-4 0,-4 1-2 16,-2-1-8-16,-3-2 0 15,3-3-2-15,-9-3 3 16,-3 1 2-16,-9-1-1 16,0-2-5-16,-9 0-4 15,0 2 5-15,-12 3 5 16,0 5-2-16,-9 3 2 0,7 8 0 15,-4 3 2 1,3 5 5-16,3 2 3 0,3 3 4 16,6 3 4-16,6-3-2 15,6 3 1-15,9-3-10 16,12 1-1-16,3-7-26 16,3-4-10-16,3-3-53 15,14-5-23-15,-2-6 8 16</inkml:trace>
  <inkml:trace contextRef="#ctx0" brushRef="#br0" timeOffset="61624.7305">24070 15531 324 0,'-23'-18'121'0,"8"12"-66"0,-6 4-60 16,9 2 20-16,-6 2-14 0,-3 4-2 15,3 4 0-15,0-2 0 16,-2 11 1-16,8 2-5 0,3 0 1 15,9 0 2-15,0 0 3 16,6-2 2-16,9-3 1 16,5-3-5-16,1-5 1 15,3-8 0-15,0-3 0 16,-3-5-5-16,0-8 1 16,-1-7 2-16,-5-4 3 15,-6-2-2-15,-3-11 0 16,-6-2 3-16,-3 2 1 0,-3 6 3 15,0 5 1-15,0 5 1 16,-3 8 0-16,9 5-9 16,-3 9-1-16,1 7-2 15,2 19 2-15,2 10 1 16,1 3 3-16,6 8 3 16,6 0 2-16,0-2-3 15,-3-4-1-15,9-2-8 16,-3-5-4-16,3-5-55 15,-1-14-25-15,1-3-36 16</inkml:trace>
  <inkml:trace contextRef="#ctx0" brushRef="#br0" timeOffset="63097.1515">23029 14793 68 0,'0'-8'27'0,"0"5"-14"0,0-2-2 15,0 5 25 1,0-8 21-1,-6 3-6-15,0-1-18 16,6 6-10-16,-6 0-14 16,3 3-6-16,6 2 0 0,0 3 0 15,0 3 1-15,0 5 2 16,0 2 1-16,0 3-1 16,3 6-1-16,2 7 5 15,-2-5 4-15,-6-5-3 16,6-3-1-16,0-5-2 0,-3-2 0 15,0-4 0 1,-3-2 2-16,0-8 10 16,0 0-6-16,0-11-1 15,-6-4-5 1,0-1-5-16,6-3-2 16,6 1-5-16,-3-1 0 15,3 1 2-15,0-1 1 16,3 3-4-16,0 3 1 15,0 2 4-15,0 3 2 16,0 6-5-16,0 4 0 16,-3 9 1-16,6 2 1 0,-6 8 3 15,-3-2 3-15,5 5-4 16,-2-3-3-16,-3-5 1 16,0-3 2-16,0 0-31 15,0-5-14-15,-3 0-80 16</inkml:trace>
</inkml:ink>
</file>

<file path=ppt/ink/ink1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4-21T22:36:37.253"/>
    </inkml:context>
    <inkml:brush xml:id="br0">
      <inkml:brushProperty name="width" value="0.05292" units="cm"/>
      <inkml:brushProperty name="height" value="0.05292" units="cm"/>
      <inkml:brushProperty name="color" value="#FF0000"/>
    </inkml:brush>
  </inkml:definitions>
  <inkml:trace contextRef="#ctx0" brushRef="#br0">24374 15576 168 0,'15'-3'66'0,"-15"6"-36"16,0-3-35-16,6 3 51 16,3-3-16-16</inkml:trace>
  <inkml:trace contextRef="#ctx0" brushRef="#br0" timeOffset="571.4592">24419 15595 372 0,'9'13'31'0,"-6"0"-2"0,2 0-1 16,-5-5 0-16,-8 3-4 15,-1-3-1-15,0-3-8 16,-6 0-2-16,0-5-7 15,3-2-4-15,0-6-1 16,0-11 1-16,3 6-3 16,3 0-2-16,3 2-1 15,3 3 0-15,3-2-2 0,6 4-1 16,3 1-1-16,-3 2 0 16,9 1 7-16,-6 10 2 15,0 2 3-15,-3 6 2 16,-9-3 8-16,0-2 3 15,-3 0-2-15,-9-1 1 16,-3-2-7-16,3-3-1 16,3-2-4-16,3-3-3 15,-3-3-5-15,3-7 0 16,3-3-7-16,3-1-1 16,3 1 2-16,9 2 1 15,-3 4 1-15,9 1 2 16,-6 12 4-16,3-1 3 15,-9 5 2-15,3 1 3 0,-3-3 8 16,-3 3 3-16,-12-9-2 16,6 6 1-16,-3-5-7 15,-6-3-3-15,0 0-3 16,0-6-3-16,6 1-2 16,-3-8-1-16,9 5-5 15,0 0-2-15,0 3 2 16,9 5 1-1,-3 2 1-15,0 9 6 16,-6-3 2-16,-3 3 2 16,0-4 0-16,-3-1-2 15,3-4-2-15,-3 1-19 16,6-3-8-16,-3-5-26 0,0-1-11 16</inkml:trace>
  <inkml:trace contextRef="#ctx0" brushRef="#br0" timeOffset="991.8413">24326 14933 200 0,'0'-21'74'0,"0"21"-40"0,3 0-16 16,-3 0 23-16,0 0-4 15,0 0 3-15,0 0-16 16,6 11-6-16,-3 4-11 16,-3 9 2-16,6 11 1 0,-6 10-1 15,-6 5 0-15,6-3-1 16,-9-2 2-16,6-5-5 0,0 0-3 16,-3-11-4-16,6-5-1 15,-3-6-29-15,3-12-56 16,0-12 5-1,3-7-36 1</inkml:trace>
  <inkml:trace contextRef="#ctx0" brushRef="#br0" timeOffset="1081.3673">24335 14983 268 0,'-6'-21'101'0,"6"21"-54"0,0 0-24 0,0 0 29 15</inkml:trace>
  <inkml:trace contextRef="#ctx0" brushRef="#br0" timeOffset="2461.7034">24329 14970 522 0,'9'8'11'0,"3"0"-8"16,6 0-1-16,0 0 1 0,3-3-1 15,3 0-2-15,-1-2-2 16,-2-3-1-16,-6 0-7 16,3 3-4-16,-6-1 3 15,-3 1 4-15,-6 2 6 16,-3 1 5-16,-6 4 1 15,-3 6 2-15,-3 0 0 16,-3 13 3-16,3 0-3 16,-6 3-2-16,-3 0 2 15,1-3 0-15,8-5-1 16,0-3-1-16,3-5-1 16,0-3 0-16,0-5-7 0,6 0 0 15,-3-3-10-15,6-5-2 16,-3-3 1-16,0-2 1 15,3-5 3-15,0-4 4 16,0-4-2-16,0-9 3 16,0 1 5-16,0-1 2 15,0 4 0-15,0-1 1 16,-3 5-2-16,3 3-1 16,0 3 3-16,-3 3 2 15,0 7-2-15,-3 6 0 16,6 7-3-16,-3 11-1 15,-3 11 1-15,0 2 0 16,0 3 2-16,3 1 3 16,-3-7 0-16,6 1 0 0,-3-6-1 15,3-7 0-15,0-11-2 16,0-8 1-16,3-5-7 16,3-9 1-16,-3-7 1 15,6-8 1-15,-6-5-4 16,-3-6 1-16,6 3 2 15,-3 5 1-15,-3 6 1 16,0 5 2-16,0 7-1 16,6 9 2-16,-6 5-4 15,0 8 0-15,0 11 1 16,0 2 2-16,0 0 3 0,0-3 4 16,0 1-2-16,0-6-2 15,0-2-5-15,0-6-2 16,0-5-6-16,9-8-2 15,6-13-6-15,-3-3-3 16,6-2 4-16,-6 2 4 16,-3 3 6-16,3 2 5 15,-7 9 10-15,-2 2 3 16,3 5 2-16,-6 6 1 16,-6 5-2-16,3 2-1 15,-5 1-1-15,-1 5 0 16,6-3-4-16,-3-3 0 15,3-7-3 1,0-3-11-16,3-3-4 0,6-4-2 16,0-4 2-16,-3-2 1 15,6-1 3-15,-6 4 4 16,-3 2 3-16,5 3-2 16,-5 2 0-16,0 3 1 15,0 5 2-15,-5 1 3 16,-1 2 4-16,0-3 0 15,-6-3 2 1,3 1-2-16,0-6-2 16,0-4-5-1,6-1-1-15,0-3-3 16,-3-2-1-16,15 5-3 16,-6 3 1-16,-3 2-2 0,9 0 2 15,0 6-2-15,0 2 2 16,-6 3 3-16,3 0 1 15,-3-3 3-15,-6-2 3 16,-3-3 0-16,6 0 0 16,-3-5 1-1,-6-8 1 1,0 2-8-16,6-2-4 16,3 2 0-16,-6 3 3 15,12 0-4-15,-3 11 0 16,6 2-4-16,0 0 1 15,0 1 3-15,0-1 3 16,-3 0 2-16,-1 1 3 16,-2-4-1-16,6 1 2 0,-9-3-4 15,6 0-2-15,-3-3-1 16,-3 3 3-16,0 0 0 16,0 0 1-16,3 6-7 15,-3-1 0-15,0 8 1 16,0-5 3-16,0 0 2 15,0 0 1 1,0-3 0-16,0-5 0 16,0 0 0-16,0 0-3 15,0-2 0-15,0-1-1 16,0 0 3-16,0 1-2 16,0-1 1-16,0 0-22 15,0 3-10-15</inkml:trace>
  <inkml:trace contextRef="#ctx0" brushRef="#br0" timeOffset="3497.2037">24591 15640 184 0,'-3'18'68'0,"3"-15"-36"0,-6-1-4 0,6-2 25 16,0 3-7-16,-3-3 0 16,0 0-13-16,-3 0-3 15,-3-3-17-15,9 1-8 0,-3-9-3 16,3-5-5-16,0-2 0 0,3-1-3 16,6 3 1-16,0 0 1 15,-6 6 2-15,6-1-1 16,3 11-1-16,-3 8 0 15,-3 5 3-15,-3 6 4 16,-3-1 6-16,-3-2 4 16,-3 0 2-16,0-3-6 15,0-2-1-15,-3-3-2 16,6-5-1-16,-3-3-1 16,3-3 2-16,0-8-5 15,3-7-3-15,6-1-6 16,3 1 0-16,6 5-1 15,0 2 1-15,-3 3 2 0,3 5 2 16,-9 9-1-16,3-1 4 16,0 3 9-16,-9 3 6 15,-3 2 3-15,-3-3 1 16,-6-2 0 0,0-5-11-16,0 2-1 15,3-10-4-15,0 2 1 16,3-10-9-16,3 0-1 15,6 0-5-15,6 2-3 16,0 3 0-16,3 3 1 16,3 2 6-16,-9 6 4 15,3 2 3-15,-3 6 3 0,-6-1 8 16,-6 3 3-16,-3-2-4 16,3-3-3-16,-3 0-6 15,0-3-2-15,0-10-26 16,0 2-11-16,6-7-40 15,-3-4-17-15,0 1-22 16</inkml:trace>
  <inkml:trace contextRef="#ctx0" brushRef="#br0" timeOffset="3873.6904">24597 15028 204 0,'0'0'77'0,"0"0"-42"0,3 11-19 0,-3-6 22 16,0 3-5-16,0 5 1 15,0 11-6-15,0 8-3 0,0 2-13 16,0 3-5-16,0-2-3 16,0-6-2-16,0 3 1 15,0-9-20-15,0-4-8 0,-3-3-31 16,3-14-68-1,0-4-15 1,0-9 46-16</inkml:trace>
  <inkml:trace contextRef="#ctx0" brushRef="#br0" timeOffset="6724.3194">24582 15050 212 0,'0'-6'79'0,"0"4"-42"0,0 2-17 16,0 0 24-16,0 0-7 0,0 0-2 15,9 0-13-15,0 0-6 16,0 0-9-16,3 0-3 0,9 0 0 16,0 0-2-16,0 0-2 15,-4 0 1-15,1 0-1 16,-3 0 0-16,-6 0 0 16,3 0 0-16,-3 0 2 15,0 0-6-15,-3 2 1 16,-3 4-1-16,-3-1-1 15,0 5 4-15,-9 4 0 16,6 1 5-16,-12 12 2 16,3 2-2-16,-3 3-1 15,-3 2 1-15,-3-5 0 16,4 6-2-16,-1-6 1 16,6-3-4-16,3 1 0 0,6-9-1 15,-6-10-11 1,9-3-1-16,0-10-20 15,6-5 12 1,-3-6 5-16,0-5 5 16,-3-3 3-16,0-3 3 15,0-2 4-15,0 0 1 16,-6 5 1-16,6 0 4 16,-6 6 5-16,6 2 6 15,-3 5 5-15,-3 1-6 16,6 10-1-1,0 8-7-15,0 10-2 16,0 4 0-16,-3 1-2 0,0 1 1 16,0 0 0-16,0-3 1 15,0-5-2-15,3-3-2 16,0-2 1-16,0-6-1 16,0-5-7-16,0-5-3 15,0-8 3-15,0-3 4 16,0-13 2-16,0 2 1 15,0 3 0-15,3 6 0 16,0 2 0-16,3 5 0 16,-3 3 0-16,6 6 0 15,-9-1 0-15,9 16 6 16,0-2 2 0,-6 0-5-16,6-4 1 0,-6-1-2 15,6-6 1-15,-3-3-4 16,3-5-2-16,-3 0 2 15,2-2 2-15,4-1 2 16,-6 0 1-16,-3 4 2 16,6-1 1-16,-9 2 1 15,0 4 2-15,0-1-1 16,0 3 0-16,-3 3-1 16,-3-1 0-16,6-2-4 15,-3 0-1-15,-3 0-1 16,3 0-2-16,0-5 1 15,-3 2-1-15,6-2-3 16,-3 0 2-16,-2-1-1 0,5 4 0 16,0-3-5-16,0 2-3 15,0 3-8-15,0 0-1 16,0 5 8-16,0-5 3 16,5 3 6-16,-2-1 3 15,-3-2-2-15,6 0-2 16,0-2 2-16,-6-1 2 15,6 1 0-15,-3-4-1 16,-3 1 5-16,0 0 1 16,0-1 0-16,0 4-1 15,0 4-3-15,0 4-2 16,-3 2 1-16,-3 2 1 16,3 1 1-16,-6-1 1 0,6 1-5 15,-2 0 1-15,-1-6 0 16,0 0 2-16,3-5-1 15,3 0 2-15,3-3-7 16,-3-2 1-16,6 0-6 16,-3-3 1-16,0 0 2 15,2-3 3-15,-2 3 0 16,-3 3 1-16,6 3 0 16,-3-1 0-16,-3 3 2 15,3 3 0-15,3 2 0 16,-6-5 0-16,3 5 0 15,-3-5 0-15,0 0 0 16,9 0 2-16,-9 0 1 16,0-3 1-16,6 1 0 0,-6-3 2 15,-6-1 6-15,6 1 4 16,-9 2 1-16,0 1-1 16,-3 2-6-16,-2 0-2 15,-1 0-4-15,3 0-3 16,3 0-5-16,0 0 0 15,15 0-11 1,3-3 5-16,3 3 6 16,0 0 2-16,5 0 4 15,-2 0-3-15,-6 0-2 16,6 0 4-16,-9 0 1 16,3 0-3-16,0 3 1 0,-6-3 2 15,3 0 3-15,-6 0 0 16,0 0 0-1,0 0-3-15,0 0-2 0,0 0-4 16,0 0-2-16,0 0-4 16,0 2 1-16,0-2 3 15,0 3 1-15,0-3 0 16,0 0 1-16,0 0 5 16,0 0 1-16,0 0-3 15,3-3 1-15,-3 1-2 16,6-1 0-16,-6 0 4 15,0 3 1-15,0 0 1 16,-6 3 0-16,6 0 2 16,-9 2 3-16,3 0-4 0,-3 3-3 15,0 0-1-15,0 3-1 16,0-3-3-16,0 0 2 16,6 0-1-16,-6-1 0 15,9 1-5-15,-3 0 0 16,3-2-8-16,0-1-3 15,0-5-10 1,0 0 13-16,0-3 5 16,0 1 9-16,3-1 5 15,-3 0 3-15,0 1 1 16,0 2-2-16,0-3 1 16,0 3-2-16,0 3 0 15,0 2-6-15,0 6-1 16,-3-3-2-16,3-1 3 15,0 1 0-15,0 0 3 0,0-2-3 16,0-1 0-16,0-5 1 16,0 0 0-16,3-3-3 15,3-2 2-15,0-3-1 16,0-3 0-16,-3 1 6 16,6-3 2-16,-9 2-2 15,6 0-1-15,-3 6 5 16,-3 3 5-16,0 2-7 15,0 5-3-15,-3 8-7 16,-3 3-2-16,6-3 0 16,-3 0 2-16,-3-2 2 0,6-3 3 15,0-3-7 1,0 0-3-16,0-5 0 0,0 0 3 16,-3-5-2-1,-3 0 3-15,6-8-13 16,0-1 8-16,0 4 3 15,-3-1 1-15,0 3 2 16,-3 6 3-16,6 2 2 16,-8 0 6-16,-4 8 4 15,9 2 0-15,-3-2 1 16,-3 0-2-16,9-3-1 16,-3-2-3-16,0-6 1 15,3 1-4-15,0-1 0 16,0-5-1-16,0 0-2 15,0 0 1-15,0 0 1 16,-6 3-1-16,6 2 2 0,-9 9-4 16,6-1-2-1,-6 8-1 1,6-2 3-16,-3-1 0 16,6-2 1-16,-3-2 0 15,0-4 2-15,3 1-1 16,0-3-1-16,0 0-2 15,0-16-3 1,6 3 2-16,-6 0 4 16,6-1 2-16,-6 6-1 15,3 0-2-15,-3 3-2 0,6 0 1 16,-3 2 1-16,0 1 0 16,-3-1 0-16,0 3 0 15,0 0 0-15,9 5-3 16,3 1 2-1,-6 4-4-15,-3 3-1 16,6 3-4-16,-9-3-1 16,6 1 3-16,-6-4 3 15,0-2 3-15,0 0 3 16,0-3-7-16,0-5-3 16,0 0-4-16,0-2 0 15,0-6 2-15,0-5 5 16,0-1 3-16,0-1 2 0,0-4 1 15,0 3 2-15,0 0 3 16,0 3 4-16,0 2 0 16,0 3 0-16,0 3-5 15,0 3-1-15,0 2-3 16,0 7-5 0,3 7 0-16,0 4 3 15,-3 3 1-15,-3 1-6 16,3-1 0-16,-9-3-2 15,6-2 1-15,-3-3 0 16,3-2 0-16,-3-3-2 16,6-3 1-16,-3-2-4 15,0-1-2-15,-3-2 2 0,6-2 0 16,0-1-3-16,0 1-3 16,0-1-11-1,0 0-39-15,0 1 4 16,0 2 24-16,0 0 14 15</inkml:trace>
  <inkml:trace contextRef="#ctx0" brushRef="#br0" timeOffset="7882.4526">24937 15608 144 0,'0'0'55'16,"5"0"-30"-16,-2 0-12 0,-3 0 19 0,0 0-3 15,0 2 23 1,6 9-7-16,-3-3-24 15,-3 0 6-15,-3-3 3 0,-3 3-10 16,6-3-3-16,-3-2-6 16,-2-3 0-16,-1 0 0 15,0-8 3-15,6 0-9 16,-3-10-8 0,3 2-1-16,3 0-3 0,3 3 0 15,0 2-5-15,2 6-3 16,1 2-2-1,0 6-3-15,-6 7 14 0,3 6 5 16,-6 3 13-16,-6-1 7 16,-3-2 1-16,3 0 0 15,-3-3-6-15,1-5-1 16,-1 0-6-16,0-5-2 16,6-3 0-16,-3-3 1 15,3-2-12-15,3-8-3 16,3-9-5-16,3 1-1 15,-3 3 3-15,6 5 3 16,3 2-6-16,2 3-3 16,-2 5 5-16,-9 3 5 0,3 8 16 15,-6 6 7-15,-6-1 8 16,3 0 6-16,-3-5-10 16,-6 3-3-16,9-9-3 15,-2 6-1-15,-1-8-6 16,0-8-2-16,3 3-9 15,3-8-4-15,3-1-6 16,6 1-4-16,-1 5 4 16,1 0 4-16,-3 6-1 15,3-1 3-15,-3 11 9 16,-6 0 9 0,-6-3 7-16,6 6-8 15,-9-3-4-15,6-8-3 16,-6 0-1-16,6 0-31 0,-2-11-71 15,5 1-4 1,5-4-13 0</inkml:trace>
  <inkml:trace contextRef="#ctx0" brushRef="#br0" timeOffset="8376.3373">24937 15034 232 0,'0'13'88'0,"0"3"-48"0,0 5-34 0,0-3 20 16,0 12-14-16,0 1-2 16,0 4-4-16,0-4-1 15,0-1-3-15,0 1-2 0,0-7 1 16,0-3-32-16,0-5-12 15,0-5-44 1,5-3-40-16,-2-14 46 16</inkml:trace>
  <inkml:trace contextRef="#ctx0" brushRef="#br0" timeOffset="10749.1617">24945 15034 228 0,'-8'-3'85'0,"8"3"-46"0,5 3-26 15,-5-3 22-15,0 0-16 16,3-3-5-16,3 3-9 16,0-3-4-16,9 1 0 15,0-1-4-15,0 0 2 0,9 1 1 16,3 2 0-16,-7 0 0 16,1 0 2-16,-6 0-3 15,0 2-2-15,-9 1-1 16,3 2 3-16,0 1-5 0,-9 2 2 15,0 5 4 1,-3 5 2-16,-6 9 6 0,-9 2 3 16,3 3-4-16,-6 2-2 15,6 0 2-15,1-4 0 16,-1 1-3-16,9-7-1 16,-3-5-1-16,3-4-2 15,-3-1-4-15,9-12-15 16,-3-2-2-1,3-2-2-15,0-6 1 16,0-3 8-16,0-5 4 16,0-2 6-16,0-3 4 15,0-11-1-15,0 3 0 16,0 2 1-16,0 4 2 0,0 1 12 16,0 6 8-16,0 3 0 15,-3 3-1-15,-3 4-7 16,6 1-1-16,-9 21-6 15,3 8-6 1,-3 5-3-16,0 5 1 16,0-2 2-16,0 2 2 15,6 3 1-15,-2-13-5 16,2-5-1-16,0-9 3 16,3-2 1-16,0-10-3 15,3-4 1-15,0-4-2 16,-3-9 0-16,5 1 2 0,-2-11 2 15,-3-6-1-15,0 1-1 16,0 5 5-16,0 5 1 16,0 5 0-16,-3 6 1 15,3 3-6-15,0 4-1 16,0 6-2-16,0 14-2 16,0 7 3-16,3 3 0 15,-3-1 1-15,6 1 2 16,-3-5-1-16,0-3-1 15,-3-3 3-15,0-5 0 16,0-3-1-16,0-5-2 16,6-5 1-16,-6-6 1 15,0 1-3-15,0-17-2 0,0 1-1 16,0-1 3-16,0 3 0 16,0 3 1-16,0 8-3 15,0 0 2-15,0 5-4 16,3 5 1-16,3 3 0 15,-3 11-1-15,3 2 4 16,-3 8 0-16,-3-2 3 16,0-3 1-16,0-3 1 15,0-3 0-15,0-2 0 16,0-2 2-16,0-4-1 16,0-2 0-16,3-8-3 15,-3-8 1-15,9-2-4 16,-3-3 0-16,0 0 1 0,0-1 0 15,-3 6 0 1,-3 3 0-16,6 8-5 0,-3 2 1 16,-3 9 0-16,6 4-1 15,-6 9 1-15,0 5 3 16,-6-1 2-16,6-1 4 16,-3-4-4-16,-3-5-1 15,6-2 0-15,-3-3 0 16,3-8-5-16,3 0-1 15,3-11 0-15,-3-7 4 16,9-3 1-16,-3-1 1 16,3-1 0-16,-4 1 0 15,1 4-3-15,9 5 2 0,-9 2-1 16,-3 8 0-16,-6 3 0 16,0 8 0-16,-3 3 2 15,0 2 2-15,-6-2 3 16,0 5 2-16,0-1-1 15,6-7-1-15,-3 0-1 16,6-2 0-16,0-4-5 16,6-10-10-1,6 0-1-15,0-5 4 16,-3 0 2-16,-6-3 1 16,6 5 4-16,0 1 0 15,-9 2 1-15,3 5-5 16,-3 3-1-16,6 8 3 0,-15 3 3 15,6-3 7-15,-3 8 4 16,-3-3-2-16,-3-3 2 16,12-7-6-1,0-3-5-15,0 0-1 16,0-3-6-16,0-2-3 16,0-3 3-16,0-2 2 15,0-4 3-15,0 1 3 16,0 0 0-16,0 2-1 15,-3-10 16 1,-6 16-2-16,0 0-1 16,6 2 0-16,-3 0 1 15,-2 3-5-15,2 0-1 0,0 3 0 16,-3 0 0-16,3-1-7 16,0 1 0-16,3-3-1 15,-3 0 0-15,6 3-5 16,0-3-1-16,0 0-8 15,6 0-2-15,3 0-2 16,3 0 1-16,0 0 7 16,-1 0 5-16,-2 0 4 15,3 0 9 1,-6 0 3-16,-6 0 5 16,-9 0 5-16,0 0-2 15,0-3-2-15,1 3-5 16,-4 0-2-16,0 0-6 15,-6 0-3-15,9 0 0 0,-3 0-1 16,9 3-9 0,-3-1-2-16,6-2-1 0,0 0 2 15,9 0 1-15,3 0 1 16,6 0-2-16,9-2 1 16,-13 2 7-16,7-3 3 15,-6 0 1 1,-3 3 3-16,-9 0 1 15,-3 0 4-15,-3 0 1 16,-6 0-1-16,-3 3 1 16,-6-3-4-16,7 3-2 15,-7-1-5-15,6 1 0 16,0 0-2-16,-3 2-2 0,9 3-6 16,0 0-2-16,3 0-4 15,3 0-3-15,0 2 4 16,3 6 1-16,-3-3 4 15,9 6 4-15,-6-3-2 16,-3-3 3-16,6-3 3 16,-6-2 1-16,3-2-4 15,-3-1 1-15,0-5-3 16,0-11 2 0,0 1 3-16,0-1 5 15,0 1 6-15,0-1 4 16,0 3 2-16,0 0-2 15,0 3 0-15,-3 2-5 16,-3 6-3-16,6 15-7 0,-6 6-1 16,0 5 1-16,-3 0 1 15,6 1 1-15,-6 1 0 16,6-7 2-16,-3-3 1 16,3-5-1-16,-3-5 1 15,6-11-4-15,0 0 0 16,9-6-6-16,-3-2 0 15,-3-5 5-15,9 0 3 16,-6 0 1-16,-3 0-2 16,6 2 1-16,-6 6-1 15,3 2 0-15,-3 6 0 16,-3 5 4-16,0 2 2 16,0 3 0-16,0-2 1 0,0 0-2 15,0-3 0-15,0-3-25 16,0-5-9-16,0 0-63 15,0-5-25-15,15-3 14 16</inkml:trace>
</inkml:ink>
</file>

<file path=ppt/ink/ink1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4-21T22:37:29.441"/>
    </inkml:context>
    <inkml:brush xml:id="br0">
      <inkml:brushProperty name="width" value="0.05292" units="cm"/>
      <inkml:brushProperty name="height" value="0.05292" units="cm"/>
      <inkml:brushProperty name="color" value="#FF0000"/>
    </inkml:brush>
  </inkml:definitions>
  <inkml:trace contextRef="#ctx0" brushRef="#br0">2434 9059 176 0,'-12'3'68'0,"9"0"-36"0,0-1-9 0,3-2 26 15,0 0-16-15,6 3-6 0,3 2-3 16,6-2-1-16,-1 0-12 16,10-3-4-16,0-3-3 0,6-2-2 15,3-1-2-15,2-2-39 16,-2 0-16-16,12 0-66 16</inkml:trace>
  <inkml:trace contextRef="#ctx0" brushRef="#br0" timeOffset="430.7894">3217 9025 48 0,'3'-3'19'0,"-1"1"-10"0,-2-1 16 0,0 3 17 15,3-3 9-15,-3 1 6 16,0-1-7-16,0 0-1 15,-3 1-10-15,-2-1-4 0,-4 3-19 16,-6 3-3-16,-3 5-2 0,-9 8-9 16,6 5 0-16,-3 13-4 15,10 3 0-15,5-2 0 16,6-4-2-16,9-2 3 16,8-5 0-16,13-8-2 15,0-5 0-15,9-6-16 16,-1-8-5-16,1-10-30 15,0-16-13-15,0-3-28 16</inkml:trace>
  <inkml:trace contextRef="#ctx0" brushRef="#br0" timeOffset="628.0007">3431 8766 224 0,'0'5'85'0,"0"11"-46"0,6 16-41 0,-3-11 14 15,0 8 5-15,3 11 4 16,-3 7-5-16,3 9-1 16,0-3-9-16,0-3-2 0,0-8 2 15,2-10-8-15,1-6 0 16,0-7-57-16,3-8-23 16,3-6-23-1</inkml:trace>
  <inkml:trace contextRef="#ctx0" brushRef="#br0" timeOffset="885.3236">3621 9088 220 0,'-12'11'85'0,"9"0"-46"0,0 4-48 0,3-1 14 0,0 10 1 16,3-1 6 0,3 1 5-16,3-3 4 0,3-2-11 15,6-1 10-15,6-7 3 0,0-6 2 16,0-5 0-16,-4-5-6 15,-2-3 1-15,-3-3-5 16,-6-12 1-16,-6-1-7 16,-3 0-1-16,-9-2-11 15,-3 2-3-15,-6 3-19 16,3 5-9-16,1 2-33 0,-1 9-15 16,3 5-40-1</inkml:trace>
  <inkml:trace contextRef="#ctx0" brushRef="#br0" timeOffset="1139.4977">3913 9033 252 0,'-3'3'96'0,"3"-1"-52"0,-12 3-51 0,12 1 16 16,-3 2-8-16,0 2-1 15,0 1 1-15,3 2-1 16,6 8 0-16,0 3-3 0,3 0 0 15,0-3 4-15,-3 0 1 16,0-2 4-16,-6-3 3 0,-6-3 5 16,-3-3 1-1,0-2-4-15,-3-5-1 0,0-6-24 16,0-2-8-16,-2 0-33 16,5-1-13-16,3-1-32 15</inkml:trace>
  <inkml:trace contextRef="#ctx0" brushRef="#br0" timeOffset="1707.5445">4053 9141 220 0,'21'3'85'0,"-9"-3"-46"0,6 0-35 0,-10 0 19 16,4 0-11 0,0-5-2-16,0-1-1 15,0-2 1-15,-3-2-5 16,-6-1 8-16,-3-2 4 0,-6 3 4 0,0 2 2 15,-3 2-8-15,-6 6-2 16,-3 6-9-16,1 4-5 16,-1 6-3-16,3 8 3 15,3 0 0-15,6 2 1 16,6-2-3-16,6-3 0 16,6-5-1-16,3 0 0 15,0-6-22-15,8-2-7 16,1-8-24-16,0-2-6 15,0-4-5-15,-6-2-2 16,0 1 38 0,-7-9 49-16,-2-3 24 15,-3 3-1-15,0 3-1 0,0 5-18 16,0 3-7-16,-3 13-9 16,3 0 1-16,0 8 0 0,0-1 11 15,0 1 6-15,0-2-1 16,-3-4 1-16,0 3-1 15,-3-7-2-15,0-6 5 16,0 0 1-16,0-3-7 16,0-5-1-16,0 0-7 15,0-8-1-15,0-5-6 16,0 3-3-16,3 2 0 0,0 0-1 16,3 3-5-16,6-1 1 15,3 4-3 1,-1 2 0-16,1 0-18 15,0 3-9-15,0-1-15 0,0 1-7 16,0 2-41 0,0 3-44-16,3 0 49 15</inkml:trace>
  <inkml:trace contextRef="#ctx0" brushRef="#br0" timeOffset="1873.2251">4717 9028 264 0,'3'0'99'0,"0"2"-54"0,0 1-20 0,-3-3 31 16,0 0-13-16,0 0 0 0,0 0-24 15,0 0-9-15,0 0-7 16,0 0-40-16,0 0-17 0</inkml:trace>
  <inkml:trace contextRef="#ctx0" brushRef="#br0" timeOffset="2007.6615">4714 9342 360 0,'-3'3'134'0,"3"-6"-72"0,3 3-72 16,0 0 20-16,3-2-54 16,0-3-18-16,3-6-79 0,-3-2-32 15</inkml:trace>
  <inkml:trace contextRef="#ctx0" brushRef="#br0" timeOffset="3450.2179">5351 9086 140 0,'-6'5'52'0,"6"3"-28"0,0 0-6 0,3-3 20 15,0 1-12-15,0-1-3 16,3 5-9-16,0-7-1 16,3 5-8-16,-1-3 1 0,4 1 1 15,0-9 5-15,-3 0 3 16,0 1-4-16,0-1 1 16,-3 0-1-16,-3-2 1 15,0 0-2-15,-3-1-1 16,-3 1-5-16,0 0-3 15,-3 0 2-15,-3-1 0 16,0 4-1-16,0-1-2 16,-3 3 3-16,0 3 0 15,1 2-1-15,-4 3 1 16,3 16-4-16,-3-3-2 16,3 3 2-16,6 0 0 15,3-3-4-15,0 0 1 0,9-3 2 16,3-4 1-16,3-4-15 15,6-2-4-15,3-5-36 16,8-3-14-16,10-6-32 16</inkml:trace>
  <inkml:trace contextRef="#ctx0" brushRef="#br0" timeOffset="3807.8746">5628 9112 212 0,'-9'-5'79'0,"9"5"-42"0,-6 0-32 15,3 3 19-15,-3-1-9 0,-6 4 0 16,0 4-9-16,-6 11-2 16,0 0-2-16,3 3-6 0,3 0 0 15,3-3 2-15,7 0 3 16,4-2-2-16,4-6 0 16,6 0-1-16,3-5 0 15,0-8 0-15,-3-5-2 16,3-6 0-16,-3 1 0 15,-3-6 3-15,-3-5 0 16,0-3 1-16,-3 3 2 16,-3 5 3-16,0 3 4 15,0 2-4-15,0 3-1 16,0 6-4-16,6 7-3 16,0 5-1-16,-1 6 3 0,4 0 0 15,0 3 3 1,3-3-8-16,6-1-3 0,-3-4-33 15,3-3-12-15,3-8-37 16</inkml:trace>
  <inkml:trace contextRef="#ctx0" brushRef="#br0" timeOffset="4065.883">5827 9041 244 0,'-12'-3'93'0,"6"8"-50"0,-3 3-46 15,6-2 19-15,0 2-12 16,0 0-2-16,0 2-6 0,3 3 0 16,3 14 2-1,3-3 3-15,0-1 2 0,0-4 1 0,0 0 2 16,-3-4 10-16,-3 1 7 16,0-3-8-16,-3-2-1 15,-3-6-10-15,0 3-3 16,-3-5-32-16,0-3-12 15,0 0-40 1,6-5-54-16,3-1 33 16</inkml:trace>
  <inkml:trace contextRef="#ctx0" brushRef="#br0" timeOffset="4321.9534">5910 9038 188 0,'-3'0'71'0,"6"5"-38"0,-3 3-30 15,3 0 17-15,0 6 3 16,0 9 6-16,-3 6-14 15,0 1-6-15,0-4-5 0,0-2-1 16,0-3 0-16,0-8-52 0,3-2-22 16</inkml:trace>
  <inkml:trace contextRef="#ctx0" brushRef="#br0" timeOffset="4471.7937">5931 8887 212 0,'-3'-2'82'0,"3"4"-44"0,3 1-88 0,-3-3-8 15,0 0-21-15,9 11-4 16</inkml:trace>
  <inkml:trace contextRef="#ctx0" brushRef="#br0" timeOffset="4814.9442">6032 9078 184 0,'-3'21'71'0,"6"-10"-38"0,3 2-30 16,-3-8 17-16,3 6-3 15,0 2-1-15,3 0-4 16,0-5-2-16,3-8-6 16,0-3 2-16,0-4 3 0,0-4-5 15,3-2-2-15,-9-1-4 16,-1 1-1-16,-2 0 4 15,-3-3 3-15,-5 6-1 0,-4 2-2 16,0 2 0 0,-3 4 1-16,-3 7-3 15,-6 6 0-15,3 2-1 16,3 16-2-16,3-8 3 0,3 3 0 16,9-3-2-16,6 0 0 15,3-2-1-15,0-3 3 16,3-1-18-16,6-7-4 15,0-5-35 1,-3-8-55-16,6-3 20 16</inkml:trace>
  <inkml:trace contextRef="#ctx0" brushRef="#br0" timeOffset="5087.4317">6247 9078 152 0,'-3'10'57'0,"3"1"-30"0,0 2-18 16,0 0 16-16,0 6-5 15,-3 0 0-15,3-1-2 16,0-2 0-16,-3-5-9 16,3-1-3-16,0-5-2 0,0 1 2 15,0-4 1-15,0-2 3 16,0-2 4-16,0-19-4 16,3-1-3-1,0 1 1-15,3 3-10 16,3 2-3-16,0 3 0 15,2 2 1-15,1 6-9 16,3 2-4-16,0 3-42 0,0 0-16 16,6-3-13-1</inkml:trace>
  <inkml:trace contextRef="#ctx0" brushRef="#br0" timeOffset="5311.105">6702 8803 204 0,'-3'5'77'0,"3"-5"-42"0,6 26-43 0,-3-20 12 16,0 18 0-16,-3 15 5 0,0 4 1 15,0 4 2 1,3 6-6-16,-3-8-4 0,0-13 1 15,0-6-13-15,0-2-6 0</inkml:trace>
  <inkml:trace contextRef="#ctx0" brushRef="#br0" timeOffset="5701.0723">6580 9017 288 0,'-3'-3'107'0,"6"1"-58"0,3-1-62 0,0 3 17 16,3-3-6-1,9 3 1-15,-3 0-4 16,-3 0-1-16,5 0 3 0,10-2-25 16,0 2-9-16,-3 2-1 0,-6 1 0 15,-3 2 22-15,-4 6 8 16,-2 2 15-16,-3 6 8 15,-3 5 6-15,0 10 4 16,3-8-7-16,3-2-3 16,6-5 5-16,6-6 1 15,3-8 5-15,-3-2 3 16,-1-3-2-16,-8-8 1 16,-3 0 8-16,-3-3 5 15,-6-7-7-15,-9-1-1 16,-9 1-20-16,-2-1-10 15,-1 1-30-15,0 2-12 0,0 3-68 16,6 5-29-16</inkml:trace>
  <inkml:trace contextRef="#ctx0" brushRef="#br0" timeOffset="7096.0188">7443 9038 176 0,'-3'-2'68'0,"3"4"-36"0,0 3-31 0,0 3 16 16,3 3 4-16,0 10 7 16,3 14-9-16,0-4-3 15,0 1-9-15,3-3-3 0,-3-5 0 16,0-6 0-16,-3-2 2 15,0-5 1-15,-3-3 3 16,0-3 4-16,-3-7 1 16,0-6-8-16,0-6-4 15,3-9-7-15,0-9 0 16,3 0 0-16,3 0 2 16,3 3-4-16,6 5 2 15,3 3 0-15,-4 8-1 16,4 2 1-16,0 6 0 15,0 0-17-15,0 2-9 0,0 3-11 16,-3 0-2-16,0 3 7 16,-4 2 5-16,-2 3 20 15,-3 3 11-15,0 2 14 16,0 8 7-16,0-5 0 16,0-3-1-16,0-2-4 15,3-3-2-15,0-8-4 16,3 0 1-16,0-3-2 15,-3-2 2-15,0-1 0 16,0-2 1-16,-4-2-2 16,-2-3-1-16,-6-6-5 15,-2 6-3-15,-7 2 8 16,0 3 4-16,0 6-6 16,-3 4-2-16,-3 9-5 0,3 5-1 15,0 16-1 1,6-3-2-16,3-5 0 0,6 2 3 15,6-5-2-15,3-5-1 16,6-3-17-16,6-5-7 16,6-5-23-16,3-6-10 15,2-5-25 1</inkml:trace>
  <inkml:trace contextRef="#ctx0" brushRef="#br0" timeOffset="7397.4393">7952 9062 236 0,'-15'-5'88'0,"3"7"-48"0,-2 4-40 0,8 2 16 16,-3 2-11-16,0 6-1 0,-6 8-2 16,3 0 1-16,9-3-2 15,3-3-3-15,3 1-1 0,3-3 4 16,3-6 1-16,0-4 0 16,3-4 1-16,0-4-4 15,0-4 0-15,-4-4 1 16,-2-1 2-16,0 3 3 15,-3 3 2-15,0 0 1 16,0 2 0-16,0 8-9 16,-3 1-1-16,3-1 0 15,0 0 1-15,3 0-4 16,0-2-1-16,12 0-26 16,0-3-11-16,0-19-22 15,0 3-47 1,-1-2 23-16</inkml:trace>
  <inkml:trace contextRef="#ctx0" brushRef="#br0" timeOffset="7591.6639">8137 9028 188 0,'-9'-14'71'0,"6"14"-38"0,-6 0-25 0,3 3 16 15,0 2-14-15,0 3-6 16,-3 5-5-16,0 3-2 16,3 8 2-16,3 8 2 0,0-3 2 15,3 0-1-15,3-5 1 16,6-6-2-16,3-2-1 15,3-2 1-15,3-9-1 16,3-5-18-16,3-8-5 0,-4-16-20 16,7 0-5-16,-6-5-24 31</inkml:trace>
  <inkml:trace contextRef="#ctx0" brushRef="#br0" timeOffset="7876.2196">8274 8729 160 0,'-18'2'60'0,"18"19"-32"0,0 6-35 16,3-9 8-16,-3 19 0 16,0 8 1-16,0 8 26 15,0 8 13-15,0-3-20 16,0-7 0-16,0-12-2 0,0-10-5 16,0-5 0-16,9-13-13 15,3-16-9-15,3-14-6 16,2-2-3-16,1 0 0 15,3 5 4-15,-3 5 6 16,3 9 4-16,-3 7 4 16,-3 16 11-16,-4 6 4 15,-2-1-3-15,-3 0-3 16,0-2-23-16,0-5-9 16</inkml:trace>
  <inkml:trace contextRef="#ctx0" brushRef="#br0" timeOffset="8791.7791">8860 9054 140 0,'-3'0'52'0,"6"3"-28"0,-3 5-11 15,3 0 17-15,0 15 0 16,0 14 2-16,0 11-2 16,-3 8-1-16,0 2-16 15,0 0-6-15,-3-8 0 0,3 3 2 16,0-10 2-16,0-9-5 15,0-5-2-15,0-8 4 0,0-10 3 16,0-6 2-16,-3-10 3 16,0-8-12-1,0-11-1-15,-3-8-10 0,3-8 0 16,0-5 1-16,3-5 1 16,3-8 0-16,6 2 1 15,6 6 0-15,6 8 0 16,0 7 0-16,-1 6 0 15,1 8 0-15,0 5 3 16,-3 11 2-16,-3 8 4 16,-6 4 11-16,-6 12 7 0,-6-3-6 15,-3 10-2 1,-3-5-8-16,-6 1-3 16,-6-6-7-16,3-3 0 15,1-3-23-15,2-2-8 16,3-2-34-16,12-9-82 15</inkml:trace>
  <inkml:trace contextRef="#ctx0" brushRef="#br0" timeOffset="9107.3033">9104 9133 176 0,'9'6'68'0,"-3"12"-36"0,3 11-29 15,0-21 15-15,6 0-7 16,-3 0-1-16,3-3 5 0,-1 1 4 15,-2-6-9-15,0-3 1 0,-3-5 0 16,0-5-4-16,-3-3 1 16,-3 0-3-16,-3 0 2 15,-3 0-6-15,-3 1-1 16,-12 1 4-16,0 1 5 16,1 8-1-16,-1 5 1 15,0 5-8-15,3 8 0 16,3 11-6-16,3 0-1 15,6 0 3-15,3 2 1 16,3-2-1-16,6-3 2 16,9-2-1-16,0-6 0 0,6-5-38 15,-1-5-15-15,1-9-50 16</inkml:trace>
  <inkml:trace contextRef="#ctx0" brushRef="#br0" timeOffset="9379.5287">9316 9123 188 0,'-12'13'71'0,"9"29"-38"0,0-15-28 15,6-14 19-15,0 6-2 16,3-1 4-16,0 1-10 16,8-3-4-16,4-3-7 15,3-5 1-15,0-3 0 0,0-5 6 16,0-8 5-16,-4-3-5 15,-2-2 1-15,-6 0-2 0,-6-13 3 16,-6 2-3-16,-6 3 1 16,-6 2-12-16,-5 3-2 15,-1 3-17-15,0 2-7 16,3 3-31-16,0 0-12 16</inkml:trace>
  <inkml:trace contextRef="#ctx0" brushRef="#br0" timeOffset="9753.432">9521 9197 164 0,'6'74'63'0,"-3"-42"-34"0,3 26-25 0,-3-37 15 16,-3 8 9-16,0 3 4 0,0-3-8 15,-3 3-4-15,0-6-11 16,3-2-4-16,-3-16 10 15,0-3 3-15,-3-7-7 16,0-14-2-16,0-3-7 16,0-5-4-16,0-15-2 15,3-1 0-15,3-5 0 16,6-8 0-16,6 6 0 16,3 4 3-16,3 6-2 15,9 8 1-15,-4 8 2 16,-2 10 2-16,0 9-1 0,-6 7 2 15,-6 11 7-15,-3 5 5 16,-6 0-3-16,-9 0 1 16,-6 1-10-16,3-9-4 15,-3-3-20-15,0-4-7 16,0-6-36-16,3-6-14 16,7-12-23-1</inkml:trace>
  <inkml:trace contextRef="#ctx0" brushRef="#br0" timeOffset="9934.8665">9714 8837 192 0,'6'3'74'0,"0"10"-40"0,3 8-29 0,-3-2 17 16,-3 10-3-16,-3 8 3 0,0 8-3 16,-3 2-2-16,0 1-9 15,0-8-3-15,3-6 1 0,0-7-5 16,0-6-3-16,3-5-48 15,3-8-19-15,0-8-33 16</inkml:trace>
  <inkml:trace contextRef="#ctx0" brushRef="#br0" timeOffset="10249.8977">9887 9104 204 0,'3'11'77'0,"3"-3"-42"0,3 13-30 16,-3-13 17-16,0-3 1 15,3 1 6-15,0-1-10 16,0-3-1-16,0-7-10 0,-4 0 4 0,1 0 1 16,0-1-6-16,-3-2-4 15,-3 0 2-15,0-2 4 16,-6-1-5-16,-3 1-2 16,-2-1-4-16,-1 8-1 15,-3 3-1-15,-6 11 0 16,0 2 0-16,3 8 0 15,6 3 0-15,3 0 0 16,9 0 3-16,3-3 0 16,6 0 1-16,3-5 0 15,6-3-9-15,9-5-2 16,3-5-54-16,14-6-21 0,-2-2-19 16</inkml:trace>
  <inkml:trace contextRef="#ctx0" brushRef="#br0" timeOffset="10608.7708">10396 9104 160 0,'-12'8'63'0,"9"-2"-34"0,-3 17-19 15,3-15 17-15,0 13 0 0,0 1 3 16,0 1-12-16,0 1-5 16,3-3-8-16,6 3-2 0,3-3 3 15,3-5 3-15,6-2 2 16,0-12 1-16,6-4 2 16,-4-4-3-16,4-4 1 15,-6-4-5-15,-6-4 1 16,-6-6-1-16,-12-2 1 15,-3-1-2-15,-6 6 1 16,-3 0-9-16,-2 2-3 16,-1 6-26-16,3 2-12 15,3 4-31-15,3-1-13 16,9 0-7-16</inkml:trace>
  <inkml:trace contextRef="#ctx0" brushRef="#br0" timeOffset="10836.3493">10575 9099 228 0,'3'32'85'0,"3"2"-46"0,-1 11-43 16,-2-32 13-16,0 3 4 15,-3 0 3-15,0-3 17 16,-3-5 6-16,0-2-20 16,3-1 0-16,-2-5 0 0,-1-5-7 15,0-9 1-15,6-7-13 16,2-5-2-16,4 2-4 15,3 3 1-15,6 2-2 16,0 3 2-16,12 3-46 0,3 5-20 16,-4 0-57-1</inkml:trace>
  <inkml:trace contextRef="#ctx0" brushRef="#br0" timeOffset="11539.783">11477 8998 220 0,'-24'-5'85'0,"3"5"-46"0,0 3-32 0,12-1 20 16,-3 4-16-16,-6 7-4 15,-3 6-6-15,1 10-2 16,5 10 1-16,3-4 0 0,3-4 2 16,6-1 3-16,3-7 2 15,3-4 1-15,3-6 2 16,3-2 1-16,0-6 1 16,0-8-4-16,3-2-3 15,-1-3-2-15,-2-16 0 16,0 1-2-16,-3 1 2 15,-3 6-2-15,0 3 2 16,0 5 2-16,0 3 2 0,0 2-3 16,-3 3-3-16,3 16 0 15,0 3-1-15,3-1 0 16,3-2 0-16,6 3-3 16,0-6 0-16,3-3-23 15,0-4-7-15,2-6-30 16,1-3-13-16,9-7-23 15</inkml:trace>
  <inkml:trace contextRef="#ctx0" brushRef="#br0" timeOffset="11753.2933">11703 9014 260 0,'-15'-8'96'0,"0"6"-52"0,3 2-38 0,3 2 22 15,-3 4-15-15,-3 2-2 16,0 8-1-16,1 5 1 15,-1 13-5-15,6 3-6 0,0 0-3 16,9 0 2-16,3-5 2 16,6 0-2-16,9-8-2 15,5-11-25-15,1-8-9 16,3-5-25-16,0-5-11 16,3-6-23-1</inkml:trace>
  <inkml:trace contextRef="#ctx0" brushRef="#br0" timeOffset="11933.3162">11789 9049 212 0,'-24'-11'79'0,"15"14"-42"0,-6 2-34 16,9 0 17-16,1 3-3 15,-1 3 1-15,-9 10-3 16,9 8 1-16,3-2-9 16,0 2 0-16,3-3 0 0,6-2-3 15,3-3-3-15,6-2 0 16,-1-6-1-16,4-5-38 15,0-5-14-15,9-9-60 16</inkml:trace>
  <inkml:trace contextRef="#ctx0" brushRef="#br0" timeOffset="12275.192">11905 9104 228 0,'0'3'88'0,"18"2"-48"0,-3 6-47 0,-9-3 14 15,3 0-3-15,0-3 5 16,0 3 1-16,3-3 2 16,-1-7-6-16,1 2 3 0,0-6 3 15,0-2-6-15,-3-2-1 16,-3-1-3-16,-3 1 1 16,-3-4 2-16,-6 1 2 15,-3 3 3-15,-3 2 1 16,-9 2-3-16,-5 6 0 15,2 6-7-15,0 7-3 16,3 11-4-16,3 2 1 0,3 1 1 16,6-1 2-16,6 1-1 15,6-4 1-15,6 1 2 16,9-3 0-16,3-7-16 16,3-4-6-16,3-5-38 15,5-7-14-15,7-6-25 16</inkml:trace>
  <inkml:trace contextRef="#ctx0" brushRef="#br0" timeOffset="12531.0203">12155 9062 312 0,'-18'-3'118'0,"15"6"-64"0,-12 0-65 0,12 2 18 15,-2 0-7-15,5 3 2 16,0 0-6-16,5 11-1 15,1 4 2-15,0 1 1 0,3 0 4 16,-3 0-1-16,0-3 2 16,-3-2 0-16,-3-4 1 15,0-4 4-15,-3 0 5 16,0-3-5-16,-3-3-2 16,0 0-21-16,0-5-10 15,3-5-25-15,3-6-8 16,6-2-58-1</inkml:trace>
  <inkml:trace contextRef="#ctx0" brushRef="#br0" timeOffset="12756.3961">12319 8993 320 0,'-3'0'121'0,"3"0"-66"0,0 3-58 16,0-1 22-16,-3 4-12 15,0 2-2-15,0 2-5 16,0 6 0-16,3 3 0 15,0 5 0-15,6 10 0 0,0-5 0 16,0 3 0-16,-3 0 0 16,0-3 0-16,-3 0 2 15,0-5 3-15,-3-6 2 16,-3-2 1-16,-3-3-29 16,-3-10-12-16,-3-3-112 15</inkml:trace>
  <inkml:trace contextRef="#ctx0" brushRef="#br0" timeOffset="13341.555">12831 8985 240 0,'-18'3'90'0,"18"0"-48"0,0 7-51 0,0 1 12 16,3 5 0-16,-3 5 5 15,0 16 2-15,0-3 2 16,0-2-6-16,0-3-2 0,0-2 0 15,0-9-2-15,-6-5-15 16,0-2-6-16,0-14-98 16</inkml:trace>
  <inkml:trace contextRef="#ctx0" brushRef="#br0" timeOffset="13702.9541">12813 8919 252 0,'0'-13'93'0,"3"13"-50"0,12 5-55 16,-9-5 13-16,0 0-11 16,0 0 1-16,0 5-2 15,0 3 2-15,3 3 5 16,2 5 2-16,1 5 2 0,-3 5-3 16,-3 4 0-16,0-4 8 0,-6 8 4 15,0-2 11-15,0-8 5 16,0-3-5-1,-3-8-1-15,3-5-3 0,0-2 3 16,0-14-9-16,3-6-1 16,3-1-7-16,3-7-2 15,0 4-2-15,0 5-2 16,6-1 0-16,3 9 0 16,0 8 3-16,-4 7 0 15,-2 17 1-15,0-1 2 16,-3-2-3-16,0-3 0 15,0-5-23-15,0-3-12 16,3-5-36-16,3-8-15 16,6-13-3-16</inkml:trace>
  <inkml:trace contextRef="#ctx0" brushRef="#br0" timeOffset="13928.3238">13355 8678 304 0,'-21'-13'115'0,"15"10"-62"0,-6 3-53 16,3 3 21-16,-3 2-14 16,-3 19-4-16,3 3-5 15,3 10-1-15,1 13 2 16,2 8 2-16,3 0 2 0,3 9-4 16,0-9 1-16,0-5 0 0,0-11 2 15,0-8-34-15,-3-7-16 16,0-9-55-1,0-7-48-15,-6-8 53 16</inkml:trace>
  <inkml:trace contextRef="#ctx0" brushRef="#br0" timeOffset="14287.1267">13084 9004 288 0,'0'-8'107'0,"6"5"-58"0,15-5-62 0,-6 6 17 16,2-1-17-16,10-5-4 15,6 0-13-15,-3 3-6 16,-1 2 19-16,-5 6-9 0,3 5-2 16,-9 2 11-16,-6 4 4 0,-6 4 20 15,-3 3 9-15,-3 6 6 16,0 4 2-16,0 1-7 16,0-3-2-16,3-5-3 15,6-3 2-15,0-5 6 16,2-8 2-16,7-5 0 15,-3-3 1-15,3-16-2 16,-3 0 2-16,-3 0-2 16,-9 0 2-16,-9-2-11 15,0-1-2-15,-6-2-6 16,0 0-3-16,-3 5-9 16,3 3-5-16,-3 2-26 15,7 3-13-15,-1 3-36 0,6 0-15 16,6 2 4-1</inkml:trace>
  <inkml:trace contextRef="#ctx0" brushRef="#br0" timeOffset="14512.4386">13536 9043 160 0,'12'24'60'0,"-6"-8"-32"0,6 8-17 0,-6-8 15 16,0 5-3-16,0-2-2 15,0-4 6-15,-3-1 3 16,0-4-16-16,-3-2 10 0,0-3 3 15,0 1-6-15,-3-6 1 16,3-11-9-16,0-7 0 16,0-4-8-16,3-1-3 0,3-1-8 15,0 0-1-15,3 3-24 16,0 5-7-16,0 3-35 16,-4 2-14-16,4 3-14 15</inkml:trace>
  <inkml:trace contextRef="#ctx0" brushRef="#br0" timeOffset="14919.4093">13730 9033 192 0,'0'13'71'0,"15"-2"-38"0,-21 10-30 16,12-11 15-16,-3 9 0 16,0 2 1-16,-6 0 3 15,0-5 1-15,0-3-12 16,0-2-2-16,3-3-2 0,3-5 3 15,3-9 1-15,0-7-8 0,3-3-3 16,-1-8-10-16,4 1-4 16,0 1 3-16,0 1 4 15,0 8 4-15,0 5 2 16,0 5-2-16,-3 9 0 16,0 2 10-16,-3 2 5 15,-3 1 3-15,0 2 4 16,0-5-11-16,3-3-4 15,-3 1-3-15,11-9 1 16,1-2 1 0,-3 2-4-16,0 0 1 0,0 3 0 15,0 3 0-15,-3 2-3 16,0 3 0-16,0 5 2 16,0 6 0-16,0-11-26 15,0-3-9-15,2-5-42 16,4-10-59-1,3-4 33-15</inkml:trace>
  <inkml:trace contextRef="#ctx0" brushRef="#br0" timeOffset="15235.7352">14135 8998 252 0,'-9'3'93'0,"3"5"-50"0,-6 13-50 16,6-8 14-16,-3 6 6 15,0 15 8-15,0-5-6 16,6-2-1-16,0-6-8 0,3-2-4 15,6-6 1-15,3-3-2 16,0-4 2-16,0-14-11 0,0-8-2 16,0 0 3-16,6-2 1 15,-4 2 4-15,-2 2 1 16,0 6-2-16,3 3 2 16,-3 5 1-16,3 5 0 15,-3 11 0-15,0 3 2 16,0-3-1-16,0 2 2 15,-3-2-2-15,0-5 2 16,3-3-9-16,0-11-1 16,-1-2-34-16,1-16-13 15,0-6-47 1,0-5-25-16,0-2 64 16</inkml:trace>
  <inkml:trace contextRef="#ctx0" brushRef="#br0" timeOffset="15387.4381">14325 8734 268 0,'-3'-45'101'0,"3"48"-54"0,0 12-53 15,0-9 19 1,3 20-8-16,-3 11 0 16,3 8 1-16,0 5-3 15,-3 1 0-15,0 2 3 0,3-3-3 16,-3-5-2-16,0-5-36 16,0-14-16-16,3-7-65 15</inkml:trace>
  <inkml:trace contextRef="#ctx0" brushRef="#br0" timeOffset="15684.2325">14144 8977 356 0,'-30'-5'132'0,"27"5"-72"0,6 0-74 0,-3 0 19 15,6 0-7-15,3 0 1 16,11-5-2-16,4-1 2 15,3 1 1-15,0 3-11 0,0-1-3 16,2 0-28-16,4 3-11 16,-3 6-5-16,-3 1-2 15,-6 4 33-15,-4 2 15 16,-2 6 20-16,0 2 10 0,-3 11 4 16,-3 2 4-16,-3 0-10 15,0-7-2-15,0-6-8 16,0-5-4-16,0-5-56 15,3-33-73 1</inkml:trace>
  <inkml:trace contextRef="#ctx0" brushRef="#br0" timeOffset="16043.202">14495 8850 304 0,'-12'-2'115'0,"15"4"-62"0,0 1-66 15,-3-3 15-15,6 3-10 16,0 2 0-16,3 0-28 0,3 3-12 16,2 0-24-16,4 5-7 15,0 6 0-15,-3-1 3 16,3 1 203 15,-3 26-57-31,-3-8-12 16,0 0-23-16,-4-5-15 15,1-9 5-15,0-12 4 16,3-3-16-16,-3-11 2 0,0-5-1 16,-3-5-7-16,-3-3-2 15,-6-5-1-15,-9 3 2 16,-6 2-3-16,-3 0-2 16,1 3-11-16,-1-3-4 15,3-5-28-15,3 10-11 0,6 3-54 16,6-2-32-1,9 7 66-15</inkml:trace>
  <inkml:trace contextRef="#ctx0" brushRef="#br0" timeOffset="16238.5676">14739 9051 184 0,'21'32'68'0,"-15"-16"-36"0,3-3-29 16,-6-2 17-16,2-9-3 16,1 1 1-16,3-6 2 15,0-2 2-15,6-5-12 16,-3-4-6-16,3-4 0 0,-3 5-3 15,6 2-1-15,-3 6-2 0,-1 7 1 16,1 9 1 0,-3 5 0-16,0 16 4 0,-3-6 5 15,0-5-34-15,0-2-12 16,-3-9-70 0</inkml:trace>
  <inkml:trace contextRef="#ctx0" brushRef="#br0" timeOffset="17156.2838">15525 8676 212 0,'-9'-6'79'0,"18"9"-42"0,-12 2-45 0,3 9 10 16,6 12-6-16,0 8 3 15,-3 14 2-15,0 8 4 16,-1 2-2-16,4 5-6 0,0-4-1 16,-6-7 4-16,6-7 4 15,-6-10-41-15,3-11-17 0,0-8-24 16</inkml:trace>
  <inkml:trace contextRef="#ctx0" brushRef="#br0" timeOffset="17321.9796">15349 8901 272 0,'0'0'101'0,"9"-3"-54"0,15 3-61 15,-9 3 14-15,8-3-2 16,10 5 3-16,0-2-4 15,3-3 0-15,-1 0 1 16,-2-3-39-16,3-2-14 0,6-6-44 16</inkml:trace>
  <inkml:trace contextRef="#ctx0" brushRef="#br0" timeOffset="17636.9336">15682 8731 220 0,'-9'43'82'0,"9"-12"-44"0,0 35-47 0,0-36 14 16,-3 7-1-16,1 2 2 16,-4 4 9-16,3-1 2 15,0-8-8-15,-3-10-3 0,6-5 0 16,0-11-3-16,6-11 0 16,0-8-3-16,2-4-1 15,4-7 3-15,3-1 1 16,3 7-4-16,-3 2-1 15,0 7 3-15,-3 4 1 0,0 8 2 16,3 6 2-16,-4 2-3 16,1 3 0-16,0-3-3 15,3 8-3-15,0-8-20 16,3-2-10-16,0-14-30 16,6-5-12-16,2-2-7 15</inkml:trace>
  <inkml:trace contextRef="#ctx0" brushRef="#br0" timeOffset="17921.9615">16060 9025 208 0,'-6'-5'77'0,"1"7"-42"0,-16 1-28 16,12 2 20-16,0 3-7 15,0 3-2-15,0 2-4 16,0 3-1-16,3-3-7 0,0 3-2 0,3 0 2 16,3-3-5-16,9-10-3 15,6-6-2 1,0-2-6-16,3-6-2 15,-3 1 7-15,-4 2 4 16,1 2 0-16,-3 1-2 16,0 10 4-16,0 3 1 15,0 6 4-15,-3 4 3 16,3-2-6-16,-3-3-4 16,0-2 4-16,0-6 3 15,0-5-21-15,0-11-9 16,0-4-30-16,6-7-13 15,-3-7-25-15</inkml:trace>
  <inkml:trace contextRef="#ctx0" brushRef="#br0" timeOffset="18088.4012">16200 8686 280 0,'0'0'104'0,"3"6"-56"0,-3 12-60 16,3-2 15-16,3 10-5 15,0 14 3-15,0 8 0 16,0 5 2-16,0 0-2 15,-3 7-1-15,0-7 3 0,3-5-7 16,-3-11 1-16,0-11-87 16,3-7-66-1,0-8 54-15</inkml:trace>
  <inkml:trace contextRef="#ctx0" brushRef="#br0" timeOffset="18270.5504">16031 8967 320 0,'0'-3'121'0,"6"3"-66"0,8-3-64 0,-2 3 20 15,6 0-12-15,9 0-2 16,6-2-5-16,5 4 0 16,4 1 4-16,6 2-71 0,5 3-31 15,-2 3-4 1</inkml:trace>
  <inkml:trace contextRef="#ctx0" brushRef="#br0" timeOffset="18462.567">16748 9012 220 0,'-6'24'82'0,"9"-3"-44"0,3 5-36 15,-3-13 19-15,0 3-13 16,3 5-2-16,0-2-39 16,0-3-18-16,3 0-43 15,-3-8-18-15</inkml:trace>
  <inkml:trace contextRef="#ctx0" brushRef="#br0" timeOffset="18644.4253">16778 8842 312 0,'-6'-10'118'0,"3"7"-64"0,6 3-70 0,-3 0 15 15,6 3-10-15,3-1 1 16,3 1-25-16,0 2-12 16,5 3-35-16,1 0-13 15,3 0 19-15,-3 8 10 16</inkml:trace>
  <inkml:trace contextRef="#ctx0" brushRef="#br0" timeOffset="18821.4541">16885 8980 228 0,'-24'8'85'0,"15"-3"-46"0,0 6-35 16,9-6 19-16,0 0-11 15,3 3-2-15,3 0-8 16,6 3-1-16,6 2-1 16,0 3 2-16,-3 5 3 0,-3 0 7 15,-6 0 2-15,-6-2 6 16,-9 2 4-16,-3-5-12 15,-6 0-7-15,-3-6-47 16,3 4-20-16,0-6-64 16</inkml:trace>
  <inkml:trace contextRef="#ctx0" brushRef="#br0" timeOffset="19512.3696">17727 8702 188 0,'-6'-24'71'0,"0"19"-38"0,-9-6-17 0,10 6 24 16,-7-3-6-16,-3 3 3 15,-3 2-8-15,-3 3-1 16,0 3-15-16,0 8-10 0,7 18-3 15,2 10-7-15,3 9-3 16,3 5 6-16,3 2 1 16,0-2 3-16,3-2 0 0,0-4-3 15,0-7 0-15,0-8-25 16,0-6-9-16,-3-10-54 16,0-11-50-1,-3-13 46-15</inkml:trace>
  <inkml:trace contextRef="#ctx0" brushRef="#br0" timeOffset="20157.7439">17275 8946 272 0,'-12'-16'101'0,"12"16"-54"0,3 0-61 15,3 0 14-15,6-6-9 16,9 4 3-16,8-1 6 16,7 0 2-16,6 1 0 15,2-1-8-15,-2-2-1 0,0 2-8 0,-4 1-3 16,-5 2 3-16,-9 0 1 15,-6 0 11-15,-6 0 6 16,-6 0 16-16,-6 8 8 16,-3-1-7-16,-3 7-4 15,-3-1-7-15,0 3-4 16,3 5-5-16,0 0-2 16,3 0-4-16,3-2 1 15,3-3 7-15,3-3 6 16,3-5-2-16,3-3-1 15,0-5-2-15,0-5-3 16,0-3 3-16,-4-3 0 16,-2 1 5-16,0-1 5 0,-3 1 2 15,0 2 0-15,-3 2-1 16,0 4-1-16,0 2-7 16,3 8-2-16,0 5-4 15,3 0-3-15,0 3-1 16,0-3 0-16,0 0-13 15,0 1-4-15,0-9-20 16,6 0-9-16,6-5-4 16,-3-5 0-16,0-3 17 15,-1-5 7-15,-2 2 29 16,0 1 12-16,-3 2 13 16,0 2 8-16,0 6-6 15,0 3-1-15,-3 5-5 0,0 3-3 16,0 2 2-16,-3 0 0 15,0 0 5 1,0-7 5-16,-3-1-1 0,0-5 1 16,3 0-5-16,0-5-1 15,3-3-10-15,0-6-3 16,3-4-6-16,-1 2-1 16,7 0-3-16,3 3-1 15,3 2-15-15,0 1-4 16,3 4-87-16,2 6-37 15</inkml:trace>
  <inkml:trace contextRef="#ctx0" brushRef="#br0" timeOffset="20850.1671">18662 8919 220 0,'-30'11'85'0,"12"-9"-46"0,-8 14-48 0,14-8 14 0,0 5-10 16,-6 9 1-16,-3 7 13 16,3 2 6-16,6 9-7 15,9-6 4-15,9-7 2 0,3-3-7 16,3-8-2-16,0-6-5 15,3-7-3-15,3-16-5 16,0-3 0-16,-1-5 4 16,-2-3 2-16,-3-3 2 15,-3 1 2-15,-3 5 10 16,0 5 7-16,0 3-6 16,-3 5 0-16,0 5-5 15,0 6-3-15,3 10-5 16,0 8 0-16,0 13-2 0,0 3 0 15,3-5 0 1,6-3 0-16,-4-5-18 0,4-5-9 16,3-9-45-1,0-4-59-15,3-9 28 16</inkml:trace>
  <inkml:trace contextRef="#ctx0" brushRef="#br0" timeOffset="21223.0398">18891 9006 200 0,'-3'3'74'0,"3"8"-40"0,3 10-42 0,-3-5 10 16,3 8 10-16,6 7 6 15,0-4 5-15,3-3 3 0,0-3-14 16,-3-5-2-16,0-6 0 0,3-2-4 16,-1-5-1-1,1-3-7-15,0-19-3 0,0 1-3 16,0-1 0-1,0 3 2-15,-3 3 4 0,0 2-4 16,0 6 2-16,3 3 0 16,0-1 2-16,-1 3 3 15,1 0 4-15,3 0 11 16,-3 0 7-16,0-5 5 16,-3-1 3-16,3-2-12 15,-3-7-4-15,-6 1-5 16,-3 1-1-16,-6 0 1 0,-3 0 1 15,-3-1-10 1,-3-2-5-16,0 3-14 0,0 3-4 16,3 2-19-16,4 2-9 15</inkml:trace>
  <inkml:trace contextRef="#ctx0" brushRef="#br0" timeOffset="21601.5203">19427 8877 256 0,'-9'0'96'0,"-6"5"-52"0,6 0-51 15,-6 11 16-15,0 3-6 0,-2 5 12 16,2 2 7-16,3 0-11 16,3 1-1-16,6 2 0 0,3-2-6 15,3-6-2-15,0-5-1 16,3-11 1-16,0-5-10 15,9-5-2-15,2-6-8 16,-5-5-4-16,-3 0 9 16,-6 0 5-16,0 0 8 15,0 3 2-15,-3 5 15 16,6 6-7 0,0 2 0-16,0 8-2 15,0 2 2-15,0 6-1 16,0-3 2-16,0 1-6 0,0-4-1 15,3 3-2 1,0-5-2-16,3-5-19 16,2-6-10-16,1-2-36 0,0-6-14 15,-3-7-22 1</inkml:trace>
  <inkml:trace contextRef="#ctx0" brushRef="#br0" timeOffset="21765.8271">19564 8951 252 0,'3'-13'93'0,"0"26"-50"0,6-5-46 0,0-3 16 15,0 3 10-15,2 5 10 16,4 8-6-16,0 3-1 16,0-3-15-16,0 1-4 0,0 1-3 15,0-7-2-15,-3-3 1 16,3-5-15-16,-1-8-7 0,7-5-37 16,6-8-13-16,0-6-51 15</inkml:trace>
  <inkml:trace contextRef="#ctx0" brushRef="#br0" timeOffset="21915.3703">19969 8877 264 0,'6'-8'99'0,"-6"13"-54"0,-3 8-42 16,0 3 21-16,-9 8-3 15,-12 16 2-15,-6 21 10 16,-9 2 3-16,-2 9-18 16,-4-9-6-16,3-2-1 0,7-6-12 15,5-7-3-15,6-11-60 16,6-10-25-16,3-12-54 15</inkml:trace>
  <inkml:trace contextRef="#ctx0" brushRef="#br0" timeOffset="23431.8319">2499 9972 88 0,'-3'3'35'0,"-6"-3"-18"0,6 2-7 0,3-2 14 0,-3 3 4 15,0 0 6 1,0-1 1-16,-3 4 3 0,3-4 3 16,3 4 2-16,-6-4-23 15,6-2 2-15,0 0-1 0,6 3-5 16,3 0-1-16,12-3-7 16,0 0-3-16,9-3-5 15,6 0 0-15,-1 3 0 16,-5-2 0-16,-9-1-22 15,0 3-8-15</inkml:trace>
  <inkml:trace contextRef="#ctx0" brushRef="#br0" timeOffset="30700.5537">3333 10192 4 0,'12'-11'0'0</inkml:trace>
  <inkml:trace contextRef="#ctx0" brushRef="#br0" timeOffset="30951.4987">3449 10078 104 0,'15'-16'41'0,"-12"0"-22"0,0 6-3 0,-3 7 18 16,0-2 13-16,0-1 5 15,-6 1 1-15,-3-3 0 16,-3 3-29-16,-3 2-1 0,-3 3 1 16,-6 6-11-16,0 9-4 15,-2 7-11-15,5 4-3 16,3 3-1-16,12-2 4 16,9 2-1-16,9-3 1 15,6-5-7-15,3-2-2 16,5-3-5-16,4-16-3 15,0 0-14-15,-3-6-6 16,-1-7-23-16,-2-5-9 0,-3-11-11 16</inkml:trace>
  <inkml:trace contextRef="#ctx0" brushRef="#br0" timeOffset="31297.6744">3583 9787 212 0,'-9'0'79'0,"9"16"-42"0,3-6-45 15,0 1 10-15,0 8-1 16,3 12 1-16,-3 17 13 16,0 2 5-16,-3 0-10 15,0 1 3-15,0-4 3 0,0-7-6 16,-3-8-3-16,3-8-2 0,0-6-1 16,0-21 2-1,3-7-10-15,3-9-2 16,2-7 1-16,4-3 2 15,0 2 2-15,0 6 1 16,3 8-3-16,3 8 2 16,0 7-1-16,-3 9 0 15,-3 7 4-15,-1 4 1 16,-2-1 1-16,0 3 0 16,-3-3-5-16,0-5 1 15,0-3-38-15,3-11-14 16,3-4-23-1,3-3-37-15,0-3 32 0</inkml:trace>
  <inkml:trace contextRef="#ctx0" brushRef="#br0" timeOffset="31611.5347">3964 10120 196 0,'0'-10'74'0,"0"7"-40"0,-3 3-13 16,3 0 22-16,-3 3-8 16,-3-1-3-16,-6 1-16 15,0 5-7-15,0 8-6 16,0 0-5-16,3 8 1 0,0-3-4 15,6 0-1-15,0-3 3 16,6-4 1-16,6-9 2 16,0-2 0-16,6-11-5 15,-3-3-1-15,0-2-2 16,-3 0 0-16,0-1 7 16,-3 1 2-16,-3 5 5 0,0 0 1 15,-3 3-1 1,0 5 1-16,3 5-4 0,0 3-2 15,0 8 0-15,0 0-1 16,2 2 0-16,1-2 0 16,0-2-11-16,0-4-3 15,0-2-44-15,3-8-17 16,0-11-25 0</inkml:trace>
  <inkml:trace contextRef="#ctx0" brushRef="#br0" timeOffset="31927.0848">4092 10046 156 0,'3'19'57'0,"0"-1"-30"0,3 1-16 0,-3-11 15 15,0 5-1-15,-1 3 2 16,-2 0-6-16,0-3-1 0,0 0-11 16,0-5-1-16,0 0-1 0,0-5-1 15,0-3 1-15,0-3-2 16,0-5 2-16,3-5-6 15,3-3-1-15,3-8 0 16,6 3 0-16,0 3-3 16,0 4 2-16,0 9-4 15,0 10 1-15,0 3 4 16,-3 5 2-16,-4 3 2 16,-2 5 0-16,0-2 0 0,-3-3 0 15,0-3-29-15,6-5-96 31,0-3-26-31,3-5 67 16</inkml:trace>
  <inkml:trace contextRef="#ctx0" brushRef="#br0" timeOffset="32302.7743">4452 10110 184 0,'-6'-13'71'0,"3"-3"-38"0,0 8-10 0,3 8 26 16,-3 8-23-16,-3-3-6 15,-6 6-15-15,-3 2-4 16,0 5-1-16,3 3-3 0,0-5 2 16,4 5-1-16,2-5 0 15,3-2 2-15,9-12-3 16,0-4 2-16,5-4-4 16,-2-2-1-16,0-2 3 15,0-1 1-15,-3-2 2 16,0 5 0-16,0 3-3 15,0-1 2-15,0 4-1 16,0 7-2-16,3 11 0 16,0 10 3-16,-3 6 11 15,0 5 6-15,-3 3 14 16,-3-3 8-16,-6 0-18 16,0 3-6-16,-9-11-5 15,-3-3-1-15,0-10-33 16,-3-11-13-16,1-10-85 15,2-5-48-15,3-14 78 16</inkml:trace>
  <inkml:trace contextRef="#ctx0" brushRef="#br0" timeOffset="32619.2319">4505 10147 228 0,'6'2'85'0,"6"6"-46"0,3-8-41 0,-6 3 17 15,0-3 9-15,0 0 7 16,3 0-5-16,6-3-1 16,-3-5-14-16,-1 0-4 0,-2 1-3 0,0-1-2 15,-6-8 3 1,-12-3-1 0,-6 6-2-16,0 10-3 15,1 9-2-15,-1 2-1 16,0 7 3-16,0 1 0 15,3 3 1-15,6-1 2 16,3 6 1-16,6-5-4 16,6 2 1-16,6-11-16 15,5-7-6-15,7-8-40 16,0-3-15-16,3-5-33 16</inkml:trace>
  <inkml:trace contextRef="#ctx0" brushRef="#br0" timeOffset="32950.3857">4898 10004 232 0,'-12'-3'88'0,"3"9"-48"0,-11 17-45 0,8-9 15 16,-3 4-11-16,3 6-1 15,3 0 3-15,3 0 3 16,3-1-1-16,9-7 3 0,3 5 3 16,3-5-3-16,0-13-1 15,3-3 4-15,0-8 4 16,-1-8-5-16,-2-8-2 15,-3-7-10-15,-3-4-3 16,-3-5-3-16,-6 1-1 16,0-4 3-16,-3 1 5 15,0 8 4-15,3 7 2 0,0 19 3 16,0 16 1 0,3 13 1-16,0 14-7 15,3 10 0-15,3 2 3 16,3-4 2-16,0-1-5 15,3 0 0-15,3-15-69 16,0-6-32-16</inkml:trace>
  <inkml:trace contextRef="#ctx0" brushRef="#br0" timeOffset="33908.7607">5389 10131 240 0,'-8'16'90'0,"5"-6"-48"0,0 12-42 0,3-12 16 16,0 14 4-16,0-3 7 16,6 0-3-16,2-2-2 15,4-1-12-15,3-4 0 0,6-7 1 16,0-4-2-16,6-6 2 0,-4-7-2 16,-2-9 2-1,-3-2-4-15,-3-3-2 0,-9-2-5 16,-12 2 0-16,-6-8-5 15,-6 3 1 1,-3 5-11-16,-2 6-6 0,-1 2-17 16,3 5-6-16,3 4-21 15,9-1-7-15,6 2-12 16,6-2-9 0,6 0 44-16,9 0 37 15,-3 1 21-15,3 4 36 16,3 6 13-16,-4 4-1 15,1 12-2-15,-3 2-15 16,-3 3-5-16,0 2-20 0,3 1 0 16,0-6 1-16,0 3-6 0,0-6-1 15,-1-2 1-15,7-10 4 16,3-9-6-16,-3-2 0 16,-3-3-4-16,0-6-1 15,-3-9-1-15,-4-4-2 16,-2 1 1-16,-3 5-1 15,-3 5 0-15,-3 5 2 16,0 6-6-16,0 23-1 16,3 6 4-1,0 3 7-15,3-6 6 16,0 3-8-16,0-3-2 0,3-5-2 16,0-6 2-16,3-10-30 15,0-2-11 1,3-6-20-16,-3-3-6 0,-1-2 4 15,-2-3 5 1,0-13 35-16,-3 5 32 16,0 3 19-16,0 8-1 15,0 2 18 1,3 22-7-16,0 2-21 16,0 3 12-16,-3 0 3 0,0-3-7 15,-3-3-1-15,0 1-9 16,-3-3-2-16,0-3 4 15,0-5 2-15,-3-2 5 16,0-6-5-16,0 0-3 16,0-8-10-1,3 0-5-15,6-5-7 0,6 2 0 16,0 1-9-16,3 2-4 16,2 3-24-16,1 5-11 15,0 2-90 1,-3-2-42-16,-6-2 93 15</inkml:trace>
  <inkml:trace contextRef="#ctx0" brushRef="#br0" timeOffset="34914.9375">6592 10025 160 0,'-3'0'60'0,"6"3"-32"0,0 2-33 16,0 8 23-1,0 3-6-15,0 5 6 16,0-2 1-16,0 5-10 16,0-1 3-16,-3 1 4 0,0-3-4 15,0-5-2-15,0-2-3 0,0-4-2 16,0-2 1-16,0-3 3 16,0-10 11-1,0-6-13-15,0-2-3 16,0-8-8-16,3 3 0 15,0-1 0-15,6 6-1 16,0 2 4-16,5 11-5 16,1 5 2-1,0 6 2-15,-3 0 3 16,0 2 4-16,-3 0 4 16,-3 3 7-16,0-3 0 15,0-13 2 1,0-2-5-16,3-6-9 15,0-3-5-15,6-5 0 16,-1 3 0-16,1 2-4 16,3 3 1-16,0 6 2 15,3 7 1-15,-3 0-2 16,-3 6 2-16,-3 2 1 16,-1 0 0-16,1-2-14 15,-3 2-3-15,3-10-48 16,0-3-21-16,3-3-12 15</inkml:trace>
  <inkml:trace contextRef="#ctx0" brushRef="#br0" timeOffset="35185.4932">7068 10163 212 0,'-9'21'79'0,"6"-13"-42"0,0 13-32 0,3-8 17 16,3 6-1-16,0-1 2 15,6-2-1-15,6 0-2 16,3-5-10-16,0-6 0 0,3-5 1 16,-1-8-4-16,1-8 1 15,0-3 1-15,-6-2 2 16,-6 0-3-16,-6-3 0 16,-6 3-5-16,-6-11 0 0,-3 6-1 15,0 5-2-15,-6 5-13 16,-2 5-4-16,11 1-35 15,-6 7-16-15,12 11-56 16</inkml:trace>
  <inkml:trace contextRef="#ctx0" brushRef="#br0" timeOffset="35605.6693">7437 10057 252 0,'-15'-3'93'0,"9"19"-50"0,-5-11-50 16,2 3 16-16,-6 3-6 16,-3-1 1-16,-3 9-5 15,3-1-1-15,3 9 1 0,6 2-2 0,6-5-1 16,6-3 3-16,9-5 2 16,6-6 6-16,3-10 6 15,0-10 2-15,0-6 3 16,-3-5-8-16,-1-3-3 15,-5-10 0-15,-3-1 2 16,-6-2 0-16,-3-2 2 16,-6-4-4-16,0-2-2 15,-3 6 0-15,3 9 1 16,0 9-1-16,3 8 2 16,3 8-11-16,0 15-4 15,3 17 1-15,3 10 4 16,3 8 0-16,3 2 1 0,0-2 2 15,0-10 2-15,0-6-21 16,0-5-7-16,12-14-80 16,-1-4-13-1,-2-9-12 1,-6-2 68-16</inkml:trace>
  <inkml:trace contextRef="#ctx0" brushRef="#br0" timeOffset="35877.1271">7631 10118 212 0,'-3'2'79'0,"6"-2"-42"0,0 8-37 15,3-2 16-15,0-1 2 16,6 0 6-16,-1 0-2 16,4-5-1-16,3 0-11 15,0-5-2-15,0 0 2 0,3-6-4 16,-3-2 2-16,-9-5-1 0,-1-1 1 16,-10 3 2-16,-7 0 1 15,-6 6 1-15,-3 2 0 16,-3 5-6-16,-3 11-4 15,3 11-4-15,4 2 1 16,2 0 3-16,6 3 3 16,9-1 0-16,6 4 0 15,9-6-8-15,5-2-2 16,7-6-60-16,6-8-24 16,0-10-43-1</inkml:trace>
  <inkml:trace contextRef="#ctx0" brushRef="#br0" timeOffset="36928.8719">8446 9988 160 0,'-20'0'63'0,"20"3"-34"0,-6 2-16 0,3 0 17 0,-3 8-6 15,-3 9-2-15,0 4-1 16,0 3 1-16,3 3-12 16,3 8-6-16,6-6-2 0,6-5 0 15,9-5 3-15,6-8 2 16,2-14 1-16,1-12-7 15,0-6 0-15,-3-2-3 16,-6-1 0-16,-7 0 6 16,-5-4 2-16,-6-6 9 15,-6 5 4-15,-2 3 2 16,-1 2 2-16,-6 6-13 16,-6 2-6-16,3 3-16 15,3 3-5-15,3 2-35 0,18-2-91 31,9-3-12-31,6-5 67 16</inkml:trace>
  <inkml:trace contextRef="#ctx0" brushRef="#br0" timeOffset="37155.7299">8842 9745 272 0,'-9'-16'101'0,"3"3"-54"0,-3 2-35 0,3 8 26 16,-2 3-11-16,-7 3-1 15,-6 5-20-15,0 5-7 16,3 16-1-16,3 11-2 0,3 10 0 0,3 14 3 16,3-3 0-1,3-6-2-15,3-2 0 0,0-5-3 16,6-9 1-16,-6-7-28 16,-3-16-11-16,0-5-32 15,-8-25-65 1</inkml:trace>
  <inkml:trace contextRef="#ctx0" brushRef="#br0" timeOffset="37273.3397">8491 9975 280 0,'12'-5'107'0,"-3"2"-58"0,15 0-57 16,-4 3 16-16,16-2-8 16,6-1 0-16,3 3-31 15,-1 0-12-15,4-3-68 0,-7-2-29 16</inkml:trace>
  <inkml:trace contextRef="#ctx0" brushRef="#br0" timeOffset="37859.1164">9330 9985 220 0,'-9'-2'85'0,"6"4"-46"0,-5-2-37 0,5 0 17 16,-3 6-10-16,-6 2-3 15,-3 7-1-15,0 9-1 16,-3 5-2-16,9 1 5 0,6-1 5 15,3 8-8-15,6-3-5 16,6-5-6-16,3-8-3 16,3-13-17-16,6-2-6 15,2-17-20-15,1-2-6 0,0-3-18 16</inkml:trace>
  <inkml:trace contextRef="#ctx0" brushRef="#br0" timeOffset="38115.0838">9470 10078 216 0,'-12'-24'82'0,"9"27"-44"0,-6-1-31 15,7 9 20-15,-4 0-14 16,-3 5-4-16,0 5 0 16,3-3 4-16,9 1-7 15,3 12 3-15,3-4 2 0,3-6 2 16,2-13 5-16,4-3 1 16,0-10 1-16,-3-6-5 15,-3 1 1-15,-3-3-3 16,-3-1 2-16,-6 4-2 0,-6-3 2 15,-6-1-13-15,0 4-3 16,-3-1-18-16,0 6-7 16,-3-3-25-16,4 3-10 15,5-9-95 1</inkml:trace>
  <inkml:trace contextRef="#ctx0" brushRef="#br0" timeOffset="38577.4785">9598 10049 200 0,'18'37'77'0,"-12"-32"-42"0,12 11-30 0,-12-5 17 15,-3 2 5-15,-6 3 6 16,0 0-4-16,-6-6-3 0,0 3-14 16,0-2-5-16,3-3-1 15,0-5-3-15,3-3 0 0,6-3-10 16,0-8-3-16,9-4-6 15,0-12-3-15,0-2 4 16,3 3 4-16,-3 4 6 16,3 6 3-16,-3 6 8 15,2 13 6-15,1 7 3 16,-3 9 3-16,0-1 1 16,-3 3 3-16,0 0-6 15,-3-5 1-15,-3-2-8 16,0-4-3-16,0-5-1 0,0-5-1 15,0-7-5-15,3-7 1 16,3-10-5-16,6-5-1 16,-1 0-6-16,4 3 0 15,0 7 4-15,0 9 2 16,3 7 12-16,0 11 6 16,-3 8 3-16,-1 2 4 15,-2 4-2-15,-3-4 1 16,0-5-5-16,-3-2-3 15,6-6-52 1,6-7-39-16,0-1-20 16,-1-2-32-1</inkml:trace>
  <inkml:trace contextRef="#ctx0" brushRef="#br0" timeOffset="39373.8672">7908 9919 160 0,'0'-2'60'0,"6"-1"-32"0,-3 3-6 0,-3 0 20 16,0 0 6-16,0 0 3 16,0 3-14-16,-3-1-5 15,0 4-19-15,-3 1-8 0,0 4-1 16,0 0-5-16,3-1-2 16,0 3-5-16,6 3-2 15,3 11 2-15,3-6 3 16,0 3 3-16,-1 0 1 15,-5-1 7-15,0-1 4 16,-6-1 8-16,-5-3 3 16,-4 3-6-16,-9 1-4 15,-3-9-9-15,3-3-3 16,3-2-47-16,3-2-17 0</inkml:trace>
  <inkml:trace contextRef="#ctx0" brushRef="#br0" timeOffset="40454.8538">10101 10009 140 0,'-18'-2'52'0,"15"-1"-28"0,1 0-15 0,2 3 14 16,0-2-2-16,0-1-1 16,-6 0-4-16,9 3-2 15,-9 0-8-15,6 0 0 0,3 6 1 16,0 2 1-16,0 10 2 15,-1 1 4-15,-2-1 1 16,0 1-4-16,0-1-1 16,0-2 0-16,0-5 4 15,0-3-4 1,-5-3 0-16,5-3-2 16,-3-2-2-16,3-2-1 15,3-3-3-15,0-3 1 16,-1-11-2-16,7 3-1 15,0 3-2-15,0 2 1 0,0 3 1 16,0 3 0-16,0 3 0 16,3 7 0-16,0 11 4 15,-3-3 5-15,-3 0-3 16,0-2-1-16,0-1 0 16,-3-4-1-16,0 2 0 15,-3-8 0-15,3 2-2 16,3-10-2-1,0-5-2-15,2-5-1 16,1 2 2-16,0 0-2 16,0 5-1-16,3 3 0 0,0 11 0 15,0 13 5 1,0 0 1-16,0 2 6 0,-3 1 3 16,0-1-6-16,0-2-3 15,-3-3 1-15,-1-2 0 16,1-3-19-16,3-3-9 15,0-8-29-15,3-2-13 16,0-3-18 0,0-2-40-16,0-12 35 15</inkml:trace>
  <inkml:trace contextRef="#ctx0" brushRef="#br0" timeOffset="41175.181">10464 10007 244 0,'-3'2'90'15,"3"-2"-48"-15,3 5-42 0,-3 1 18 0,0 4-8 16,3 9 2-1,0 2 4-15,0 3 2 0,3-3-9 16,0-2-3-16,3-1 0 0,0-5-3 16,6-5 0-1,0-5-1-15,0-3-6 16,-3-8-2-16,-3 0 3 16,0-5 3-16,-3-3 7 15,-1 3 4-15,1 2 0 16,0 6 1-16,-3 2-2 15,3 11-1 1,0 5-3-16,0 3-4 16,0 0-1-16,0 0 0 0,0-3-1 15,0-2-16-15,0-3-6 16,0-3-25-16,0-2-9 16,0-3-7-16,0-6 2 15,0-4 9 1,0-3 4-16,-3-3 28 15,0 2 37-15,-3-4 22 16,0 5 5-16,3 2 4 16,0 11-14-16,-3 0-3 15,3 11-7-15,0-1-3 16,-3-2-3-16,0 0-1 16,3 0-5-16,-3-3 0 15,0 1-7-15,8-6-3 0,1-6-1 16,3 1 1-1,0-3-1-15,0-8-1 0,0 3 1 16,0 2-1-16,0 4 6 16,0 9 6-16,0 3 3 15,0 3 0-15,-1 0-7 16,-2 3-5-16,0-1-5 16,-3 1 1-16,0-3-4 15,-3-3-1-15,-3-5-26 16,6 3-9-16,0-6-3 15,0-2 1-15,3 0 17 16,-3-1 8-16,0 1 23 16,0 0 10-16,0 0 9 15,3 2 5-15,-3 3-9 16,0 5-2-16,-3 3-6 0,6 3-2 16,-6-1-6-16,2-2-1 15,1 3-23-15,0-3-9 16,-3-3-41-16,9-13-68 31</inkml:trace>
  <inkml:trace contextRef="#ctx0" brushRef="#br0" timeOffset="41329.2826">10988 9970 284 0,'-35'-14'107'0,"32"12"-58"0,0-4-40 0,3 6 27 15,0 0-16-15,0 0-3 16,0 0-15-16,0 0-6 15,3 3 2-15,6 2-13 0,0 1-3 16,5 2-39-16,4-1-15 0,0-1-45 16</inkml:trace>
  <inkml:trace contextRef="#ctx0" brushRef="#br0" timeOffset="41821.4443">11146 9991 280 0,'-21'5'104'0,"12"3"-56"0,-3 18-56 16,6-10 18-16,1 0-5 16,-4 5 4-16,3 0-4 15,3 1-1-15,6-1-2 16,3-3-6-16,3-2 0 0,2-3-20 0,4-5-9 16,12-2-10-16,0-6-1 15,0-3-3-15,-4-5 0 16,1 0 26-16,-6-2 13 15,-3-4 29-15,-6 4 11 16,-3-1 18-16,-6-5 8 16,-3 3-7-16,-3 10-3 15,-3 9-21-15,-3-1-6 16,0 6-15-16,3 2-7 16,0 0 3-16,3 0 0 15,6 6-3-15,3-3 1 0,0-3-2 16,9-16-13-1,0 1-5-15,0-4 6 16,0 4 3-16,-3-1 7 16,0 3 2-16,0 5 8 15,0 6 4-15,0 7 3 16,-3-2 5-16,3 0-6 16,-1-3-2-16,-2-2-8 15,3-3-1-15,0-5-17 16,6-11-6-16,-3-11-16 15,9-5-6-15,0-7-27 16,-3-12-10-16,-3-4-3 16</inkml:trace>
  <inkml:trace contextRef="#ctx0" brushRef="#br0" timeOffset="41972.8357">11524 9755 292 0,'3'-16'110'0,"0"14"-60"0,0 7-52 0,0 0 20 15,0 6-7-15,-3 13 3 16,0 10 2-16,0 8-1 15,0 11-7-15,-3-5-7 0,3 0-2 16,0-3-1-16,0-11-2 16,0-8-50-16,-3-4-22 15,3-12-54 1</inkml:trace>
  <inkml:trace contextRef="#ctx0" brushRef="#br0" timeOffset="42122.6612">11363 9991 324 0,'9'-6'123'0,"9"1"-66"0,33-3-66 16,-30 6 20-16,2-1-45 16,1 0-15-16,0 3-52 15,3 0-23-15</inkml:trace>
  <inkml:trace contextRef="#ctx0" brushRef="#br0" timeOffset="42618.1021">11750 10115 272 0,'-3'19'101'0,"6"4"-54"0,-3 1-50 16,0-13 16-16,0 7-9 15,0 3-1-15,0-2-23 16,0-6-111 0,0-21-26-16</inkml:trace>
  <inkml:trace contextRef="#ctx0" brushRef="#br0" timeOffset="42962.9641">11730 9909 296 0,'-3'-3'110'0,"6"3"-60"0,-1 0-61 0,1 3 16 16,3-3-4-16,3 0 1 16,3 0-3-16,3 2 1 15,0 4 0-15,0-1-11 0,6 3-5 16,-3 2-1-16,-6 6 2 15,-4 13 9-15,-8 6 3 16,0-3 7-16,-3-1 2 16,3-4 4-16,9-1 4 0,6 3-2 15,0-5 3-15,3-8 3 16,-3-8 3-16,0-8-5 16,0-3-1-16,-3-2-5 15,-4-6-1-15,-2-2-8 16,-3 0 0-16,-6-8-6 15,-3 2-1-15,-2-2-19 16,-7 0-7-16,-6 0-36 16,3 2-14-16,3 3-28 15</inkml:trace>
  <inkml:trace contextRef="#ctx0" brushRef="#br0" timeOffset="43216.7859">12146 10131 256 0,'3'29'96'0,"0"-21"-52"0,0 0-49 0,0-3 15 16,-3-5 9-16,0 0 8 16,0 0-6-16,3-2-1 15,0-6-12-15,3-3-10 0,0-10-1 16,3-6-1-16,6 6-1 16,3 3 1-16,0 7 3 15,2 11 6-15,7 11 5 16,-3 10 3-16,-3 0 5 15,-6 3-10-15,0 5-2 16,-4-5-20-16,-2 2-7 0,0-5-59 16,0-2-24-16</inkml:trace>
  <inkml:trace contextRef="#ctx0" brushRef="#br0" timeOffset="46570.8648">12768 9964 124 0,'0'3'46'0,"0"0"-24"0,-3-3-6 0,3 2 16 16,-3 1-9-16,-3-3 0 0,0 0-1 15,1 0 3-15,-1 0-13 16,0 0 2-16,0-3 0 0,3 1-7 16,0-1-2-16,3 0-8 15,3 1 0-15,0 2 1 16,3 0 1-16,0 0-2 16,-3 2 0-16,0 1 6 15,-3-3 3-15,0 0 5 16,0 5 4-16,-3-2 3 15,0-1 1-15,0-2-8 16,0 0-4-16,0-2-4 16,0-1 0-16,3-2-4 15,0 0 0-15,3 2-1 16,0 0-2-16,0 1 0 16,-3 2 0-16,0 0 0 0,3 5 3 15,0 0-7-15,0 1-2 16,-3-1-23-16,0 0-11 15,0-5-57 1,0 5-31-16,0-2 62 16</inkml:trace>
  <inkml:trace contextRef="#ctx0" brushRef="#br0" timeOffset="46822.2459">12753 10200 220 0,'0'16'85'0,"3"7"-46"0,-3 9-24 15,0-21 24-15,-3-1-6 16,-3 4 1-16,-2-1-17 15,-4 0-8-15,-6 0-5 16,0-2-34-16,-6-1-13 0,-6 1-84 16</inkml:trace>
  <inkml:trace contextRef="#ctx0" brushRef="#br0" timeOffset="47573.4338">13530 9734 176 0,'-3'-3'68'0,"3"6"-36"0,3 2-33 15,0 3 15-15,0 8 7 16,0 11 9-16,0 10-9 16,0 5-4-16,-3 16-10 15,0-5-3-15,0 0 2 0,0-3-3 16,0-10-2-16,3-8 0 15,0-8-56 1,0-6-25-16</inkml:trace>
  <inkml:trace contextRef="#ctx0" brushRef="#br0" timeOffset="47964.3209">13721 9996 216 0,'0'3'82'0,"6"-1"-44"0,15 4-47 0,-12-4 12 16,-1 6-4-16,1-5 0 15,3 5 3-15,0-3 1 16,-3-5-1-16,0 0 1 0,0-3 2 16,0 1 0-16,0-4 2 15,0-2-4-15,-3-5-2 16,-3 3 2-16,-3-1 0 15,-3 1 1-15,-3-1 0 0,-3 0 2 16,-3 1 3-16,-9 4 2 16,-3 6 1-16,1 3-6 15,-1 5-2-15,3 5-4 16,0 1-1-16,6 7 1 16,3 5 2-16,6-5-3 15,6 3 0-15,3-3-1 16,6 0 0-16,12-2 2 15,0-3 0-15,3-3-16 16,-1-5-6-16,4-3-44 16,-3-5-18-16,12-5 0 15</inkml:trace>
  <inkml:trace contextRef="#ctx0" brushRef="#br0" timeOffset="48428.812">14001 9922 188 0,'-6'-3'71'0,"6"3"-38"0,-3 3-21 16,3-3 19-16,-3 3-12 16,0 2-1-16,0 0-8 15,0 3-4-15,0 0-3 16,0 0-5-16,3 3-1 0,0-1-1 15,3 6 3-15,3 8 0 16,0-3 1-16,0-3 0 16,-3 1 2-16,-3-3 12 15,-3 0 6-15,-3-3 1 16,-6 0-1-16,-3-5-8 16,0 0-5-16,3-3-7 0,0 1 0 15,0-4-29-15,3 1-10 16,6-8-89-1,3-3 21 1</inkml:trace>
  <inkml:trace contextRef="#ctx0" brushRef="#br0" timeOffset="48716.6591">14123 9919 260 0,'0'-2'96'0,"0"2"-52"0,0 2-47 0,0-2 16 15,-3 3-3-15,0 2 1 16,0 3-8-16,0 0-1 16,0 3-2-16,3 2 0 0,3 0 0 0,3 6 0 15,0 7 0 1,3-5-3-16,3 0 0 16,-4-5 4-16,-8 0 1 0,0 0 11 15,-3 0 3-15,-2-3-1 16,-7-2-1-16,0-1-8 15,-3-2-2-15,3-2-18 16,-3-1-5-16,6-3-44 16,3-4-17-16,9-6-31 15</inkml:trace>
  <inkml:trace contextRef="#ctx0" brushRef="#br0" timeOffset="55963.3022">14864 10107 108 0,'-15'0'44'0,"15"-5"-24"0,0 5-30 0,0 0 3 15,0-8 14 1,0 0 8 0,0-5 5-16,-6-1 0 15,6 4 12-15,-6-1 4 16,6 3 0-16,0 3 1 15,0 0-9-15,0 2-5 16,-6 3-7-16,3 3-2 16,0 2-6-16,0 8 0 15,0 1-7-15,0 1-1 16,3-1 2-16,0 2 3 16,-3-3-4-16,3 0-3 15,0 0 1-15,0 3 2 0,0-3-2 16,0-2 0-16,0-3-17 15,0 0-8-15,0 0-22 16,0-8-71 0,6-6-9-1,0-4 55-15</inkml:trace>
  <inkml:trace contextRef="#ctx0" brushRef="#br0" timeOffset="56132.2177">14789 9901 176 0,'0'-11'68'0,"0"6"-36"0,0 0-40 0,3 2 12 16,-3 0 9 0,0 3 6-16,3 0-3 0,-3 0 1 15,0 0-10-15,0 0-4 0,9 6 0 16,0-1-18-16,-3 0-6 16</inkml:trace>
  <inkml:trace contextRef="#ctx0" brushRef="#br0" timeOffset="56490.4082">14917 10030 200 0,'-6'24'77'0,"6"-3"-42"0,0-2-41 0,0-11 12 0,0 2 2 16,0-2 5-16,0 0 5 15,0-2 3-15,0-4-11 16,0 1-1-16,0-1 1 0,-3-2-2 15,3-2 1 1,0-3-1-16,0-1-7 16,3-7 0-16,3-8-1 15,0 0 2-15,3 0-3 16,3-1 0-16,3 1 3 16,-3 8 1-16,0 2-1 15,0 6-2-15,0 5 7 16,0 5 3-16,2 6-3 15,-2 7 1-15,0 4-1 0,-3 1 1 16,-3-1-7-16,3-4 0 16,0-2-19-16,-3-3-5 15,0-2-33-15,0-3-12 16,3-8-37 0</inkml:trace>
  <inkml:trace contextRef="#ctx0" brushRef="#br0" timeOffset="56700.0167">15182 10044 188 0,'-6'0'71'0,"6"-11"-38"0,0 16-39 0,3-7 14 0,0-1-5 15,0 0 1-15,3 6 2 16,0-6 1-16,3 1-3 15,3-1-3-15,3-2 2 0,6-1-22 16,-3-1-9-16,-1-1-55 16</inkml:trace>
  <inkml:trace contextRef="#ctx0" brushRef="#br0" timeOffset="57224.1003">15400 9983 228 0,'-6'8'88'0,"6"5"-48"0,3 40-49 0,0-32 14 16,-3 8-3-16,0 13 1 16,0 1 5-16,0-4 3 15,0-2-6-15,0-2-3 0,0-6 1 16,0-5-7-16,0-8-1 16,0-6-7-16,0-10 0 0,3-5 4 15,-3-6 2 1,0-10 6-16,-3-11 2 0,0-2 6 15,0-3 3-15,0-8-2 16,3 3 2-16,6 5-2 16,3 2 0-16,2 6 1 15,4 5 4-15,3 3-8 16,0 8-1-16,6 10 3 16,-3 9 5-16,-3 9-1 15,-9 4 1-15,-7 5-3 16,-7 2 1-16,-4 1-6 15,-3-6-1-15,0 0-13 16,0-8-4-16,0-2-29 0,3-6-11 16,0-2-148-1,6-16 93 1</inkml:trace>
  <inkml:trace contextRef="#ctx0" brushRef="#br0" timeOffset="57554.1825">15590 9999 216 0,'6'5'82'0,"6"5"-44"0,3 9-31 0,-9-14 20 16,3 6-5-16,0-3-1 15,6 0 0-15,-4-3-1 16,4 0-11-16,-3-7-1 0,0-1-1 16,-3-8-3-16,-3 1-1 15,0-1 1-15,-9-2 0 16,-3-3 0-16,0 6 0 0,-3-1-2 15,-3 3 1-15,0 5-2 16,0 6-1-16,1 8-4 16,-4 5 0-16,6 10 2 15,3 0 1-15,0 1 1 16,6 2 0-16,0-5-3 16,6-3 0-16,3 0-9 15,0-2-3-15,6-11-21 16,5-8-9-16,4-8-58 15,3-3-39 1,-3-2 61-16</inkml:trace>
  <inkml:trace contextRef="#ctx0" brushRef="#br0" timeOffset="57869.0241">15810 10081 192 0,'-3'16'74'0,"6"-16"-40"0,-3 5-31 0,3 0 15 15,0 3 6-15,0 3 5 16,0-1-7-16,3 1-2 15,-3-1-12-15,0-2-3 0,0-2-1 16,0-1 0-16,0-2 2 16,-3-3-1-16,0 0 0 15,0-3-3-15,-3-2 1 16,0-6-2-16,0-2-1 16,0-6 5-16,3-2 1 0,0 0 2 15,0 2 0 1,3 1-2-16,3-1-1 0,3 3-3 15,0-2-2-15,3 7-4 16,0 1 0-16,0 2-31 16,0 5-12-16,0 3-16 15,5 0-4-15,-2 3 15 16,3 0 8 0,-3-1 28-16,-3-2 38 15,-3 3 21-15</inkml:trace>
  <inkml:trace contextRef="#ctx0" brushRef="#br0" timeOffset="58082.0254">16010 9980 344 0,'-9'3'67'0,"3"2"-32"16,0 0-21-16,0 1-7 0,3-1-6 16,0 11-3-16,9 0 1 0,6 0 0 15,0-1-2-15,0 4 2 16,-3-1 5-16,-3-2 2 16,-3-2 4-16,-3-1 4 15,-9-3-8-15,-3-2-1 16,0-5-16-16,0-3-6 15,3-3-24-15,0-2-9 16,3 0-16-16,0-3-6 16,12-8-14-1</inkml:trace>
  <inkml:trace contextRef="#ctx0" brushRef="#br0" timeOffset="58365.0996">16126 9996 208 0,'0'11'77'0,"3"-1"-42"0,-6 25-34 0,0-25 16 0,0 6 2 16,0 0 5-16,3 2 1 16,0-2 0-16,3-3-14 15,3 1 0-15,0-4 0 0,3-2 0 16,6-5 1-16,0-6 2 16,-1 1 2-16,-2-6-5 15,0 0 1-15,-3-3-3 16,-3 3 2-16,-9-16-2 15,-6 3-9 1,-3 0-2-16,0 3-27 16,0 2-10-16,1 2-24 0,2 1-9 15,0 3-32 1,3 2-29-16,6 2 58 16</inkml:trace>
  <inkml:trace contextRef="#ctx0" brushRef="#br0" timeOffset="58620.2551">16206 9991 220 0,'30'16'85'0,"-24"10"-46"0,0 11-19 0,-3-24 27 16,0 1-18-16,0-1-6 16,0 0-10-16,0-5-1 15,-3 0-7-15,3-3-3 0,-3-5-1 16,3 0-1-16,3-5 2 16,0-8-8-16,3-9-3 15,5-1 2-15,4-1 2 0,3 3-2 16,3 5 2-1,3 3 3-15,-3 13 3 0,2 10 9 16,-5 11 5-16,-6 3-5 16,0 0-3-16,-3 0-4 15,0-6 0-15,-3-5-22 16,0-2-9-16,6-11-105 16</inkml:trace>
  <inkml:trace contextRef="#ctx0" brushRef="#br0" timeOffset="58966.0185">17040 9512 336 0,'-12'-11'126'0,"9"14"-68"0,-12 2-63 0,6 0 23 16,-9 9-14-16,-12 23 0 15,-8 5-4-15,-4 16-3 16,3 6 2-16,10 10 0 0,11 3 1 15,12-6 0-15,18 8 0 0,20-12-7 16,13-4 0-16,9-5-54 16,11-13-22-16,-5-16-44 15</inkml:trace>
  <inkml:trace contextRef="#ctx0" brushRef="#br0" timeOffset="60063.8802">17278 9911 144 0,'-9'-2'55'0,"6"2"-30"0,0 2-14 16,3 4 15-16,0 2-8 16,3 7-3-16,0 12 0 15,3 10 3-15,0 8-10 16,-3 3 2-16,0-1 3 0,-3-5-3 15,0-2 2-15,0-5-5 16,0-9-2-16,0-5 2 16,0-5 2-16,0-5 9 15,0-11 3-15,-3-6-10 16,0-15-4-16,0-3-5 16,0-5 1-16,0-10-4 15,3-6-2-15,6 0-1 0,3 2 0 16,9 4 3-16,5 2 0 15,4 10-2-15,-3 9 0 16,0 7-1-16,-3 6 0 16,-3 7 7-16,-4 6 3 15,-2 3 1-15,-3 7 3 16,-9 6 6-16,-6 3 2 16,-3-6-7-16,-3-5-4 15,-11-3-9-15,2-5-1 16,3-3-19-16,0-5-8 15,6-8-26-15,3-8-10 16,12-2-44-16</inkml:trace>
  <inkml:trace contextRef="#ctx0" brushRef="#br0" timeOffset="60452.1584">17537 9686 220 0,'0'0'85'0,"3"8"-46"0,0 14-48 16,0-7 14-16,-3 12 4 15,0 5 5-15,0-1 5 16,0 1 1-16,0 0-11 16,0-6-3-16,0-2 0 0,0-5-3 0,0-6 0 15,0-3-1 1,0-2 1-16,0-8 0 15,6-2 3-15,0-6-3 0,6-3-2 16,-4-2 0-16,1 2 1 16,3 1-3-16,-3 2 0 15,0 0-1-15,3 5-2 16,0 3 0-16,0 6 3 16,0 4 0-16,0 3 3 15,0 3 1-15,-3 0 1 16,-1-3-2-16,1 3-28 15,0-10-58 1,-3-6-5-16,0-3-4 16</inkml:trace>
  <inkml:trace contextRef="#ctx0" brushRef="#br0" timeOffset="60617.858">17760 9890 196 0,'3'0'74'0,"3"3"-40"0,12 5-38 16,-9 0 15-16,6 2 3 15,0 6 3-15,-1 0-8 16,1 0-3-16,0 2-4 16,-3-2 1-16,3 0 0 0,-3-8-4 15,0-3 1-15,0-7-44 16,-3-6-20-16,0-5-23 16</inkml:trace>
  <inkml:trace contextRef="#ctx0" brushRef="#br0" timeOffset="60767.8209">17965 9898 188 0,'-9'13'71'0,"7"6"-38"0,-7 13-30 0,6-11 15 16,-3 13 6-16,0 3 5 15,0 0-7-15,0 0-2 16,0 0-12-16,3-5-7 0,0-5-2 16,6-9-48-16,0-5-19 15,6-7-32 1</inkml:trace>
  <inkml:trace contextRef="#ctx0" brushRef="#br0" timeOffset="61113.476">18180 9866 244 0,'0'-5'90'0,"0"5"-48"0,-3 0-36 16,3 0 22-16,-6 3-2 15,-3 2 4-15,-3 0-12 16,0 3-3-16,0 3-9 16,0-1-6-16,3 4-1 0,3-1-1 15,3 0 0-15,0 0 0 16,3 3 0-16,0 3 2 16,0 4 0-16,0 1 2 15,0-5 1-15,-3-3 1 16,0-3 0-16,0-2 2 0,0-1 3 15,1-5-4-15,-1-2-3 16,-6-3-10-16,3-3-3 16,0 3-29-16,3-2-12 15,9-9-81 1,3-7 21 0</inkml:trace>
  <inkml:trace contextRef="#ctx0" brushRef="#br0" timeOffset="61280.9089">18230 9943 228 0,'0'3'85'0,"3"2"-46"0,0 3-39 0,-3-3 18 15,0 3-10-15,0 3 0 16,0 5-4-16,0 7-1 16,0-4-1-16,0-3-4 0,0 0 1 15,6-3-37-15,0-2-14 0,6-11-45 16</inkml:trace>
  <inkml:trace contextRef="#ctx0" brushRef="#br0" timeOffset="61445.6169">18284 9760 288 0,'-18'-10'110'0,"18"10"-60"0,3 3-65 16,0-1 16-16,3 1-21 0,3 2-4 15,0 3-53-15,0 5-25 16,6 3 17-16,0 0 10 16</inkml:trace>
  <inkml:trace contextRef="#ctx0" brushRef="#br0" timeOffset="61623.0194">18427 9874 220 0,'-15'3'82'0,"6"2"-44"0,0 3-31 0,3 0 20 16,0 3-3-16,0 2 3 16,0 5-15-16,3 1-5 0,3 2-4 15,3 6-3-15,3-1 1 16,3-5-21-16,3-5-9 16,6-5-29-16,6-3-11 15</inkml:trace>
  <inkml:trace contextRef="#ctx0" brushRef="#br0" timeOffset="61983.4019">18585 9887 288 0,'-21'3'107'0,"12"2"-58"0,-3 9-62 16,6-6 17-16,0 5-4 15,-3 3 4-15,0 0 1 16,3 5 2-16,6 3-4 15,3-3 0-15,3-5 1 0,3-11-13 16,3 0-4-16,0-5-14 0,3-8-3 16,-3-2 3-1,0-4 3-15,-4-4 14 0,-2 5 8 16,0 2 19-16,-3 3 12 16,0 3 2-16,0 2 2 15,-3 3-21-15,3 8-6 16,0 3-5-16,0 5 1 15,3 7-1-15,0 1-1 16,0-5 1-16,0-3-1 16,0-3-20-16,0-3-9 15,0-4-51 1,6-6-61-16,6-13 37 16</inkml:trace>
  <inkml:trace contextRef="#ctx0" brushRef="#br0" timeOffset="62180.82">18754 9713 252 0,'0'3'93'0,"3"-3"-50"0,3 18-48 15,-6-5 15-15,3 8-2 16,-3 6 3-16,3 7-6 16,-3 3-3-16,3-2-1 15,0-1-1-15,0-2 2 0,0-6-6 16,0 1 1-16,0-11-43 15,0-6-17-15</inkml:trace>
  <inkml:trace contextRef="#ctx0" brushRef="#br0" timeOffset="62390.332">18891 9694 208 0,'0'8'79'0,"0"11"-42"0,9 7-37 0,-6-7 18 16,-3 7 3-16,0 6 5 16,0 5-8-16,0-3 0 15,0 1-11-15,0-1-6 0,0-2-2 16,9-3-17-16,-3-8-8 0,0-8-55 31,9-2-57-31,0-24 41 0</inkml:trace>
  <inkml:trace contextRef="#ctx0" brushRef="#br0" timeOffset="62674.0934">19031 9917 236 0,'6'8'88'0,"0"2"-48"0,3 6-47 16,-3-8 16-16,0 0-8 16,3 0 2-16,0-3-2 15,0 0 2-15,-1-5-2 16,1-2-18-16,6-4-9 0,-3-4-19 15,6-3-8-15,-6-1 20 16,0 4 9-16,-3 2 43 0,-9 13 46 16,-6 8-9-1,-3 14-12-15,-6 10-8 16,-3 5-6 0,-3-2 1-16,1 8-13 0,5-9-3 15,3-4-9-15,3-9-4 16,3-5-41-16,6-5-19 15,6-5-67 1</inkml:trace>
  <inkml:trace contextRef="#ctx0" brushRef="#br0" timeOffset="62976.7799">19522 9887 252 0,'-30'11'96'0,"13"2"-52"0,-4 14-38 16,15-14 22-16,-6 8-11 16,3 6-2-16,3 4-2 15,6-2-1-15,3-2-6 16,6-3-4-16,3-3 1 0,3-5-4 15,3-3-2-15,2-10-14 0,1-6-6 16,9-8-19-16,-3-7-6 16,0-9-21-1,-7-2-51-15,-2-2 23 16</inkml:trace>
  <inkml:trace contextRef="#ctx0" brushRef="#br0" timeOffset="63139.421">19689 9692 228 0,'0'-6'85'0,"0"14"-46"0,6 3-39 0,-3 0 16 16,0 4 0-16,0 12 4 16,-3 5 5-16,0 7 2 15,0 4-14-15,0 4-1 0,0-2-1 16,3-2-9-16,0-6 0 16,3-8-29-16,0-5-9 15,3-9-92-15</inkml:trace>
  <inkml:trace contextRef="#ctx0" brushRef="#br0" timeOffset="63411.5291">19885 9970 252 0,'-9'13'93'0,"-6"3"-50"0,21 15-44 15,-3-15 18-15,0 3 3 16,0-1 7-16,3-2-5 15,3 0-3-15,3-5-11 16,0-6 1-16,3 0 4 0,0-5-5 16,0-5-2-16,-3 0-1 15,-3-19-6 1,-6 0-1-16,-6 0-4 0,-3 0-1 16,-6 1-14-16,0 4-4 15,0 6-25-15,-6 2-10 16,3 6-56-1</inkml:trace>
  <inkml:trace contextRef="#ctx0" brushRef="#br0" timeOffset="63964.5974">20126 9898 300 0,'-3'-5'112'0,"-11"7"-60"0,5-2-61 0,0 3 15 15,-3 2-2-15,0 1-3 16,3 2 2-16,3 2-1 16,3 3-6-16,6 1 0 0,6 2 2 15,0 10 3-15,-3 0 2 16,-3-2 1-16,-6-3 9 16,-3-2 3-16,-3-6-3 15,0-2 0-15,0-1-8 16,0-4-3-16,3-6-32 15,0 0-13-15,6-14-77 16,6-4-2 0,6 2 162 15,24 0 0-31,-3 3 13 16,-1 2-26-16,-5 1-14 15,3-1-6-15,0-2-2 16,-7 2-3-16,-2 1-2 0,-6-1 3 15,-3 3 0-15,-9-2 3 16,-3-1-5-16,-6 3-1 16,-3 0 4-16,-3 3 5 15,-3 2 1-15,-3 6 4 16,4 5-1-16,-1 2 2 16,3 4-2-16,3-1 0 15,3 5-5-15,6 4-3 0,3-1 0 16,3-5-1-16,3-1-16 15,6-4-4-15,6-3-32 16,2-11-11-16,-2-2-49 16,-3-6-37-1,0-2 62-15</inkml:trace>
  <inkml:trace contextRef="#ctx0" brushRef="#br0" timeOffset="64446.6573">20400 9459 236 0,'-9'-16'90'0,"9"13"-48"0,6 3-45 0,0 0 16 0,6 3-5 15,6 5 0-15,9 10 13 16,6 22 6-16,-10-3-13 16,-5-2 3-16,0 20 1 0,3 30 5 15,-12 2 6-15,-9-8-3 16,-12-10-1-16,-6-11-13 15,-9-2-5-15,-8-11-56 16,-16-11-22-16,3-4-83 16</inkml:trace>
  <inkml:trace contextRef="#ctx0" brushRef="#br0" timeOffset="65931.5004">21097 9843 152 0,'3'-16'57'0,"-6"2"-30"0,0 4-5 0,0 10 23 16,-3 0-8-16,0 5-1 16,-9 3-12-16,-3 3-4 0,0 2-12 15,0 5-5-15,4 6-2 16,2 3-4-16,3-1 2 0,6 9-1 16,3-6-2-1,12-3 3-15,3-5 0 0,2-5-24 16,1-5-8-16,6-6-40 15,-3-10-54 1,9-9 34-16</inkml:trace>
  <inkml:trace contextRef="#ctx0" brushRef="#br0" timeOffset="66202.024">21231 9893 212 0,'-21'-3'79'0,"18"6"-42"0,-15-1-39 0,12 4 14 15,3 2-6-15,3 2-1 16,0 3 1-1,0 3 3-15,6 0-4 0,6 3 4 0,3-3 3 16,0-1-2-16,3-4 0 16,-1-8 0-16,1-3 4 15,0-3 1-15,-6-2 3 16,-3-6-6-16,-3 1-2 16,-6-1 1-16,-6-2 0 15,-3 0-8-15,-3 2-3 16,-3 0-8-16,3 1-2 15,0 2-24-15,-5 0-69 16,5 5-3 0,12 3 7-16</inkml:trace>
  <inkml:trace contextRef="#ctx0" brushRef="#br0" timeOffset="66698.6238">21371 9906 232 0,'-3'8'88'0,"3"3"-48"0,0 7-45 16,0-7 17-16,0 2 4 16,-3 0 5-16,0-2-5 15,3-1 1-15,0-2-10 16,0 0-4-16,0-8 0 0,0 0-2 16,3-3-1-16,3-7-2 15,0-3-1-15,0-3-1 16,-1-3 0-16,4 1 0 0,0 5 3 15,0-1 0-15,0 4 3 16,0 4 1-16,3 4 3 16,3 7 1-16,-6 3 3 15,0 5 1-15,-3 0 3 16,0 1-1-16,0-1 2 16,-3-5-10-16,0 0-3 15,0-3-2-15,2-5 0 16,1-3 0-16,3-4 2 15,0-7-3-15,3 1 0 16,0 0 1-16,0 2 0 16,-3 3-3-16,0 3 2 0,3 2 1 15,0 9 2-15,0 2 5 16,-3 2 4-16,-4 3-6 16,1 1-1-16,0-1-4 15,0-3-1-15,-3-2-15 16,6-5-50-1,0-6-9-15,0-2-42 16,3-5-25 0,0-4 66-16</inkml:trace>
  <inkml:trace contextRef="#ctx0" brushRef="#br0" timeOffset="67177.5453">21752 9845 236 0,'0'11'90'0,"0"-9"-48"0,3 1-49 0,0 2 16 15,3 1 1-15,-4 4 5 16,1 1 8-1,0 2 3-15,0 0-13 0,-3 0-1 0,3-2-1 16,-3-3-6-16,3-3-3 16,-3-5-1-16,6 0 1 15,0-5-8-15,3-6-3 16,0-2-11-16,3 0-2 16,0-3 11-16,0 3 8 15,3 5 3-15,-3 3 3 16,-3 2 0-16,-1 6 3 15,4 2 12-15,-3 3 6 16,-3 2-6-16,-3-2 0 16,3 0-9-16,-3-2-1 0,3-4-2 15,3-2-1-15,-6-2-6 16,3-4-1-16,3-4-8 16,0-4-4-16,3 1 5 15,0 5 3-15,-3 3 4 16,0 2 1-16,-1 3 5 15,1 6 2-15,-3 2 9 16,0 2 4-16,0 1-5 16,0-1-1-16,0-2-7 15,0 0-2-15,6-5-11 16,3-3-16 0,0-3-8-16,0 1-6 15,0-1 0-15,-1 0-15 16,-2 3-5-16,-3 0-42 15,0 3-23-15,0 0 58 16</inkml:trace>
  <inkml:trace contextRef="#ctx0" brushRef="#br0" timeOffset="67567.6939">22272 9782 268 0,'-8'5'101'0,"8"11"-54"0,3 8-46 0,0-16 19 16,-1 0 6-16,4 2 6 15,0 1-16-15,3-1-9 16,0 1-5-16,6-3-5 0,-3-3 2 16,6-2-6-16,0-3 0 15,0-3-6-15,-3-2 1 16,-1-3 4-16,-2-8 2 0,-3 0 4 15,-3 0 3-15,-3 3 6 16,-3 0 4-16,0 2 0 16,0 3 1-16,0 3-4 15,0 5-3-15,3 3-5 16,0 10 0-16,3 3 0 16,0 2 2-16,0 1 1 15,3-1 3-15,0 1-5 16,0-6-3-16,0-2-26 15,0-3-9-15,6-6-63 16,5-4-62-16,1-4 47 16</inkml:trace>
  <inkml:trace contextRef="#ctx0" brushRef="#br0" timeOffset="67898.3357">22642 9755 216 0,'0'5'82'0,"3"9"-44"0,3 12-27 0,-4-13 21 15,-2 1 9-15,0-1 7 16,0-3-21-16,0-2-8 16,0 0-12-16,0-2-3 0,0-6 0 15,0 0-2-15,3-3-2 16,3-5-4-16,0-8-2 0,3-2-2 16,3-1 2-16,3 3 2 15,0 3-1-15,3 2 10 16,-6 6 6-16,6 8 8 15,-6 7 5-15,-1 6 1 16,-2 3 2-16,-9 2-13 16,6-3-3-16,-3-2-7 15,-3-2-3-15,3-4-27 16,0-2-10-16,3-5-35 16,3-6-13-16,-3 0-41 15,6-15-29 1,0-3 68-16</inkml:trace>
  <inkml:trace contextRef="#ctx0" brushRef="#br0" timeOffset="68034.0615">22939 9739 268 0,'6'6'101'0,"-3"7"-54"0,9 5-39 0,-6-4 21 15,-3 1-2-15,3 1 1 16,-3 3-15-16,0-3-6 16,-3 0-24-1,6-6 9-15,-6-2-70 0,9-5-27 16,-3-6-11-1</inkml:trace>
  <inkml:trace contextRef="#ctx0" brushRef="#br0" timeOffset="68152.6362">22960 9594 320 0,'-3'-16'121'0,"9"19"-66"0,3-6-66 0,0 3 16 0,12-3-24 15,-3 3-7-15,2 0-71 16,4 0-29-16</inkml:trace>
  <inkml:trace contextRef="#ctx0" brushRef="#br0" timeOffset="68318.4141">23142 9705 280 0,'-27'16'104'0,"15"2"-56"0,3 3-49 16,6-7 18-16,3 4-1 15,0 1 4-15,6-1-10 16,6-2-3-16,3 0-5 15,6-3-30-15,5-2-14 0,7-6-53 16,-3-5-60-16,9-3 49 16</inkml:trace>
  <inkml:trace contextRef="#ctx0" brushRef="#br0" timeOffset="68799.8258">23463 9694 276 0,'-21'-16'104'0,"21"16"-56"0,-18 3-38 0,18 0 23 16,-11 5-12-16,-7 8-1 15,-3 2-4-15,3 9 3 16,3-4-11-16,6 1 2 0,3-3 1 16,6 1-4-16,0-7-2 15,9-1-9-15,0-6-5 16,3-6-15-16,0-2-7 0,-3 0 2 16,0-8 5-1,3 3 14-15,3 0 6 0,-4-1 11 16,7 6 8-16,-3 0-3 15,0 6-2-15,0-4 3 16,0 6 2-16,0-2-8 16,-3 1-2-16,-3-1-3 15,5-4 1-15,-2 1-7 16,0-6 1-16,0 1-30 16,0-14-13-16,-3 3-3 15,0-11 2-15,0 3 17 16,-6-27 8-16,6 8 29 15,-3-7 14-15,-3 7 24 0,3 6 9 16,0 5-17-16,0 5-9 16,-1 3-13-16,1 21-5 15,-3 0 1-15,6 31 0 16,-3-7 3-16,-3 16 2 16,0-6-12-16,-3 3-4 15,6-5-18-15,-6-3-8 16,0-5-106-1,-6-3-69-15,6-2 81 16</inkml:trace>
  <inkml:trace contextRef="#ctx0" brushRef="#br0" timeOffset="69084.1091">23496 9676 428 0,'-9'-3'162'0,"9"3"-88"0,18-21-97 16,-15 18 21-16,12 1-5 15,-9-1 3-15,20-5 1 16,-5 0 2-16,9 0 1 16,-6 3-47-16,12 0-20 0,-13-1-17 15,10 4-4-15,-6-1 41 16,3 14 22-16,-7-3 50 16,1 5 21-16,-9-3 8 15,6 12 5-15,-3-4-15 16,-6 9-6-16,-3-4-18 15,0 4-5-15,0-6-9 16,-1 0-4-16,-2-5-50 16,6-3-22-16,-6-2-75 15</inkml:trace>
  <inkml:trace contextRef="#ctx0" brushRef="#br0" timeOffset="69462.5818">23913 9464 316 0,'-12'-8'121'0,"12"8"-66"0,23 0-75 0,-17 0 13 15,9 3-26-15,-6 0-4 16,15 2-46-16,-6 0-21 16,9 6 18-16,-3-3 13 0,-7 10 272 31,-11 19-88-16,0-2-23-15,-3 2-35 16,0-6-20-16,0 1-5 16,6-3-3-16,3-5-13 15,3-3-3-15,0-5-2 0,3-3 1 16,0-5 0-16,-4-2-4 16,-2-9-1-16,-3 0-1 15,-3-7-2-15,-3-1-4 16,-12-10 0-16,0 2-9 15,-6-7-4-15,4 5-27 16,-4-3-11-16,3 3-51 0,3 2-19 16,6 3 16-1</inkml:trace>
  <inkml:trace contextRef="#ctx0" brushRef="#br0" timeOffset="69698.9927">24347 9700 348 0,'12'34'132'0,"-12"-34"-72"0,15 29-57 0,-12-24 26 15,0 6-13-15,-3-3 1 16,-3 0-8-16,0-3-3 16,6-5-3-16,0 0-7 0,6-8-2 15,3 0-4-15,6-8-1 16,-6 1 1-16,17-4 4 16,-8 3-2-16,9 14 3 0,0-1 9 15,-1 16 5-15,-8-2-4 16,0 10-1-16,0-3-18 15,-6 4-5-15,-3-4-110 16,0-2-75 0,0 0 76-16</inkml:trace>
  <inkml:trace contextRef="#ctx0" brushRef="#br0" timeOffset="79357.6473">2431 11557 252 0,'-9'0'93'0,"9"3"-50"0,9-6-37 16,-3 3 20-16,6-3-3 15,5 1 1-15,13-6-7 16,9 0-2-16,9 3-9 16,8-1-4-16,-2 4-1 0,-4 2-50 15,-5 0-19-15,-12 0-59 16</inkml:trace>
  <inkml:trace contextRef="#ctx0" brushRef="#br0" timeOffset="80767.7901">3603 11234 108 0,'6'-8'41'0,"-3"3"-22"0,0-3 6 0,-3 5 20 15,0-5 0-15,-3 1 0 16,-3-1-7-16,1-3-1 16,-10 3-21-16,0 8 2 0,-3 3 0 15,-6 5-8-15,3 8-3 16,3 10-9-16,4 14-1 15,2 15-1-15,6 11 2 16,3 6-1-16,6-6 1 16,6-8 2-16,0 0 0 15,-1-2 0-15,1-11 0 16,-3-11-31-16,0-10-14 16,-9-29-125-1,-9-6 52 1</inkml:trace>
  <inkml:trace contextRef="#ctx0" brushRef="#br0" timeOffset="80916.8325">3273 11583 272 0,'-21'-18'101'0,"24"18"-54"0,15 3-46 15,-12-3 19-15,6-3-9 16,3-2 1-16,6 2-7 16,8-2-3-16,7-1-1 15,0 1-26-15,3 0-10 0,-4 0-26 16,-2-3-12-16,3 2-23 15</inkml:trace>
  <inkml:trace contextRef="#ctx0" brushRef="#br0" timeOffset="81052.1128">3726 11536 212 0,'-18'16'79'0,"21"10"-42"0,15 3-37 0,-16-15 18 16,1 1-10-16,-6 4-2 15,6-1-3-15,-6 1 0 16,6-3-51-16,0-6-21 15,0-4-19-15,3-9-4 16</inkml:trace>
  <inkml:trace contextRef="#ctx0" brushRef="#br0" timeOffset="81140.3511">3642 11340 220 0,'-6'-8'82'0,"6"5"-44"0,3-2-73 0,0 3-1 0</inkml:trace>
  <inkml:trace contextRef="#ctx0" brushRef="#br0" timeOffset="81351.7737">3839 11229 220 0,'-3'5'82'0,"0"6"-44"0,9 15-40 15,-3-10 14-15,0 19-6 16,0 4 1-16,0 6 0 15,0 0 1-15,0 3-4 16,-3-6-1-16,5-2 3 0,-5-6-5 16,3-7-3-16,-3-6-41 15,3-8-17-15,3-8-35 16</inkml:trace>
  <inkml:trace contextRef="#ctx0" brushRef="#br0" timeOffset="81577.7883">3999 11229 236 0,'-3'-3'90'0,"6"3"-48"0,0 3-47 0,0 2 15 16,3 8 5-16,0 9 5 16,0 17-4-16,-3 6 1 15,0 11-10-15,0-3 0 0,-3-3 0 16,0-2-3-16,3-3-1 0,3-6-12 15,0-7-7-15,0-11-46 16,-3-8-20-16,3-7-22 16</inkml:trace>
  <inkml:trace contextRef="#ctx0" brushRef="#br0" timeOffset="81757.35">3973 11462 300 0,'-9'-6'112'0,"9"6"-60"0,3-2-52 16,-3 2 21-16,6 0-12 16,3 0-3-16,2-8-3 0,7 0 0 15,3 0-2-15,0 3-16 0,9-1-5 16,-1 4-39-16,-2 7-16 16,-3-8-38-1</inkml:trace>
  <inkml:trace contextRef="#ctx0" brushRef="#br0" timeOffset="82070.2006">4232 11475 188 0,'-9'11'71'0,"6"2"-38"0,3 3-21 0,3-6 21 16,0 1-4-16,3-1 3 15,0 4-9-15,2-4-2 16,1-2-12-16,3 0 1 0,0-3 1 16,0-10-4-16,0-3-2 15,3-2-5-15,0-4 0 0,-6 1-2 16,0-3 0-16,-9 3 2 15,-6 0 0-15,0 0-3 16,-6 5 2-16,-3 5-1 16,-3 6-2-16,0 5 3 15,3 7 0-15,-3 7 1 16,10 1 0-16,2 4 0 16,6-1 0-16,3 1 0 15,3-3 0-15,2-3-7 16,4-8 0-16,3-5-28 15,0-8-12-15,3-5-30 16,9-11-50 0,-3-8 31-16</inkml:trace>
  <inkml:trace contextRef="#ctx0" brushRef="#br0" timeOffset="82280.7793">4440 11533 200 0,'-3'21'74'0,"3"6"-40"0,0 13-29 0,0-27 19 16,0 3-2-1,0-1 4-15,0 1-3 0,0-2 0 16,0-4-12-16,0-5 7 0,0-2 2 16,0-6-4-16,0-4-1 15,3-4-5-15,3-5 1 16,3-8-8-16,6 3-4 16,0 3-5-16,5 2-1 15,4 2-14-15,6 7-6 16,0 1-110-16</inkml:trace>
  <inkml:trace contextRef="#ctx0" brushRef="#br0" timeOffset="83196.5377">5005 11245 200 0,'-8'-5'74'0,"8"5"-40"0,0-3-29 0,0 3 17 16,3 13-17-1,-1 8 12-15,4 22 2 16,-3 7-9-16,0 13-1 15,0-10 1-15,0-2-2 0,0-4 1 16,0-7-3-16,0-8-1 16,0-6-3-16,-3-7 1 15,0-4 7-15,0-4 5 16,0-6-3-16,0-7 1 16,3-6-13-16,6-5-4 15,0-6-3-15,6-2 1 16,0 0-1-16,3 0 2 15,3 5 1-15,2 5-1 16,1 6 4-16,3 7 0 16,0 9-4-16,-3 2 1 0,-7 3 8 15,-2 0 5-15,-6 5 2 16,-9-2 3-16,-9 2-3 16,0-3 1-16,-6-2-5 15,-5-5-2-15,-4-3-11 16,-12-6-4-16,3-4-22 15,4-4-9-15,5-4-18 16,6-3-8-16,6-3-33 16</inkml:trace>
  <inkml:trace contextRef="#ctx0" brushRef="#br0" timeOffset="83543.52">5214 11525 184 0,'3'8'71'0,"0"3"-38"0,3 7-25 0,-3-2 18 15,0 3-6 1,3 5 0-16,0 2-2 0,3 0 0 16,-1-2-9-16,4-5-5 0,0-3-1 15,-3-3 0-15,0-5 1 16,3-8-5-16,0-5-1 16,0-6-2-16,-3-2 3 15,0-3 0-15,-3-5 3 16,0-3-1-16,-3 3 2 15,0 5 0-15,0 3 3 16,0 5-3-16,-3 8-2 0,5 8 2 16,1 5 0-16,3 5-4 15,0 3 1-15,0 1 0 16,6-4 2-16,-3-2-8 16,-3-5-3-16,6-3-22 15,0-8-7-15,6-8-25 16,-4-8-8-16,1-11-8 15</inkml:trace>
  <inkml:trace contextRef="#ctx0" brushRef="#br0" timeOffset="83902.5199">5574 11314 244 0,'-6'-14'93'0,"9"17"-50"0,-3 2-50 16,3 3 16-16,0 8-4 0,0 16 4 15,3 13-2 1,0 2-2-16,-3 1-2 0,0 0 6 0,-3-3 4 15,0-6-4-15,0-4-1 16,0-9-4-16,0-7-1 16,0-6-1-16,0-5 1 15,0-8-4-15,0-8 0 16,3-8-4-16,3-5-1 16,3-6-2-16,3 4 0 15,2 4 2-15,7 6 2 16,-3 8 2-16,3 13 3 15,-3 2 13-15,-3 3 6 0,-6 6 1 16,-9 2 2-16,-6 0-9 16,-3-2-1-16,-3-3-5 15,-3-3 0-15,-6-5-21 16,3-3-8-16,0-8-27 16,-5-7-10-16,5-6-24 15,9-16-9-15,6-5 5 16</inkml:trace>
  <inkml:trace contextRef="#ctx0" brushRef="#br0" timeOffset="84247.7971">5720 11255 196 0,'24'-5'74'0,"-9"8"-40"0,-4 5-24 16,-5 0 17-16,0 10 2 16,3 19 2-16,-3 8-5 0,0 13-2 15,-6-5-13 1,0 0 7-16,-3-5 4 0,0-6-9 15,0-7-4-15,3-9-4 0,0-7 1 16,0-6-8-16,0-5 0 16,0-8-11-16,0-8-4 15,3-8 0-15,3-13 0 16,6 0 3-16,0 2 1 16,3 9 5-16,0 4 5 15,0 9 4-15,0 5 2 16,-1 13 10-16,-2 1 3 15,-6 2 6-15,-3 2 1 16,-6 1-6-16,-6 2 0 16,-6-3-10-16,-2-2-4 0,-1-5-27 15,-6-3-11-15,-3-3-29 16,3-5-9-16,3-5-44 16</inkml:trace>
  <inkml:trace contextRef="#ctx0" brushRef="#br0" timeOffset="84488.3606">6089 11213 296 0,'-6'0'110'0,"9"5"-60"0,0 11-54 15,0-3 18-15,-3 11 3 16,0 19 4-16,-3 4-5 0,0 9 1 15,0-3-10 1,0-3-2-16,3-2-1 0,0-3-2 0,0-8-2 16,0-8-35-16,0-5-14 15,3-9-37-15,3-9-16 16,0-9-3 0</inkml:trace>
  <inkml:trace contextRef="#ctx0" brushRef="#br0" timeOffset="84802.3152">6208 11607 288 0,'12'3'110'0,"-6"13"-60"0,3-6-56 0,-3-4 19 0,3-4-4 15,0 1 2 1,2-3-1-16,1 0-1 0,0 0-5 16,0-8-1-16,0 3 1 0,-3-11-5 15,-6 3 1 1,-3-1 2-16,-6 1-6 15,-3 3 1-15,-3 2 3 16,-3 5 2-16,-3 3 4 16,-2 5 1-16,-1 6-6 15,3 5-2-15,15 2-5 16,0 3 1-16,9 1 1 16,6-1 2-16,0 0-12 15,9-3-6-15,2-4-22 16,4-6-9-16,15-8-44 15,0-6-38-15,-4-4 50 16</inkml:trace>
  <inkml:trace contextRef="#ctx0" brushRef="#br0" timeOffset="85061.2804">6604 11515 332 0,'-12'-8'126'0,"9"8"-68"0,-3 2-61 0,6-2 24 15,-3 3-15-15,0 2-1 16,0 3-8-16,0 0-2 15,0 3 2-15,3 10-1 0,0 3 2 16,0 0 2-16,0 2 2 16,-3 3 1-16,0-2 3 15,-3-4 6-15,-3-1 2 0,0-4-1 16,0-5 2-16,1-2-8 16,-7-6-2-16,3-2-14 15,3-3-7-15,-6-3-18 16,9-5-8-16,12-2-40 15,3-6-17-15,6 3-17 16</inkml:trace>
  <inkml:trace contextRef="#ctx0" brushRef="#br0" timeOffset="86568.5042">6961 11520 280 0,'-9'3'107'0,"9"-3"-58"0,0 0-57 0,0 0 16 0,0 0-13 16,0 0-1-16,0 0-19 15,0 0-9-15,0 0-75 16,3 2-33-16</inkml:trace>
  <inkml:trace contextRef="#ctx0" brushRef="#br0" timeOffset="86710.9377">6961 11740 340 0,'-12'0'126'0,"15"2"-68"0,0 1-90 16,-3-3 10-16,6 0-16 0,0 0 0 16,0 0-80-1,3-3-35-15</inkml:trace>
  <inkml:trace contextRef="#ctx0" brushRef="#br0" timeOffset="122351.3872">7884 11475 112 0,'3'-13'44'0,"0"13"-24"0,-6 0 3 0,3 0 21 15,-3 0-7-15,0 0-1 0,-3 0-12 16,0 2-4-1,-3-2-12-15,0 3-1 0,-6 2 0 0,3 3-6 16,0 0 0-16,3 0-3 16,0 0-2-16,1 0 0 15,5-3 3-15,3 3-2 16,9 0 1-16,5 3-5 16,-2 2 0-16,0 0 1 15,0 0 3-15,0 1 4 16,-6-4 2-16,0 1 3 15,-3-1 3-15,-3-2-2 16,-9 0-2-16,-6 0-2 16,0-2-3-16,0-4-6 15,0 1-4-15,1-3-30 0,5 0-11 16</inkml:trace>
  <inkml:trace contextRef="#ctx0" brushRef="#br0" timeOffset="122711.2117">7970 11507 172 0,'0'-3'66'0,"0"8"-36"0,3 1-35 0,0-4 12 16,0 4 7-16,0-4 19 16,6 4-6-1,6-4-14-15,-3 1-3 0,0-3-3 16,0-3-3-16,2 1-3 15,-2-4 2-15,0-2 0 0,0 0-1 16,-6 0 1 0,0 1 0-16,-6-1 1 0,-3 0-2 15,-3 2-2-15,-3 4 3 16,-3 2 2-16,-3 0-4 16,1 5-3-16,-1 6 1 15,3 2 2-15,3 0-2 16,3 0-2-16,9 3 2 15,3 5 0-15,6-2 1 16,0-6 0-16,2-2-20 16,4-3-9-16,0-3-76 15</inkml:trace>
  <inkml:trace contextRef="#ctx0" brushRef="#br0" timeOffset="123055.7632">8173 11523 224 0,'-3'0'85'0,"8"2"-46"0,1 1-48 0,0-3 14 16,0 0-3-16,3 3 3 15,6-3-2-15,3 0-2 16,0-3 0-16,0-2 1 0,-3-1 1 16,-3-2 1-16,-4 0 0 15,-2 1-2-15,-6-1 1 16,-3 0-2-16,-11 5-1 15,-1 3-2-15,-3 3 1 0,-3 2 1 16,0 3 2-16,0 2-3 16,3 4 0-16,7 4 1 15,2 3 0-15,6 1 2 16,6-4 3-16,6-2-2 16,5 0-2-16,10-6 2 15,3-2 0-15,0-2-15 16,0-6-6-16,-1-8-33 15,-2-8-13-15,-3-3-19 16</inkml:trace>
  <inkml:trace contextRef="#ctx0" brushRef="#br0" timeOffset="123254.1245">8375 11226 184 0,'-6'-10'68'0,"6"10"-36"0,6 2-40 0,-3 4 12 16,3 4 7-16,0 9 5 15,0 12 0-15,0 17 1 16,0 2-9-16,0 9 1 16,0-6 2-16,0-6-4 0,2-2-2 15,1-5-5-15,-3-8 0 16,0-9-35-16,0-7-17 16,0-8-42-1</inkml:trace>
  <inkml:trace contextRef="#ctx0" brushRef="#br0" timeOffset="123476.4579">8580 11467 176 0,'-15'-5'68'0,"12"7"-36"16,-3 1-44-16,1 2 10 0,-4 3 4 16,-12 3 6-16,0-1 14 15,3 4 8-15,0-1-15 16,3 3 1-16,3-3-2 0,6 3 10 15,6-3-15 1,9-2-4-16,9-1-2 16,3-2 0-16,6-2-1 15,0-4 1-15,-1 1-20 16,1-6-8-16,-9 1-45 16</inkml:trace>
  <inkml:trace contextRef="#ctx0" brushRef="#br0" timeOffset="123657.6261">8690 11512 212 0,'0'11'79'0,"12"-1"-42"0,-3 9-45 0,-6-6 12 16,0 3-4-16,0-3 0 15,0 0-11-15,-3 1-3 16,6-4-72-16,-6-2-31 15</inkml:trace>
  <inkml:trace contextRef="#ctx0" brushRef="#br0" timeOffset="123778.913">8670 11401 208 0,'-3'-5'77'0,"3"-14"-42"0,3 11-45 16,0 8 9-16,-3 0-9 15,3 0 1-15</inkml:trace>
  <inkml:trace contextRef="#ctx0" brushRef="#br0" timeOffset="123828.0629">8687 11377 174 0,'12'16'-95'0</inkml:trace>
  <inkml:trace contextRef="#ctx0" brushRef="#br0" timeOffset="123883.2108">8798 11562 168 0,'0'19'66'0,"0"-3"-36"0,0 2-22 0,0-12 18 16</inkml:trace>
  <inkml:trace contextRef="#ctx0" brushRef="#br0" timeOffset="124109.5663">8798 11628 331 0,'0'0'24'16,"0"-2"-13"-16,0-3-4 0,0-3-1 16,3-6-1-16,3 1 0 15,-1 0-6-15,1 0 1 16,3-1-2-16,0 4 0 16,3 5 6-16,0 2 2 15,3 3-2-15,-3 3-3 16,-3 2-3-16,3 0 1 15,-3 0 1-15,0 6 2 0,0 0-1 16,-4-3 2-16,1-1-35 16,0-1-16-16,0-1-127 31,3-2 92-31</inkml:trace>
  <inkml:trace contextRef="#ctx0" brushRef="#br0" timeOffset="124557.3202">9086 11491 144 0,'0'-5'55'0,"0"-1"-30"0,-3 6-14 15,3 0 15-15,0 3-8 16,-3 0 0-16,0-1-11 16,-3 4-2-16,0 1-3 15,-2 1 1-15,-1 6 0 0,3 9-1 16,0-1 1-16,3-4 2 0,3-2 2 15,3-3-3-15,3-2-3 16,0-6 8-16,0-2 4 16,3-6 0-16,-1-2 2 15,1-8-8-15,-3-1-4 16,0 4 0-16,0-3 2 16,-3 2 2-16,0 0 1 15,-3 1-4-15,3 4-1 16,0 1-6-16,0 3 0 15,0 4-4-15,3 11 0 16,6 9 1-16,0 4 4 16,0 6-1-16,0 2 1 15,-3 1 8-15,-9-1 6 0,0 0 7 16,-9-2 3-16,-3-5-5 16,-6-1-2-16,-6-7-9 15,0-9-4-15,0-5-23 16,-2-10-11-16,2-11-46 15,-3-5-20-15,6-3-1 16</inkml:trace>
  <inkml:trace contextRef="#ctx0" brushRef="#br0" timeOffset="124904.9564">9515 11491 160 0,'-3'3'63'0,"0"2"-34"0,3 3-34 0,0 0 12 16,0 2 7-16,0 6 8 16,3 5 4-16,3-2 4 15,3-3-16-15,3-3 3 0,6-2 1 16,8-6 3-16,1-3 2 15,-3-2-4-15,0-7-1 16,-3-4-8-16,-3-2-4 0,-7-1-1 16,-5-1 1-1,-6-1-1-15,-6 0 0 0,-8 0-10 16,-7 0-2-16,-3 3-23 16,0 5-8-1,0 3-40-15,3-1-15 0,7 4-4 16</inkml:trace>
  <inkml:trace contextRef="#ctx0" brushRef="#br0" timeOffset="125208.2821">9741 11438 212 0,'0'34'79'0,"6"-20"-42"0,3 9-41 16,-6-12 13-16,3 2-1 15,0 3 3-15,0-3-4 16,0-2 1-16,0-3-5 0,6-3 0 0,0-8 1 15,2-2-5-15,-2-3-1 16,-3 0 1-16,0-2 2 16,-3 2 0-16,0 0-1 15,0 3-4-15,0 5-2 16,0 5 7-16,0 3 6 16,0 5 3-16,0-2 2 15,3 2-6-15,0-3-4 16,0-4-4-16,3-4 1 15,-1-10-28-15,4-5-10 16,0-5-32 0,0-4-43-16,3-20 30 0</inkml:trace>
  <inkml:trace contextRef="#ctx0" brushRef="#br0" timeOffset="125354.001">10080 11134 244 0,'-2'-35'90'0,"2"35"-48"0,0-2-45 15,2 7 19-15,1 3-8 16,6 10 1-16,-3 17-1 15,0 15 2-15,0 8-5 16,0 3-5-16,3-8-1 0,0 5 1 16,0-10 0-16,3-6-25 15,-6-7-10-15,0-9-75 16</inkml:trace>
  <inkml:trace contextRef="#ctx0" brushRef="#br0" timeOffset="125521.8133">9917 11427 332 0,'3'-21'126'0,"18"21"-68"0,17-24-70 0,-14 19 20 16,15-3-6-16,5 0 3 16,13-5-37-16,3 0-16 15,-4 0-86-15</inkml:trace>
  <inkml:trace contextRef="#ctx0" brushRef="#br0" timeOffset="126388.0801">10887 11377 168 0,'-3'-18'63'0,"3"18"-34"0,-3-3-14 0,3 3 18 16,-3 3-1-16,0 5 1 16,-3-1-18-16,0 15-9 15,-3-1-4-15,3 3-7 0,3-1 1 16,3 7 2-16,6-7 1 16,6 4 3-16,3-6 3 15,9-13 0-15,3-5 2 16,0-6-2-16,-7-5 0 15,-2-3 5-15,-6-2 4 16,-6-3-3-16,-9 0-1 16,-6-5-4-16,-6-5 1 15,-2 5-4-15,-4 2-2 0,-3 6-16 16,3 2-5-16,3 3-39 16,6 8-16-16,3 3-30 15</inkml:trace>
  <inkml:trace contextRef="#ctx0" brushRef="#br0" timeOffset="126688.4799">11096 11337 144 0,'8'16'55'0,"-2"5"-30"0,0 19-18 16,-3-27 13-16,0 3-8 16,-3 0-2-16,-3 0 12 15,0 0 5-15,-3-3-13 16,3-5 1-16,0-3-1 0,0-2-5 15,0-6-3-15,3-5-3 0,3-5-3 16,3-13-2-16,3 2-1 16,0 3-1-16,6 2 0 15,6 9 0-15,-3 4 3 16,0 20 0-16,0 1 3 16,-4 4-1-16,-2-1-1 15,0-2 1-15,-3-2-1 16,0-4-7-16,-3-2-3 15,0-5-36-15,0-3-17 16,3-8-21 0</inkml:trace>
  <inkml:trace contextRef="#ctx0" brushRef="#br0" timeOffset="126886.0149">11351 11097 224 0,'0'-6'85'0,"3"6"-46"0,0 3-48 16,-3-3 14-1,9 26-5-15,0 6 4 16,0 5 5-16,0 0-5 16,3 11-2-16,-3-3 1 0,0-3-2 15,3-5-1-15,0-10-19 16,0-6-10-16,-3-5-40 16,0-8-43-1,-1-8 33-15</inkml:trace>
  <inkml:trace contextRef="#ctx0" brushRef="#br0" timeOffset="127185.5026">11536 11322 224 0,'0'5'85'0,"6"3"-46"0,3 18-43 0,-3-10 13 16,0 5-3-16,3-2 3 16,0-3-2-16,0-3 1 15,5-3-5-15,-2-2 0 0,6-5 1 16,-3-3-20-16,0-3-7 15,0-10-15-15,0-8-6 16,-3 0 15-16,-3 2 6 16,3 3 28-16,-7 9 11 15,-5 4 10-15,-2 19 7 16,-1 10-14-16,-12 3-3 0,3 8-1 16,-6 6 0-1,3-4-2-15,0-2 0 0,3-5-12 16,3-5-3-1,3-6-34-15,3-5-14 0,3-8-48 16</inkml:trace>
  <inkml:trace contextRef="#ctx0" brushRef="#br0" timeOffset="127543.9881">12197 11308 152 0,'-3'6'57'0,"6"-1"-30"0,6 5-16 0,-3 4 18 15,3 10 3-15,0 2 5 16,2-5-9-16,1 0-2 15,0-2-15-15,0-3 0 0,-3-3 2 16,0-2-5-16,0-6-2 16,3-3 5-16,-3-4 5 15,-3-6-8-15,0-8-2 16,0-8-4-16,-3-2-2 16,0-1-6-16,0-2-1 15,0 8-15-15,-3 2-3 16,0 6-25-16,3 3-10 0,5 4-43 15</inkml:trace>
  <inkml:trace contextRef="#ctx0" brushRef="#br0" timeOffset="127904.4272">12494 11322 200 0,'-8'2'74'0,"-1"1"-40"0,-3 5-40 16,9 2 14-16,-3 1-3 15,-3 10 4-15,0 0 2 16,3 0 3-16,0 3-7 16,3-3-2-16,0-2 1 0,3-3-1 15,6-3 2-15,0-5 0 0,3-5 3 16,3-6-5-16,-3-5-3 16,0-5-8-16,0 0-1 15,-3-11 3-15,-3 0 4 16,0 3 7-16,-3 2 4 15,0 1-2-15,0 7 0 16,0 9-10 0,0 9 1-16,2 15-1 15,4-4 1-15,3 6 0 16,-3-3 0-16,6-2 2 16,0-3-1-16,3-6-1 0,0-2-28 15,-3-5-11-15,0-3-21 16,0-6-7-1</inkml:trace>
  <inkml:trace contextRef="#ctx0" brushRef="#br0" timeOffset="128073.1113">12655 11303 180 0,'0'-19'68'0,"3"17"-36"0,0 2-37 16,0 2 12-16,0 6-2 16,0 3 4-16,0 10 0 15,0 6 0-15,0-1-5 16,0-2-5-16,0-3 0 0,0-5-4 15,0-3-1-15,0-2-30 16,-3-3-14-16,0-3-23 16</inkml:trace>
  <inkml:trace contextRef="#ctx0" brushRef="#br0" timeOffset="128477.6607">12622 11004 120 0,'-2'-8'46'0,"2"13"-24"0,0-2-15 16,0-3 37-1,2 13-1-15,1 6-10 16,0 7-5-16,0 11-17 16,0 6 2-16,0 4 3 0,-3 11 1 15,0-5-1-15,0-2-6 16,0-6-4-16,0-11-1 15,0-5-1-15,3-5-5 16,0-8 1-16,0-6-20 16,3-4-7-16,0-6-57 15,3-8-55 1,0-3 41-16</inkml:trace>
  <inkml:trace contextRef="#ctx0" brushRef="#br0" timeOffset="128643.8095">12739 11306 220 0,'-3'2'85'0,"6"4"-46"0,3 7-46 0,-1 0 14 16,-2 8 4-16,0 3 7 15,0 0-7-15,0-3-1 16,0-2-6-16,-3-4-5 0,0-1-2 16,0-4-170-1,9-10 52 1</inkml:trace>
  <inkml:trace contextRef="#ctx0" brushRef="#br0" timeOffset="128790.4822">12765 11163 280 0,'-3'0'104'0,"6"0"-56"0,-3 2-60 16,0-2 4-1,12 8-10-15,6 3-62 16,0 0-24-16,0-1 18 15,3 1 12-15</inkml:trace>
  <inkml:trace contextRef="#ctx0" brushRef="#br0" timeOffset="129165.8341">12983 11247 200 0,'-33'0'74'0,"27"3"-40"0,-9 5-42 0,9 0 10 15,-3 3-3-15,-3 4 0 16,0 7 3-16,-3 7 3 15,10 0-2-15,5 3 5 0,3-6 2 16,2-2 1-16,4-6 1 16,3-4-2-16,3-9-1 15,0-5 6-15,0-5 2 16,3-11-8-16,-3-8-5 16,3-5-10-16,-10-6-1 15,-2 1 9-15,-9-3 6 16,0-3-3-16,-2-2-3 15,-1 2 1-15,0 6 0 0,3 10 1 16,0 6 2-16,3 7-5 16,0 8-3-16,0 17-6 15,0 12 0-15,9 8 4 16,0 6 2-16,-1 10 2 16,7-5 2-16,-3-5-6 15,3-8-1-15,0-3-25 16,0-11-8-16,3-7-64 15</inkml:trace>
  <inkml:trace contextRef="#ctx0" brushRef="#br0" timeOffset="129526.178">13268 11240 232 0,'-35'0'88'0,"29"2"-48"0,-9 9-45 0,9-1 15 15,-3 6 0 1,-3 11 6-16,0 4 7 0,3 1 3 15,3 3-13-15,3-9-3 0,6-2 0 16,3-6-6-16,3-4 0 16,0-4-2-16,0-7 1 15,6-6-7-15,3-5 1 16,0-10-4-16,-4-6 0 16,-2-3 4-16,-3 4 3 15,0-1-1-15,0 8 0 16,-3 5-4-16,0 9 1 15,0 7 2-15,0 14 1 16,0 4 3-16,0 1 3 0,0 0 0 16,3-3 2-16,-3-2-4 15,3-3 0-15,-3-3-10 16,3-5-5-16,-3-6-30 16,2-7-10-16,1-6-37 15,0-20-38 1,-3-4 43-16</inkml:trace>
  <inkml:trace contextRef="#ctx0" brushRef="#br0" timeOffset="129692.6546">13405 11004 232 0,'0'-5'88'0,"-3"5"-48"0,3 8-47 16,3 2 16-16,0 9-6 16,0 10 1-16,0 8 4 15,0 8 3-15,0 3-6 0,0 7-3 0,0-5 1 16,0-5 0-16,0-8 1 15,-3-2-22-15,0-9-8 16</inkml:trace>
  <inkml:trace contextRef="#ctx0" brushRef="#br0" timeOffset="130159.0321">13593 11113 304 0,'-6'-3'115'0,"9"11"-62"0,0-8-66 0,-3 0 17 16,6 0-11-16,0 2 2 15,3 6-30-15,3 0-14 16,-1 0-66-16,7 0-26 15</inkml:trace>
  <inkml:trace contextRef="#ctx0" brushRef="#br0" timeOffset="133538.4787">13242 11197 228 0,'-18'3'88'0,"18"-1"-48"0,3 1-49 0,-3-3 25 15,18 0 2 1,5 0-3-16,7-3 0 16,0 1-9-16,9 2-4 0,-1 0 1 15,1 0-33-15,-3 0-12 16,-4 2-65-1</inkml:trace>
  <inkml:trace contextRef="#ctx0" brushRef="#br0" timeOffset="133820.6512">13632 11229 220 0,'0'3'82'0,"0"2"-44"0,3 5-44 16,-1 1 12-16,-2 5-4 15,0 2 3-15,0 6-2 16,0 5 0-16,0-5-1 15,0 0 1-15,0-8 0 0,3-3-32 16,0-5-15-16</inkml:trace>
  <inkml:trace contextRef="#ctx0" brushRef="#br0" timeOffset="134195.6409">13724 11197 104 0,'0'0'38'0,"3"3"-20"0,0 2-23 0,6 0 6 15,-3 3 25-15,0 6 12 16,0 1 12-16,-3 1 5 16,0 0-26-16,-1 0-9 15,-2-3-13-15,0-2-5 0,0-3 1 16,0-3 9-16,0-5 4 15,3-3 1-15,3-4 0 0,0-7-9 16,6-4-5-16,0-1-5 16,3 6-1-16,0 2-1 15,-3 4 3-15,6 4-2 16,-3 8 1-16,-4 8 0 16,4 3 0-16,-9 3 2 15,0-1 2-15,3 3-1 16,-6 3-1-16,6-5-13 15,0-11-6-15,0-3-41 16,3-10-16-16,3-3-21 16</inkml:trace>
  <inkml:trace contextRef="#ctx0" brushRef="#br0" timeOffset="134555.4982">14149 11221 200 0,'-3'-13'77'0,"1"7"-42"0,-1 4-17 0,0 2 23 15,0 0-6-15,-3 0 0 16,-3 2-23-16,-3 6-6 16,0 6-5-16,3 4-4 0,-3 3 0 15,6-2 2-15,3-3 2 16,3 0-2-16,3-6 0 16,3-2-1-16,3-3 0 15,0-2-3-15,0-3 1 16,-3-3 2-16,0 1 1 15,0-1 1-15,-3 0 0 16,0 1 0-16,3 2 0 0,0 2-5 16,0 6-1-16,5 19-2 15,-2 7 2-15,0 1 10 16,-3 4 5 0,-3-2 11-16,-6-2 7 0,-6-6-3 15,-9-3 0-15,-11-4-13 16,-10-7-7-16,-9-4-46 15,4-6-20-15,-1-5-73 16</inkml:trace>
  <inkml:trace contextRef="#ctx0" brushRef="#br0" timeOffset="139317.9255">14795 11232 224 0,'-6'-8'85'0,"6"8"-46"0,-3-3-41 15,3 3 14-15,-3 3-2 16,0 2 1-16,-2 3-5 16,-4 5-4-16,0 8-1 15,3 6-1-15,3 4 0 0,3 1 0 16,6-3 0-16,3-5 2 15,6-3 3-15,5-7 0 16,1-7 2-16,3-7-2 16,3-10 0-16,-6-9-3 15,-4-2 1-15,-5-3 7 16,-9 1 3-16,-6-1 5 0,-6 3 1 16,-11 2-2-16,-1 3 2 15,-3 6-12-15,6 2-5 16,0 2-25-16,6 1-11 15,3 2-37-15,6 1-15 16,6-1-23 0</inkml:trace>
  <inkml:trace contextRef="#ctx0" brushRef="#br0" timeOffset="139690.1488">14992 11232 140 0,'6'10'52'0,"0"9"-28"16,3 15-28-16,-3-2 8 0,0 8 11 15,-3 10 10 1,0 0 0-16,-1-5 3 0,-2 0-16 16,0-3 9-16,0-7 5 0,0-9-3 15,0-7 1-15,0-6 0 16,-2-10 0-16,-1-9-16 16,0-4-6-16,0-14-7 15,0-8 0-15,0-5-4 16,0-11-1-16,6 4 2 15,6 1 5-15,5 6 2 16,4 3 1-16,3 13-3 16,0 5 2-16,0 10-1 0,-3 6 0 15,-3 6 13-15,-7 12 7 16,-2 1 4-16,-6 5 2 16,-6-3-11-16,-2-3-5 15,-4-5-12-15,-3-2-5 16,0-3-24-16,0-3-9 15,3-5-53 1,3 0-57-16,3-2 45 16</inkml:trace>
  <inkml:trace contextRef="#ctx0" brushRef="#br0" timeOffset="139872.9802">15239 11303 220 0,'3'5'82'0,"0"1"-44"0,3 7-44 0,-3-5 12 16,6 5 7-16,0 6 6 0,-3-1-3 16,0 1 1-16,-3-4-10 15,-1-4-4-15,-2 0 0 0,3-1-20 16,-3-2-8-16,-5-3-84 16</inkml:trace>
  <inkml:trace contextRef="#ctx0" brushRef="#br0" timeOffset="140291.4775">15227 11229 304 0,'-3'-13'112'0,"0"7"-60"0,6 4-65 0,-3 2 15 16,0 0-19 0,3 0-1-16,3 0-11 0,0 0-4 15,6 5-22-15,0 0-8 16,3 3-6-16,-1 3-2 15,-2 2 47-15,0 3 25 16,0 2 51-16,-3 6 25 16,-3 5-16-16,0-5-8 15,-3-3-24-15,0 1-8 16,0-9-13-16,-3-3 4 0,0-2 1 16,0-8 2-16,3-5 1 15,3-8-11-15,0-3-2 16,3-8-5-16,3 0-2 0,3 3 0 15,-1 3 3 1,4 2 2-16,-3 8 2 0,3 5-1 16,0 11-2-16,-3 5 1 15,0 8 1-15,-3 3 1 16,-4 0 1-16,1 0-5 16,-3-6-1-16,0-2-21 15,0-5-10-15,0-6-36 16,3-5-14-16,0-10-5 15</inkml:trace>
  <inkml:trace contextRef="#ctx0" brushRef="#br0" timeOffset="140426.0792">15665 11303 220 0,'3'8'85'0,"-1"0"-46"0,4 8-46 0,-3-8 14 16,0 10-5-16,0 1 1 15,0-1-1-15,0-7 1 16,0-1-48-16,-3-2-20 15,0-8-20-15,3-5-6 16</inkml:trace>
  <inkml:trace contextRef="#ctx0" brushRef="#br0" timeOffset="140575.3058">15638 11184 256 0,'-9'-16'96'0,"9"13"-52"0,0 3-49 0,0 0 15 16,6 0-11-16,0 0-1 15,3 0-15-15,3 0-4 0,-1 3-40 16,7 2-17-16,-3 1-4 16,3 2 1-16</inkml:trace>
  <inkml:trace contextRef="#ctx0" brushRef="#br0" timeOffset="140788.1598">15748 11314 184 0,'-6'29'71'0,"9"-5"-38"0,0-6-21 15,0-2 19-15,6-6-5 16,3-2-1-16,0-10-7 15,2-6-1-15,1-3-10 16,0-5 2-16,-3-2 2 0,-3-1-4 16,-6-2-2-16,-3 0 2 15,-6 2 0-15,-3 1-1 16,-9 2-1-16,3 3-6 0,-5 2-1 16,2 1-19-16,3 2-9 15,6 2-31-15,0 4-13 16,12 2-25-1</inkml:trace>
  <inkml:trace contextRef="#ctx0" brushRef="#br0" timeOffset="141041.0293">15894 11234 212 0,'32'16'79'0,"-20"-3"-42"0,0 8-32 0,-6-13 17 16,0 3-10-16,-3-3-2 16,0-3 8-16,-3 1 5 15,0-6-12-15,0 0 1 0,3-6 1 16,6-2-5-16,6-5 0 15,0 0-9-15,0 0-1 16,3 2-2-16,-1 6 2 0,1 5-1 16,-3 5-1-1,0 8 0-15,-3 3 0 0,-3 0 5 16,-3 3 1-16,0-4-7 16,0-1-2-16,0-4-25 15,12-12-64 1,-1-4-37-1,4-4 31-15</inkml:trace>
  <inkml:trace contextRef="#ctx0" brushRef="#br0" timeOffset="141237.7053">16307 11179 280 0,'-8'-16'107'0,"5"16"-58"0,-3 2-55 0,6 4 19 16,0-1-15-16,0 3 0 15,3 3 0 1,3 4 1-16,2 9 1 0,4 3-3 0,-3 4 2 15,-3 6 5-15,-3-2 5 16,-6-1 8-16,-6-7 7 16,-3-6-9-16,-5-3-3 15,-7-4-51-15,-6-1-24 16,-3-8-67 0</inkml:trace>
  <inkml:trace contextRef="#ctx0" brushRef="#br0" timeOffset="141988.3828">16941 10853 264 0,'0'-10'101'0,"3"10"-54"0,0 5-57 15,0 3 14-15,0 10-8 0,0 17 0 16,-3 15 7-16,-3 3 5 15,-6 5-4-15,1 0 0 0,-1-5 0 16,0 6-2-16,3-12 1 16,6-10-9-16,0-5-1 15,0-8-49-15,9-8-82 32</inkml:trace>
  <inkml:trace contextRef="#ctx0" brushRef="#br0" timeOffset="142617.2418">17022 11210 252 0,'-3'0'93'0,"9"3"-50"0,3 5-55 0,-3-3 15 0,9 3-3 16,2 0 2-16,1 0 8 16,3-3 4-16,3-2-7 15,0-3-2-15,0-3 1 0,-4-2 1 16,-2 0 1-16,0-3-7 15,-9 0-2-15,-3-5 0 16,-9 2 2-16,-6-5-2 16,-3 8-2-16,-6 3 2 15,-2 8 0-15,-4 2-2 16,0 3 2-16,3 5-1 16,6 3-2-16,3 3 0 0,6 2 3 15,6 0 0-15,12-5 1 16,3 0-5-16,6-3-1 15,3-5-17-15,6-6-8 16,8-4-23-16,-5-6-9 16,3-5-8-1,-7-1-10-15,-5-2 35 16,-6 1 71-16,-6-1 36 16,-6 0 9-16,-9 5 3 15,-6 3-27-15,-3 3-10 16,-3 5-24-16,0 8-8 15,-2 8-3-15,2 5-4 0,3 0 2 16,3-2 3-16,6 2 1 16,3-3-1-16,6-4 1 0,0-12-2 15,3-2 2-15,6-5-11 16,5-6-2-16,-2-4 0 16,-3-1 4-16,-3 2 5 15,-3 4 3-15,-3 2 6 16,0 3 3-16,-9 5-6 15,0 5-1-15,0 3-7 16,9 2 0-16,0 4 1 16,0-4 1-16,3 1-13 15,3-3-5-15,3-6-43 16,2-4-53 0,7-6 30-16</inkml:trace>
  <inkml:trace contextRef="#ctx0" brushRef="#br0" timeOffset="142948.4764">17599 11189 192 0,'-21'-5'71'0,"4"8"-38"0,2 5-36 0,12-1 13 16,-3 7-7-16,3 4 0 15,0 6 5-15,0-3 5 16,6 6-7-16,3-6 1 0,3-5 3 16,6-3-2-16,-3-13 3 15,2-3-6-15,1-7-3 16,0-6-6-16,0-5 0 15,-3-3-14-15,-3-11-5 16,-3-2-4-16,-6-2 1 16,-3-9 17-16,-3 0 7 0,0 11 20 15,0 8 9-15,3 11-8 16,-3 13-3-16,3 15-12 16,3 14-2-16,0 10-4 15,0 3-2-15,3 3 3 16,3 0 2-16,3-3 0 15,3-5-1-15,3-1-37 16,3-15-17-16,8-5-31 16</inkml:trace>
  <inkml:trace contextRef="#ctx0" brushRef="#br0" timeOffset="143203.9719">17915 11139 312 0,'-9'-3'115'0,"3"3"-62"0,0 0-64 0,6 3 18 15,-3 2-9-15,0 3-2 16,0 3 0-16,3 2 0 16,0 6 3-16,3 4 0 0,0 1 1 15,0 3 0-15,-3-1 0 16,-3-2 2-16,-3-6 1 16,-3 4 7-16,-3-12 4 15,-3-2-5-15,0-11-1 16,1 1-17-16,-1-3-9 15,3-1-27-15,3-2-11 16,6 0-36 0,9 0-41-16,12 0 44 15</inkml:trace>
  <inkml:trace contextRef="#ctx0" brushRef="#br0" timeOffset="143429.2788">18415 10800 264 0,'-6'0'101'0,"6"11"-54"0,0 15-57 16,0-2 14-16,0 13-3 16,-3 11 1-16,0 2 2 15,0 0 2-15,0 1-3 16,0-1-2-16,0-5 2 0,0 0-42 15,3-3-16-15,-3-5-51 16</inkml:trace>
  <inkml:trace contextRef="#ctx0" brushRef="#br0" timeOffset="143822.9622">18165 11120 244 0,'-3'-7'90'0,"6"7"-48"0,6-3-51 0,0 0 12 16,6 1-4-16,8-1 0 15,4 0-2-15,3-2 2 0,0 5 1 16,-1 3-3-16,10-1 2 16,-6 1 1-16,-6 2 0 0,-6 8-3 15,-7 3 0-15,-2 3 2 16,-6 2 0-16,0 3 1 15,0 0 0-15,0-1 2 16,3-1 1-16,3-4 12 16,3-2 7-16,6-8 6 15,3-5 6-15,-1-9-10 16,-5-4-5-16,-3-4-4 16,-6-1 0-16,-3-1-4 15,-9-8-1-15,-6 0-13 16,-3 0-3-16,-3 3-24 0,-3 5-10 15,4 0-61 1,-7 6-64-16,-6 2 47 16</inkml:trace>
  <inkml:trace contextRef="#ctx0" brushRef="#br0" timeOffset="145081.2069">19183 11113 140 0,'3'-6'52'0,"-3"19"-28"0,12-10-17 0,-6 5 13 16,0 3-4-16,0 4 3 0,0 7-6 16,-1 4-3-1,-5 1-5-15,0-4-2 0,0-4 1 0,-3-6 6 16,3-2 4-1,0-3 4-15,0-8 1 0,0-3-13 16,0-5-3-16,0-5-4 16,0-3-1-16,3-3 0 15,0-2-2-15,3 0 0 16,3 5 3-16,0 6-2 16,6 12 1-1,-3 4 4-15,0 4 1 16,-3 3 3-16,0 3-3 15,-3-2 0-15,0-1 1 16,0-5 0-16,6-3-2 16,-1-5 1-16,4-5-2 0,0-6 2 15,3-7 0-15,0-4 1 16,0 4-5-16,-3 5-1 16,0 2 7-16,-3 3 6 15,-1 16-3 1,-2 5-2-16,0 3-1 15,0 3-12-15,0-3-3 16,0-3-28-16,0-3-11 16,3-4-56-1</inkml:trace>
  <inkml:trace contextRef="#ctx0" brushRef="#br0" timeOffset="145350.5991">19707 11173 204 0,'-12'11'77'0,"9"2"-42"0,0 11-43 16,3-8 12-16,0 5 7 16,3 3 7-16,0 0 4 15,6 5 2-15,3-8-13 16,3-5 0-16,-1-11 2 0,7-8-5 16,3-4-2-16,-3-7-1 15,-6-2-1-15,-3-2-5 16,-9-3 1-16,-12 0-11 15,-6-3-3-15,0-5-4 16,-3 7-2-16,0 4-4 16,0 2-2-16,3 5-19 0,7 1-9 15,2 5-24 1</inkml:trace>
  <inkml:trace contextRef="#ctx0" brushRef="#br0" timeOffset="145769.3274">19894 11181 152 0,'15'21'57'0,"-9"-13"-30"0,0 11-12 0,-3-8 18 16,0-1-7-16,-3 3-3 16,0-2 4-16,-3-3 3 15,0 0-16-15,0-3 1 0,0-5 1 16,0-3-2-16,0-2 0 16,3-5-8-16,3-4-4 15,3 1-8-15,3-3-1 16,3 3-2-16,3 2 1 15,0 3 2-15,2 8 4 0,1 3-4 16,3 0 2-16,3 2 4 16,0 0 4-16,-3 1-3 15,-1-4-1-15,1-2 0 16,-3-2 0-16,-3-4-3 16,-3-2 0-16,-3 0 2 15,-6-5 0-15,-3 5-2 16,-6 0 2-16,-6 6 3 15,-3 4 3-15,-6 6 0 16,3 6 0-16,1 4-3 16,5 3 1-16,3 3 0 0,6-3 1 15,15 6 2 1,6 2 1-16,8-8-17 0,10-3-7 16,6-12-58-1,-1-12-26-15,-2-1 3 16</inkml:trace>
  <inkml:trace contextRef="#ctx0" brushRef="#br0" timeOffset="146236.2985">20751 11179 168 0,'0'-19'63'0,"3"9"-34"0,-3 2-34 0,-6 5 58 15,-2 3-9-15,-4 0-12 16,-3 5-9 0,0 6-14-16,0 2-8 0,-3 6-2 15,3 4-1-15,3 7-2 0,3-1 0 16,6 0 3-16,0 0 2 16,6-5 2-16,3-6 3 15,3-18 3-15,3-5 0 16,0-6 0-16,6-7-5 15,-3-6-1-15,-3-3-1 16,0-7 1-16,-3-6-2 16,-3-2 2-16,-9-11-2 15,-3 3-1-15,3 5 9 0,0 8 4 16,0 10-4-16,0 9-1 16,0 5-9-16,0 21-1 15,0 18-5-15,3 11 2 16,-3 5 3-16,3 3 1 15,0 3 1-15,9-3 2 16,0-3-1-16,0-2 2 16,6-8-24-16,-1-8-11 15,1-14-47-15,0-5-22 16,0-7 4 0</inkml:trace>
  <inkml:trace contextRef="#ctx0" brushRef="#br0" timeOffset="146386.6783">20915 11202 240 0,'0'6'90'0,"3"7"-48"0,0 13-49 16,0-12 14-16,-3 2-7 15,0-1 2-15,0 1-1 16,3-5-1-16,0-1 1 16,0-2-37-16,0-2-15 0,-3-6-43 15</inkml:trace>
  <inkml:trace contextRef="#ctx0" brushRef="#br0" timeOffset="147152.8885">20903 11089 232 0,'-9'-16'88'0,"9"16"-48"0,3-3-58 0,-3 3 11 16,6 3-11-16,0 2 1 16,3 0-2-16,0 6-1 15,0 13 12-15,6 2 1 0,-3 3 3 16,6 3 9-16,-3-3 6 15,-4-2 17-15,1-6 9 16,-3-5 3-16,0-3 3 16,0-5-13-16,0-8-3 15,3-5-14-15,-3-6-5 16,0-5-8-16,0-2 0 16,0-1-13-16,-3-2-7 15,0 2-3-15,0 6 2 16,0 3 2-16,-1 7 2 0,4 3 7 15,0 5 6-15,9 1 3 16,0 1 1 0,0-1 4-16,0-1 2 0,3-5-2 15,-1-3-3-15,-2 1 2 16,0-6 0-16,-3-5-1 16,-3-3 1-16,-6 0-11 15,-6 3-2-15,-6-1 0 16,-3 6 4-16,-3 1 5 15,-6 7 3-15,-3 5 2 16,-2 11 0-16,2 5-2 16,3 3 1-16,3 2 11 15,6 1 6-15,6-1-4 0,3-2-1 16,9-6-12-16,0 4-1 16,6-15-22-16,3-1-7 15,3-9-21-15,-1-5-10 16,1-2-18-1,-3-6-22-15,-3 0 37 16,-3 0 160 15,3 3-36-31,-3 5-7 16,0 5-18-16,-3 3-10 16,-1 3-4-16,-2 2-3 15,0 0-11-15,0 1-4 0,-6-6-2 16,0 0 17-16,0 0 9 15,0-3-4-15,0-2-3 16,-3-3-7-16,0-3 0 16,0-2-9-16,3 0-2 0,0-6-5 15,3 3-3-15,3 3-3 16,6 3 1-16,6-1-19 16,0 6-7-16,0 2-77 15,-3 11-62 1,0 0 59-16</inkml:trace>
  <inkml:trace contextRef="#ctx0" brushRef="#br0" timeOffset="147541.9659">21692 11113 260 0,'-21'-6'96'0,"18"4"-52"0,-15 7-49 0,9-5 17 15,1 5-5-15,-1 6 1 16,0 2-4-16,0 0-1 15,0 3-1-15,3 0 3 0,3 0 1 16,3 0 2-16,0-3 0 16,6-2-4-16,0-4-3 15,6-1 0-15,0-4-1 16,2-2 0-16,-2-2 0 16,0-1 0-16,-3-2 2 15,0 2-1-15,-3 1 2 16,0-1-7-16,0 3 1 15,0 5-1-15,0 8-1 0,-3 6 6 16,-3 7 1-16,-6 9 15 16,-3-1 8-16,-6 1-3 15,-3-6-1-15,0-6-10 16,-2-1-4-16,-1-9-9 16,3-3-1-16,0-4-21 15,3-9-9-15,3-5-38 16,6-13-15-16,6-8-30 15</inkml:trace>
  <inkml:trace contextRef="#ctx0" brushRef="#br0" timeOffset="148248.3141">21808 11240 252 0,'27'-6'93'0,"-9"4"-50"0,12-4-48 0,-16 4 15 15,4-4-6-15,-3 1 0 16,3-3 9-16,-9 0 3 15,-3-2-7-15,-6 2-1 0,-3 2 2 16,-9-2-11-16,-9 8-3 16,0 0 4-16,-2 8 1 15,2 3-2-15,0 2-1 16,6 3 1-16,3 3 0 16,6-1 1-16,6-2 2 15,3-3-3-15,3-2 0 16,3-3-10-16,3-6-3 15,3-2-13-15,6-5-3 16,-1-3 3-16,-2-2 1 16,0-1 12-16,3 0 6 0,-3 3 8 15,-3 1 2-15,0 1 11 16,-3 6 3-16,-4 3 1 16,1 2 2-16,-3 0-1 15,0 1-2-15,0-4-4 16,-3 1-2-16,3-3-4 15,-3-3-1-15,3-2-3 16,0-3 1-16,6 3-4 16,3 0 0-16,0 2-1 15,0 0-2-15,0 3 5 16,-4 3 3-16,1 5-1 16,-3 0 0-16,0 2-1 0,-3-2-2 15,0 0 1-15,0-2 1 16,0-4-12-16,3-2-3 15,3-8-18 1,3-2-6-16,3-9-4 0,-1-13-1 16,4-2 2-1,0-14 13-15,0-7 26 16,0 2 52-16,-3 8 25 16,0 8-16-16,-4 5-10 15,-2 14-27-15,0 10-10 16,-3 13-8-16,0 19 3 0,-3 15 4 15,-3 6-2-15,-3 0 2 16,0 0-7-16,0 0-1 16,0-5-2-16,-3-3 1 15,3-8-22-15,0-8-7 0,0-5-64 16,-3-3-27-16,-3-5 10 16</inkml:trace>
  <inkml:trace contextRef="#ctx0" brushRef="#br0" timeOffset="148413.5016">22165 11075 388 0,'0'-5'145'0,"9"5"-78"0,24-5-82 16,-9 5 21-16,17-3-10 16,10 1 2-16,15-4 1 15,2 4 3-15,1-1-1 16,2-2-100-16,-12-3-42 0,-8 2 6 15</inkml:trace>
  <inkml:trace contextRef="#ctx0" brushRef="#br0" timeOffset="151009.7502">23183 11118 148 0,'0'-8'55'0,"0"0"-30"0,0 5-14 0,0 3 15 15,0 0 5-15,-3 0 4 16,-3 0-15-16,-3 6-4 16,-2 7-10-16,-1 8-6 0,0 5-1 15,0 4-1-15,6 1 0 16,6-2 4-16,9 3 1 16,3-5 1-16,15-9 0 15,8-13 2-15,-5-7 1 16,6-9-8-16,-7-5-1 15,-8-2 2-15,-6-1 2 0,-6-2 2 16,-9 0 2-16,-9 2 1 16,-3-2 1-16,-6 5-2 15,4 6 1-15,-1 2-15 16,3 0-5-16,3 3-50 16,3 2-22-16</inkml:trace>
  <inkml:trace contextRef="#ctx0" brushRef="#br0" timeOffset="151402.62">23463 11327 220 0,'-27'71'82'0,"27"-26"-44"0,0 0-42 0,0-29 13 16,-3 0 4-16,-3 2 3 15,6-2-3-15,-3-2-3 16,3-6-5-16,0-8-10 0,0-6-2 16,0-7-10-16,0-8-2 15,-3-8 8-15,0-11 5 16,3-5 9-16,0 0 6 16,3 3 6-16,3-1 3 15,9 6-1-15,6 6 0 0,3 4-3 16,-3 6 1-16,9 10-8 15,-4 11-4-15,-5 6 2 16,-6 4 1-16,-6 4 2 16,-9 7 0-16,0 0 0 15,-9 0 0-15,-3-2-13 16,0-6-6-16,-6 0-28 16,6-5-13-16,1-5-45 15,2-6-43 1,6-5 50-16</inkml:trace>
  <inkml:trace contextRef="#ctx0" brushRef="#br0" timeOffset="151568.697">23707 11142 208 0,'18'18'79'0,"-33"1"-42"0,27-1-43 0,-9-7 14 16,0 5-1-16,-9 2 6 15,3 1-5-15,-6-1 0 16,9-2-4-16,-3-3-7 0,-3-2-3 15,6-6-85 1,-3-2-46-16,6-6 61 16</inkml:trace>
  <inkml:trace contextRef="#ctx0" brushRef="#br0" timeOffset="151867.9858">23782 11126 232 0,'6'8'88'0,"-3"8"-48"0,2 7-45 15,-5-12 17-15,0 2-7 16,0 3 2-16,0-3-4 16,0-2 0-16,0-1-1 15,3-4-2-15,0-4 1 0,6-4-4 16,0-6 2-16,3-5 1 16,-3-6 0-16,9 6 0 15,-6 0 2-15,0 5 5 16,6 5 6-16,-6 11-1 15,2 3 3-15,-2 2-6 16,-3 5-3-16,-3 1-3 16,3-3-3-16,-3-3-17 15,0-3-9-15,0-2-37 0,3-8-15 16,3-5-16 0</inkml:trace>
  <inkml:trace contextRef="#ctx0" brushRef="#br0" timeOffset="151986.2835">24115 11187 184 0,'0'18'71'0,"0"-7"-38"0,6 10-36 0,-6-11 11 16,0 4-6-16,0 2-2 15,0-3-13-15,3-3-4 16,0-4-59-16,3-6-28 16</inkml:trace>
  <inkml:trace contextRef="#ctx0" brushRef="#br0" timeOffset="152540.6687">24142 11033 260 0,'-6'-16'96'0,"12"8"-52"0,-6 3-51 16,3 5 16-16,-3 0-10 15,0 0-2-15,3 5-7 16,0 1-2-16,3 7 7 16,0 3-7-16,3 5 1 0,-4 8 4 15,4 0 3-15,3 0 3 16,-3 0 1-16,9-2 0 15,-6-6 0-15,6-5 6 16,-6-3 4-16,6-5 8 16,-3-8 3-16,2-5-4 15,4-3-2-15,-9-3-9 0,-9-5-2 16,-6-5-2-16,-3-3-2 16,-3 3-4-16,-3 0 0 15,-3 5-11-15,4 3-3 16,-1 5-18-16,3 0-6 15,9 8-104 1,3 5 51 0,12 1 78-16,-1 4 46 15,16 1 26-15,-9 7 7 16,0-2-10-16,-3 0-2 16,-6 0-8-16,3-3-4 15,-9 0-21-15,2-5-4 0,-2 0-1 16,0-5 4-16,3-3 2 15,0-5-5-15,3-9-3 0,3-4-10 16,0 2-2-16,3 3 0 16,0 5 1-16,-4 13-2 15,4-2 0-15,-6 5 2 16,9 2 0-16,-6 3 1 16,0 1 0-16,-3-1-18 15,-3-2-5-15,6-4-46 16,-1-4-20-16,-2-6-9 15</inkml:trace>
  <inkml:trace contextRef="#ctx0" brushRef="#br0" timeOffset="152618.402">24812 11083 252 0,'-6'-8'96'0,"6"1"-52"0,-3 4-40 0,3 3 21 16</inkml:trace>
  <inkml:trace contextRef="#ctx0" brushRef="#br0" timeOffset="152752.2472">24803 11073 432 0,'0'13'3'16,"3"6"-2"-16,-3 4-3 0,0 4 0 15,0 5 2-15,0-1 2 16,-3-4 5-16,-6-3 6 16,6-3-7-16,-3 0-1 15,-6-10-19-15,3-6-7 16,-6-3-54-16,-6-4-24 16,-15-6 3-1</inkml:trace>
  <inkml:trace contextRef="#ctx0" brushRef="#br0" timeOffset="152936.076">23660 10911 312 0,'0'-2'115'0,"6"18"-62"0,8-6-187 16,-5-4-38-16</inkml:trace>
  <inkml:trace contextRef="#ctx0" brushRef="#br0" timeOffset="154616.2846">4538 12383 240 0,'-21'-8'90'0,"12"5"-48"0,-6 3-47 0,10 3 17 15,-4 2-9-15,-3 0 0 0,0 6-1 16,-3 5-2-16,3 10 1 16,3 3-4-16,6 0 0 0,3-2 4 15,6-3 1-15,3-3 0 16,3-5-2-16,0-6 3 15,3-5 0-15,0-5-10 16,-1-5-3-16,-2-5-4 16,-3-9 1-16,-3-5 7 15,-3 3 3-15,-3 0 3 16,0 2 2-16,-3 6 3 16,0 3 2-16,0 4 3 15,0 4 1-15,3 2-8 16,0 16-3-16,3 2-4 15,3 1 0-15,0 2 5 0,3-3 1 16,0-2-14-16,-3-3-4 16,6-7-49-1,0-6-14 1,-3-3-21-16,0-10 40 16</inkml:trace>
  <inkml:trace contextRef="#ctx0" brushRef="#br0" timeOffset="154883.9361">4630 12422 132 0,'18'13'49'0,"-18"-5"-26"0,3 21-18 0,0-13 11 16,0 0 6-16,-3 0 6 15,3-3-9-15,-3 1-3 0,0-7-9 16,0 1 4-16,0-8 2 0,0 0 2 16,3-5 1-16,3-8-8 15,3-8-3-15,3-3-5 16,3 0-1-16,0 3 1 15,0 5 2-15,-1 8-1 16,4 5-1-16,-3 9 1 16,3 10 1-16,-3 7-3 15,-3 1 0-15,0 0-8 16,-3-3-4-16,0-5-29 16,0-5-10-16,2-6-37 15</inkml:trace>
  <inkml:trace contextRef="#ctx0" brushRef="#br0" timeOffset="155228.031">5044 12369 208 0,'-24'-8'77'0,"21"8"-42"0,-6 6-41 0,6-1 14 16,-2 6-9-16,-4 2-2 16,0 16 4-16,3 3 1 15,0-1 0-15,6-2-4 0,3-2 1 16,6-6 3-16,0-8 3 15,2-5 2-15,4-10 3 16,6-6-5-16,0-14-3 16,-3-1-4-16,-6-6-1 15,-3-6 2-15,-3-5 0 16,-3-4 1-16,-9-1 0 0,-6 2 8 16,0 9 5-16,3 7 2 15,0 9 4-15,3 5-13 16,3 10-4-16,3 14-6 15,6 23 0-15,6 8-3 16,3 16 2-16,0-5 5 16,3-2 2-16,2-6-25 15,4-6-11-15,3-10-67 16</inkml:trace>
  <inkml:trace contextRef="#ctx0" brushRef="#br0" timeOffset="155738.7604">5488 12427 184 0,'0'14'68'0,"3"-9"-36"0,12 24-29 0,-15-13 15 15,5 0-5-15,-8 0 0 16,1 0-3-16,4-3-1 16,1-3-5-16,0-2-3 0,0-2 0 15,0-4-4-15,0-2 2 16,9-5-1-16,0-3-2 16,-3-5-4-16,0-8 0 0,0 2 4 15,0 3 2-15,0 6-1 16,0 2 0-16,0 5 4 15,0 11 1-15,0 5 2 16,-3 3 2-16,-4-3 1 16,-2 1 3-16,0-4 1 15,0-2 3-15,0-3-5 16,0-5-3-16,6 0-8 16,0-2-3-16,3-4-3 15,3-4 2-15,6 2 2 16,3 3-1-16,-3 5 4 0,0 2 2 15,-3 4 0-15,-4-1-1 16,1 0 3-16,0 0 2 16,-3 1-15-16,0-1-8 15,0-2-62 1,3-6-45-16</inkml:trace>
  <inkml:trace contextRef="#ctx0" brushRef="#br0" timeOffset="155995.1836">5878 12443 176 0,'-15'6'66'0,"12"20"-36"0,-3 6-24 0,6-22 15 15,0 4 2-15,0 2 3 16,3-1-7-16,6-1-1 16,3-1-11-16,-1-5 2 0,4-3 4 0,3-5 2 15,6-5 0-15,-3-3-3 16,-6 0 0-16,0-5-3 15,-6-1 2-15,-3-4-4 16,-12-3-2-16,-6 2-11 16,-3 1-4-16,-3 2-24 15,3 0-8-15,0 5-33 16,3 3-13-16,6 3-2 16</inkml:trace>
  <inkml:trace contextRef="#ctx0" brushRef="#br0" timeOffset="156398.5929">6065 12459 180 0,'21'32'68'0,"-15"-27"-36"0,-3 19-18 0,0-16 22 16,-3 3-7-16,-3-1 0 15,0-2-3-15,0 0 1 16,0-3-15-16,0-2-2 0,0-6-3 16,0-2-1-1,3-6-8-15,3-10-1 16,3 0-12-16,3 0-3 15,0 2-2-15,3 6 2 16,6 5 8-16,2 3 3 16,-2 5 5-16,3 3 3 15,0 7 0-15,3-2 2 16,-3-3 0-16,2-7 3 16,-2-3 1-16,0-3 1 0,-3 0-2 15,-3-3-1-15,-6 0-1 16,-3-2 0-16,-6 3 9 15,-6 2 6-15,-6 2-8 16,-3 4-3-16,-3 7-5 16,0 6-3-16,3 10-2 15,3 5 1-15,4-2 7 16,5 0 4-16,8-3-5 16,10-2-3-16,9-6-34 15,18-8-14-15,3-13-83 16</inkml:trace>
  <inkml:trace contextRef="#ctx0" brushRef="#br0" timeOffset="157074.9751">7208 12396 240 0,'-21'-11'90'0,"9"9"-48"0,-14-1-47 16,11 6 17-16,-6 2-11 15,0 8-1-15,-3 8 0 16,3 6 2-16,1 2-1 15,5 3-3-15,3 2 1 0,9-2-1 16,6-6 0-16,9 1 6 16,0-14 5-16,8-8 4 15,4-8 4-15,0-7-7 16,0-9-1-16,-3-4-3 16,-3-12 1-16,-4 1 0 15,-2-6 1-15,-6-10-2 0,-3 0-1 16,-3 2 1-16,-3 3 1 15,0 8 1-15,0 8 2 16,0 5-1-16,0 8 0 16,0 5-12-16,0 9-3 15,3 10-2-15,0 16 0 16,3 13 5-16,3 2 1 16,3 12 4-16,0-4 1 15,0-2-1-15,0-2 1 0,0-9-9 16,0-5-1-1,0-5-27-15,0-8-13 16,0-6-26-16,0-4-12 16,6-12-7-16</inkml:trace>
  <inkml:trace contextRef="#ctx0" brushRef="#br0" timeOffset="157211.1383">7318 12417 244 0,'-15'3'93'0,"15"-1"-50"0,3 9-50 16,-3 2 16-16,3 6-6 15,6-1 1-15,-3 3-2 16,0-2 1-16,0-1-2 16,-3-2-16-16,9-5-100 15</inkml:trace>
  <inkml:trace contextRef="#ctx0" brushRef="#br0" timeOffset="157586.731">7303 12287 260 0,'-6'-2'99'0,"9"2"-54"0,0 0-53 15,9 2-24-15,6 6 10 16,-3 0 2-16,3 0 8 16,3-3 8-16,-3 3-13 0,-1 0-4 15,-2 0 6-15,-3 0 4 0,0-3 20 16,-9 3 8-16,-3 0 12 15,0 3 7-15,-6-1-13 16,3 1-5-16,0 0-11 16,0-1-5-16,3 9-4 15,3 2-1-15,0 0 2 16,0-2 0-16,0-1 5 16,-3-2 5-16,0-3 4 15,-3 0 4-15,0-2-5 16,-3-6-2-16,3 1-12 15,-3-6-6-15,3 0-25 16,0-3-11-16,6-2-28 16,3-1-47-1,6-4 26-15</inkml:trace>
  <inkml:trace contextRef="#ctx0" brushRef="#br0" timeOffset="157932.0944">7815 12367 248 0,'-21'-6'93'0,"4"9"-50"0,-1 0-46 0,9-1 16 16,-3 4 8-16,-6 4 6 15,-3 3-9-15,3 9-3 16,1 7-9-16,2 0-6 0,3-3-1 16,6-2-1-16,3-3 0 15,3-2 4-15,3-6 3 16,6-5-11-16,3-8-3 15,3-5-1-15,-1-3 1 0,1-8 3 16,-3-8 2-16,0 0 4 16,-3 6 2-16,-3 2 6 15,0 3 3-15,-3 2 0 16,0 6 1-16,0 2-11 16,-3 14-3-16,0 4-1 15,0 4 1-15,3 2 1 16,0-2 1-16,9-1-31 15,6-2-12-15,5-5-31 16,1-6-11-16</inkml:trace>
  <inkml:trace contextRef="#ctx0" brushRef="#br0" timeOffset="158335.9021">8071 12377 264 0,'-18'-10'101'0,"7"7"-54"0,-19 8-53 0,24-2 19 15,-6 5-12-15,-3 5-1 16,-3 3 9-16,3 10 5 16,0-2-6-16,6 0 0 0,4 0 2 15,5-3-8-15,0-2-1 16,5-4-1-16,1-4 2 16,3-6-1-16,0-5-1 15,6-2-4-15,-3-12 0 16,0 1 0-16,-3-5 2 15,0-1 1-15,-3 6 3 16,0 2-6-16,-3 3-1 16,6 14-7-16,0 10 2 15,-3 5 3-15,0 8 8 16,-4 8 5-16,-2 5 10 16,-11 1 7-16,-1-6-1 15,-3-6-1-15,-3-4-9 16,-6-6-5-16,0-8-11 15,-2-8-3-15,2-5-31 16,-3-5-13-16,6-19-34 16,12-7-11-16,12-1 2 15</inkml:trace>
  <inkml:trace contextRef="#ctx0" brushRef="#br0" timeOffset="158906.2319">8140 12353 240 0,'9'3'90'0,"3"8"-48"0,2 5-42 0,-8-6 18 16,0 3 12-16,-3 6 8 15,-3-3-2-15,0 2-1 16,-3-2-20-16,0-3-7 0,0 1-1 16,0-4-4-16,-2-2 0 15,2-3-6-15,-3-2 0 16,0-3 7-16,0-5 5 15,0-8-4-15,3-3-1 0,0 0-4 16,3 0-1 0,3 0-4-16,3 0 1 0,3 3-7 15,3 0-3-15,5 2-19 16,-2 3-8-16,6 3-4 16,0 2 3-16,-3 3 16 15,0 3 8-15,-3 0 9 16,-1 2 4-16,-2 3 11 15,0 0 6-15,-3 2 8 16,3 1 2-16,-3 5-5 16,3-3-2-16,-3-2-5 15,3-4 1-15,3-9 0 16,5-1 3-16,-2-5-7 0,0 0-2 16,-3-2-5-16,-3-4-1 15,-3 1 1-15,-6 0 0 16,-3 0 4-16,-6 2 2 15,-6 3-5-15,-3 6 0 16,0 4-6-16,3 6 1 16,0 5 2-16,4 3 1 15,-1 5 5-15,6 3 5 16,0 0-7-16,6-3-1 16,0-5-17-16,20-3-61 15,-2-5-14 1,3-13-19-1</inkml:trace>
  <inkml:trace contextRef="#ctx0" brushRef="#br0" timeOffset="159222.0179">8628 12396 280 0,'0'0'107'0,"3"2"-58"0,3-4-55 16,0 2 17-16,0 0-1 15,0 0 4-15,6 0-3 16,5-3 1-16,-2-2-7 15,0-3-1-15,-3 3 2 0,-3-3-1 16,-3 0 0-16,-3-6-1 16,-15 4 0-16,-3 2 0 15,0 3 0-15,-5 10-5 16,-1 3-1-16,0 2 1 0,0 4 0 16,6-1 9-1,3 3 7-15,3 5-1 0,6 5 0 16,6-4-8-16,6-1-4 15,6-5-1-15,9-3 1 16,9-3-25-16,-1-4-12 16,-2-9-31-16,-3 0-13 15,0-10-46 1</inkml:trace>
  <inkml:trace contextRef="#ctx0" brushRef="#br0" timeOffset="159686.4146">8821 12324 224 0,'0'6'85'0,"3"4"-46"0,0 11-28 16,0-10 23-16,-3 5 6 15,0 0 8 1,-3 2-17-16,0-2-6 0,0 3-15 16,0-4-6-16,0-1-3 0,3-9 5 15,0-5-9 1,0 0-3-16,9-13-10 15,0-3-1 1,3-5 2-16,0 2 4 16,6 6 5-16,-3 5 3 15,3 5 4-15,-3 3 9 16,-3 8 3-16,-1 0 2 16,-2 8 4-16,-3 5-5 0,-3-2 0 15,0-6-6-15,0-2 0 16,-3-3-5-16,6-11-4 15,0-8-4 1,3-2 2-16,6 0 2 16,3 0-4-16,0 2 1 15,0 6 0-15,5 2-1 16,-5 6 8-16,-3 2 5 16,3 3-2-16,-3 3-1 15,0-1-2-15,-3-2-3 16,-3-3-41-16,-1-2-18 15,1-6-23-15,0-2-7 16,3-5-20-16</inkml:trace>
  <inkml:trace contextRef="#ctx0" brushRef="#br0" timeOffset="159972.5453">9330 12367 272 0,'6'0'101'0,"-3"2"-54"0,18 1-44 15,-12 0 32 1,6-3-11-16,0 0-8 15,-3-3-2-15,0 0-9 16,-3 1 1-16,-3-4 4 0,-3 1 5 16,-6 0 5-16,-6-1-8 15,-6-4-4-15,-3 7-8 16,0 6 0-16,-6 2-5 16,6 6 1-16,3 5 0 0,4 0 2 15,5 2-4 1,3 3 2-16,3 3 2 0,6-5 1 15,0-4-21-15,8-4-8 16,10-8-29-16,3-11-13 16,-3-3-27-1,-3 1-35-15,-3-1 50 16</inkml:trace>
  <inkml:trace contextRef="#ctx0" brushRef="#br0" timeOffset="160259.0677">9530 12369 216 0,'0'0'82'0,"0"3"-44"0,-3 13-36 0,3-8 17 15,0 2 5-15,-3 9 5 16,0-3-9-16,0-3-4 16,3-2-9-16,0-4-1 0,0-1 1 15,0-4-1-15,3-12 3 16,3-3-3-16,0-1-7 16,6-2-4-16,15 1-1 15,-4 4 4-15,1 3 5 16,0 8 3-16,0 5 11 15,0 6 6-15,-4 2-6 16,-2 3 1-16,-6 3-9 16,0-9-3-16,-3 1-14 15,-3-3-5-15,0-6-34 16,0-7-12-16,3-6-33 16,12-7-15-16,-1-6 11 15</inkml:trace>
  <inkml:trace contextRef="#ctx0" brushRef="#br0" timeOffset="160438.7439">9997 11964 276 0,'6'-7'104'0,"-6"9"-56"0,3 1-56 15,0 10 35-15,0 16-4 16,-3 8 6-16,0 6 2 16,-3 12-17-16,0 1-8 0,0-3-4 15,-3-1 6-15,0-1 5 16,0-9-24-16,0-10-9 15,3-6-62-15,0-5-24 16</inkml:trace>
  <inkml:trace contextRef="#ctx0" brushRef="#br0" timeOffset="160618.6576">9741 12298 404 0,'-27'-19'151'0,"27"19"-82"0,9-2-87 15,0-4 19-15,6-2-8 16,15 1 4-16,6-1 4 16,8 0 4-16,16 0-2 15,-1 2-2-15,1 4 0 0,-4-1-50 16,-2 0-19-16,-6-2-85 16</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4-21T20:33:50.881"/>
    </inkml:context>
    <inkml:brush xml:id="br0">
      <inkml:brushProperty name="width" value="0.05292" units="cm"/>
      <inkml:brushProperty name="height" value="0.05292" units="cm"/>
      <inkml:brushProperty name="color" value="#FF0000"/>
    </inkml:brush>
  </inkml:definitions>
  <inkml:trace contextRef="#ctx0" brushRef="#br0">10423 5654 96 0,'6'0'35'0,"0"0"-18"0,0-18 0 16,-3 15 14-16,3 0 1 16,-3-7 1-16,0 2-5 15,0 0-3-15,-3 3-13 16,-3-1 8-16,-3 1 6 0,-6 0-3 15,0 2-1-15,-3 3-6 16,0 0-2-16,-6 8-8 16,-3 8-4-16,4 2-4 15,-1 6-1-15,3 0-1 0,3 2 0 16,6 4 0 0,3 1 0-16,3-4 3 0,3-3 0 15,9-6 1-15,3-5 0 16,0-2 0-16,0-8 2 15,0-9 1-15,0-7 1 16,-1-5-5-16,1-1 1 16,-3-2 2-16,0-11 3 15,-3-5-4-15,-3 3-1 16,0-3-2-16,-3 2 0 16,0 3 0-16,-3 3 0 0,0 6 2 15,0-4 2 1,0 6-1-16,-3 2 2 15,3-2-2-15,0 3-1 0,0 5-2 16,0 2 1-16,0 3 1 16,3 3 0-1,0-1-3-15,0 4 0 0,0-4-3 16,0 4-3 0,0 7 2-16,0 0 2 15,0-2 3-15,0 2-4 16,0 3 2-16,0 0 2 15,3 3 1-15,0 2 1 16,0 8 2-16,0 6-3 16,0 7 0-16,0 6 1 0,3-1 0 15,0-2 0-15,0-2 2 16,3-6-1 0,0 0-1-16,0-5 1 0,3 2 1 15,0-10-1-15,-3-5-1 16,3-3-6-16,-4-8-1 15,1-3-41-15,3 0-16 16,-3-4-29 0</inkml:trace>
  <inkml:trace contextRef="#ctx0" brushRef="#br0" timeOffset="168.4126">10539 5556 184 0,'0'-2'68'0,"0"2"-36"0,0 2-31 16,0-2 16-16</inkml:trace>
  <inkml:trace contextRef="#ctx0" brushRef="#br0" timeOffset="467.0113">10539 5583 319 0,'-3'24'14'0,"3"2"-7"15,0 0-2-15,0 1-1 0,3 2-2 16,6-5 1-16,0 0-2 16,0-3 2-16,3-5-2 15,-1-8-1-15,1-3 5 16,0-10 1-16,-3-3 2 0,0-3 2 16,-3-2-5-16,0 0-3 15,-3-3-1-15,0 0 1 16,0 0 3-16,-3 3 4 15,3 2-2-15,-3 6-2 16,0 2-5-16,0 3-2 16,3 8 1-16,3 5 2 15,0 3 2-15,0 5 1 16,0 3-2-16,0 0 1 16,6-3-7-16,0-2 1 15,5-3-34-15,-2-3-13 16,0-5-57-16</inkml:trace>
  <inkml:trace contextRef="#ctx0" brushRef="#br0" timeOffset="902.4641">10851 5652 200 0,'-6'29'77'0,"6"-19"-42"0,0 11-41 16,0-7 14-16,0 12 8 15,0 1 7-15,0 4-7 16,0 6-4-16,0 0-7 16,3 0-2-16,0-5 1 0,0 3-2 15,0-9-2-15,-3-5 7 16,0-5 3-16,0-3 3 16,-3-26 3-16,0-5-9 15,-3-9-6-15,3-2-4 16,1-16-1-1,2 3 0-15,2-3 3 0,4 5 2 16,3 0 2-16,3 1 1 16,3 7 0-16,0 8 0 15,0 13-2-15,3 11 1 16,6 6 0-16,-7 7 3 16,-2 3 3-16,-12 2 2 15,-3 4-3-15,-6 4 0 16,-3 0-3-16,-2-2 0 15,-7-3-12-15,-6-2-3 0,3-6-26 16,3-5-11 0,0-3-36-16,3-13-12 0,6-13 6 15</inkml:trace>
  <inkml:trace contextRef="#ctx0" brushRef="#br0" timeOffset="1127.7058">11042 5331 188 0,'0'-2'71'0,"6"2"-38"0,0 5-28 15,-3 6 19-15,3 4-4 16,0 4 0-16,-3 10-6 0,0 8-1 16,0 11-8-16,0 2-3 15,-3 0 1-15,0 1 2 0,3-1 4 16,0-5-4-16,0-5-3 15,0-9-50 1,0-4-22-16,-1-11-31 16</inkml:trace>
  <inkml:trace contextRef="#ctx0" brushRef="#br0" timeOffset="1293.7852">11152 5712 220 0,'-9'16'85'0,"12"-5"-46"0,-3 13-46 0,0-11 14 0,-3 5-5 16,0-2 1-16,3 0-26 15,-3-3-9-15,0-2-57 16</inkml:trace>
  <inkml:trace contextRef="#ctx0" brushRef="#br0" timeOffset="1446.0456">11221 5435 312 0,'-27'-6'118'0,"15"4"-64"0,21 2-76 15,-9 0 13-15,3 2-15 16,0 4 0-16,0 1-51 0,6 7-23 16,3 2 9-1,-1-3 5-15</inkml:trace>
  <inkml:trace contextRef="#ctx0" brushRef="#br0" timeOffset="1666.1837">11471 5530 260 0,'-21'-5'96'0,"18"5"-52"0,-18 0-47 0,15 2 19 15,-6 3-14-15,-3 6-1 16,-3 15-3-16,0 4-2 15,1 1 3-15,2 1 0 0,3 2 1 16,6 4-3-16,3-7 0 16,9-2-20-16,3-5-8 0,6-5-39 15,8-9-51 1,7-4 32-16</inkml:trace>
  <inkml:trace contextRef="#ctx0" brushRef="#br0" timeOffset="2012.4378">11587 5625 260 0,'-15'-24'96'0,"9"24"-52"0,-3 0-49 16,6 3 15-16,-6 7-11 15,-3 4-1-15,-3-1 1 16,0 5 0-16,-3 4 1 16,4-4-3-16,8 1 2 0,3 4 1 0,9-4 2 15,3-3-1 1,2-3-1-16,1-5-6 15,0-8-4-15,3-3-8 0,-3-5-1 16,0 1 5-16,-3-7 4 16,0 1 8-16,-3 0 6 15,-3 2 4-15,0 6 6 16,0 0-2-16,0 13 5 16,0 2-7-1,0 3-5-15,3 6-1 16,-1 2-3-16,7-2-1 15,-3-4-6-15,9-1-164 32,0-25 50-32</inkml:trace>
  <inkml:trace contextRef="#ctx0" brushRef="#br0" timeOffset="2226.5114">11780 5289 220 0,'-6'19'82'0,"6"28"-44"0,0 1-42 15,0-19 15-15,0 11 5 16,-3 10 7-16,0 0-8 16,3 3-3-16,0 0-7 15,0-8-10-15,3-5-2 0,0-6-74 16,0-8-64-16</inkml:trace>
  <inkml:trace contextRef="#ctx0" brushRef="#br0" timeOffset="2417.0274">11604 5490 308 0,'-2'-5'115'0,"7"2"-62"0,16-2-66 0,-6 2 15 16,0 1-8-16,0-1 4 0,3 0-15 16,3 3-3-1,5 0 10-15,-2 3-46 0,6 2-16 16,3 3-26-16</inkml:trace>
  <inkml:trace contextRef="#ctx0" brushRef="#br0" timeOffset="2718.7711">11997 5673 184 0,'6'18'71'0,"0"-15"-38"0,6 2-34 16,-6 0 12-16,3-2 4 16,0-6 2-16,6 1-11 15,-3-4-3-15,0-1-2 16,-3-9-17-16,-3-5-6 0,-3-1 2 16,-9 4 4-16,-3-1 11 15,-3 6 8-15,0 5 14 16,-3 5 7-16,-6 11-12 0,-3 11-7 15,-2 5-1 1,2 2 1-16,6 1 11 16,6-4 5-16,9 9-7 0,12-3-3 15,0-2 0-15,6-3 3 16,0-3-10-16,5-5-2 16,7-6-13-16,9-4-3 15,0-14-59 1,2-14-66-16,-2-4 32 15</inkml:trace>
  <inkml:trace contextRef="#ctx0" brushRef="#br0" timeOffset="2913.1952">12471 5226 316 0,'-6'2'121'0,"3"14"-66"0,0 13-69 0,0-2 17 15,-6 15-6-15,-9 16 1 0,-9 16 15 16,-3 3 8-16,1 0-10 16,2-6-8-16,6-5-3 0,3-10-11 15,6-3-5-15,9 0-124 16</inkml:trace>
  <inkml:trace contextRef="#ctx0" brushRef="#br0" timeOffset="3708.788">12658 5551 156 0,'9'-8'57'0,"-9"5"-30"0,3 1 6 0,-3 2 25 16,0 0-6-16,-3 0-3 15,-6 0-20-15,0 2-5 16,-9 4-14-16,-5 2-2 0,-1 5 2 16,3 5-8-16,6-2-1 15,3 0-6-15,6 0 1 16,6 0 0-16,9 2-1 0,6 1 4 16,3-1 0-1,-3 6 1-15,0-3 2 0,-6 1 5 16,-3-4 6-16,-3-2 4 15,-3 0 4-15,-3-3-7 16,-9-2-3-16,-9-6-9 16,3 0-1-16,-3-2-1 15,0-3 0-15,0 0-18 16,4-5-5-16,2-1-35 16,6-12-70-1,9-6-29-15,3 0 39 16</inkml:trace>
  <inkml:trace contextRef="#ctx0" brushRef="#br0" timeOffset="3933.8269">12858 5318 244 0,'-3'3'93'0,"0"-1"-50"0,3 12-50 0,0 2 14 16,0 5 6-16,0 10 6 15,-6 9 4-15,0 13 3 16,3-3-14-16,0 1-5 0,6-1 0 16,0-3-4-16,0-4-2 15,-6-6-9-15,6-8-3 16,-9-5-71-16,0-6-31 0,0-4 7 16</inkml:trace>
  <inkml:trace contextRef="#ctx0" brushRef="#br0" timeOffset="4381.7146">12640 5591 316 0,'-9'-16'118'0,"9"16"-64"0,9-3-67 16,0 3 15-16,3-3-8 15,3 1 2-15,6-1-1 16,6 1 4-16,5-1 0 15,1 0-6-15,0 3-3 0,0 0-30 0,-7-2-11 16,7 2-12 0,-6 0-1-16,0 0 90 47,-24 21-1-47,-3 0 8 15,-3 5-8-15,0 1-5 16,0 2-5-16,0 8 1 15,3-3-9-15,3-2 5 0,3-5 1 16,6-4 2-16,3-4 1 16,-1-3 5-16,1-8 3 15,3-6-3-15,0-4-1 16,-3-9-5-16,0-7 1 16,-6-1-7-16,-3-2-1 0,-6-3-4 15,-3 3-3-15,-3 0-5 16,-9-3 0-16,-3 11-33 15,0-6-16 1,3 11-43-16,0 6-19 0,3 2 8 16</inkml:trace>
  <inkml:trace contextRef="#ctx0" brushRef="#br0" timeOffset="4682.5636">13114 5702 200 0,'9'18'74'0,"-1"1"-40"0,4-3-29 0,-6-8 19 16,0 10 9 0,0 1 9-16,-3-3-7 15,0-3-1-15,-3-3-19 16,0-2-2-16,0-2 0 0,0-4-1 0,-3-2 3 16,0-8 1-16,0-8-1 15,3-2-10-15,0-1-5 16,3 1-3-16,3-1-1 15,0 3-2-15,3 1 1 16,0 1 3-16,6 4 1 16,3-1-13-16,0 6-3 15,2 2-31-15,1 3-14 16,3-2-14-16,-6-1-5 0,-3-2-14 31</inkml:trace>
  <inkml:trace contextRef="#ctx0" brushRef="#br0" timeOffset="4983.7449">13414 5659 204 0,'0'3'77'0,"3"8"-42"0,3-3-32 0,3-6 17 0,0 6 3 16,0-3 14-1,6 1-8-15,0-4-16 16,0 1-3-16,-3-3-3 0,-1-3-1 16,-2-2-1-16,0-3-3 15,-3-8-2-15,-3-5-10 16,-3 3-4-16,-3-1-4 15,-3 3-2-15,-15 6 7 0,1 2 5 16,-1 5 5 0,0 8 2-16,0 11 7 15,0 3 6-15,3 2 7 16,4 5 5-16,2-2 1 0,6 5 2 16,6 0-13-16,9-2-3 15,5-3-7-15,16-6-3 16,9-7-44-16,9-11-21 15,11-16-70 1</inkml:trace>
  <inkml:trace contextRef="#ctx0" brushRef="#br0" timeOffset="5527.6049">14158 5535 272 0,'-14'8'101'0,"11"-3"-54"0,3 9-57 0,0 7 16 15,0 5-6-15,0 1 0 0,0-1 0 16,0 1 0-16,0 2 0 15,0 2 0-15,0-4 2 0,0-6-8 16,0-5-1-16,0-3-58 16,-3-21-72-1</inkml:trace>
  <inkml:trace contextRef="#ctx0" brushRef="#br0" timeOffset="5632.7597">14114 5517 304 0,'-9'-6'115'0,"9"4"-62"0,3-1-90 16,-3 3 3-16,3 0-28 15,0 0-7-15</inkml:trace>
  <inkml:trace contextRef="#ctx0" brushRef="#br0" timeOffset="5960.3315">14292 5654 248 0,'-6'11'93'0,"6"-1"-50"0,-3 11-52 0,3-13 14 16,0 3-3-16,-3-3 1 15,0 0 1-15,0-3 2 16,3 0-3-16,-3-2 3 0,3-3 3 16,0-5-7-16,0-3-1 15,6-5-1-15,0-9 0 16,3-1-3-16,3 2 2 0,0 2 3 15,3 6 1-15,6 2-1 16,-3 14-2-16,0 10 5 16,-1 6 1-16,-2-1 2 15,-3 3 2-15,0-2-5 16,-3-1-3-16,0 3-4 16,-3-2 1-16,3-6-30 15,0-2-14-15,0-11-70 16</inkml:trace>
  <inkml:trace contextRef="#ctx0" brushRef="#br0" timeOffset="6249.638">14870 5353 244 0,'-24'-38'93'0,"21"31"-50"0,-18-12-30 0,15 14 24 15,-6-1 1-15,-3 1 4 16,1 5-21-16,-1 3-9 16,0 5-8-16,0 8-8 0,3 13 0 15,3 10-3-15,3 17 2 16,3 2 5-16,0 0 2 16,3-5-3-16,3 3-1 15,0-9-6-15,0-7 0 16,0-8-25-16,0-8-10 0,-3-8-159 31,-6-24 72-15</inkml:trace>
  <inkml:trace contextRef="#ctx0" brushRef="#br0" timeOffset="6396.197">14510 5519 296 0,'0'-2'112'0,"9"2"-60"0,11-3-67 15,-8 3 16-15,15-3-27 16,3 3-8-16,3 0-24 16,-1 0-11-16,4 0-21 15,6 0-6-15</inkml:trace>
  <inkml:trace contextRef="#ctx0" brushRef="#br0" timeOffset="6621.0128">14858 5601 228 0,'-24'43'88'0,"9"-33"-48"0,6 14-36 0,6-13 19 15,0 2-4-15,3 5 1 16,9-4-5-16,-3-1 1 16,12 3-3-16,0-11 2 15,6-5-6-15,-3-3-1 16,-4-5 2-16,1-5 4 16,-6 0-4-16,-3-8 0 15,-6-6-6-15,-6 1-3 16,-6-1-18-16,-3 4-6 15,-6 4-22-15,4 6-9 16,-7 5-73 0</inkml:trace>
  <inkml:trace contextRef="#ctx0" brushRef="#br0" timeOffset="6909.3322">15033 5617 240 0,'6'50'90'0,"0"-36"-48"0,9 4-42 16,-12-10 16-16,0 3 13 16,-6-1 8-16,0-2-5 15,0 0-4-15,3-3-16 0,0-2-5 0,-3 0-3 16,0-3 2 0,0-6 3-16,3-4-6 15,0-6-4-15,0-8-3 16,9-5 3-16,0 3-5 15,3 2 2-15,0 5 0 0,-3 3 2 16,0 6-30-16,0 2-13 16,0 3-28-16,0 2-12 15,0 0-18 1</inkml:trace>
  <inkml:trace contextRef="#ctx0" brushRef="#br0" timeOffset="7357.523">15233 5556 236 0,'3'8'90'0,"0"13"-48"0,0 11-34 15,0-21 24-15,0 2-7 16,-3 0 0-16,0 0-7 16,0-5-1-1,0 3-10-15,0-3-4 0,0-3-2 0,0 0 1 16,0-5 1-16,0-2-10 15,0-4-5-15,3-9-5 16,6-9-3-16,6 3 5 16,-1 2 1-16,-2 3 6 15,0 3 5-15,0 5 6 0,-3 5 6 16,3 11 6 0,-3 0 5-16,-3 6-1 0,0 1 0 15,0-1-6 1,-3-4-3-16,0-4-5 0,0-1-2 15,3 0-3-15,0-5-1 16,3 0 1-16,0-8 0 16,2 3 0-16,-2 8 0 15,3 2-5-15,-3 0 1 16,0 3 2 0,0 3 3-16,-3-3-5 15,3-1 1-15,3 1-23 0,6-2-11 16,3-6-31-16,-1-3-12 15,4-5-24 1</inkml:trace>
  <inkml:trace contextRef="#ctx0" brushRef="#br0" timeOffset="7687.5646">15724 5522 256 0,'-21'-8'96'0,"18"11"-52"0,-3-1-34 16,3 1 25-16,-3 2-15 15,-3 3-3-15,1 8-13 16,-1 8-2-16,0 2-2 15,6 3-3-15,3-2 2 0,0-3 1 16,3-3 2-16,9-5-1 16,-4-3 2-16,1-5-9 15,0-6-3-15,6-4-4 16,-3-6-2-16,-3-5-1 0,0-9 2 16,3-7 8-16,-3 6 3 15,0 1 0 1,-3 7 0-16,0 4 6 0,0 6 5 15,0 10 7-15,0 11 3 16,2 2-1 0,1 4 2-16,0-1-10 0,0-3-5 15,3-2-3-15,-3-3 1 16,3-2-32-16,0-3-14 16,0-8-84-1</inkml:trace>
  <inkml:trace contextRef="#ctx0" brushRef="#br0" timeOffset="7882.2024">15900 5175 304 0,'-6'8'112'0,"6"21"-60"0,3 8-63 0,3-15 16 15,0 15-6-15,0 8 2 0,0 2 6 16,-1 14 4-16,1-8-6 15,0-5-3-15,-3-3 1 0,-3-8-24 16,0-8-11-16,0-6-96 16</inkml:trace>
  <inkml:trace contextRef="#ctx0" brushRef="#br0" timeOffset="8095.8756">15697 5429 348 0,'0'0'129'0,"6"3"-70"0,33 0-71 0,-24-3 18 16,3 0-5-16,8 0 1 16,4 0-31-16,6 0-13 15,3 2-78-15,-4 1-33 16,1-1 60-16,-6 1 31 15</inkml:trace>
  <inkml:trace contextRef="#ctx0" brushRef="#br0" timeOffset="8225.3381">16144 5480 280 0,'3'13'107'0,"-3"0"-58"0,3 8-53 0,0-5 21 0,-3 5-13 16,3 3 0-16,-6-3-2 16,0 0-2-16,3-2 1 15,0-6-28-15,0-2-9 16</inkml:trace>
  <inkml:trace contextRef="#ctx0" brushRef="#br0" timeOffset="8407.6194">16123 5308 344 0,'-6'-3'129'0,"9"3"-70"0,3 0-71 0,-6 0 20 15,6 5-21-15,0 0-7 16,3 1-27 0,6-1-12-16,2 0-62 0,1 9-27 15,0 1 75-15,-3 1 39 16</inkml:trace>
  <inkml:trace contextRef="#ctx0" brushRef="#br0" timeOffset="8618.9599">16254 5562 228 0,'-9'45'88'0,"9"-16"-48"0,0-6-38 0,3-15 17 15,3 3-1-15,3-3 1 16,0 0-2-16,3-3 2 16,3-2-10-16,-1-6 8 0,1-2 5 0,0-3-2 15,-3-13-2 1,0 0-8-16,-6-3-4 0,-3-3-1 16,-6 1 1-16,-6-1-8 15,-3 4-3-15,-3 4-11 16,-3 6-4-16,-2 2-34 15,5 3-15-15,3 3-59 16</inkml:trace>
  <inkml:trace contextRef="#ctx0" brushRef="#br0" timeOffset="8934.2725">16474 5458 272 0,'21'22'101'0,"-15"-4"-54"0,3 9-50 16,-3-17 19-16,-3 6-3 15,0 5 4-15,-3-5 8 0,0-3 5 16,-3 0-16-16,3-2-4 16,0-6 3-16,0-21-8 15,3-5-9 1,3-8-9-16,6 0-3 16,3-8 0-16,8 5 2 15,1 8 8-15,0 22 5 16,0 4 8-16,-3 12 6 15,-1 7 2-15,-2 8 3 16,-3 8 1-16,-3-5 1 16,-3-3-9-16,0-5-2 15,-3-3-21-15,0-5-6 16,0-6-85-16,0-2-36 0,0-8 11 16</inkml:trace>
  <inkml:trace contextRef="#ctx0" brushRef="#br0" timeOffset="9385.7782">17194 5779 376 0,'-20'37'140'0,"11"-11"-76"0,-15 0-75 16,9-10 24-16,0-2-14 15,-3-1 0 1,-3-3-83-16,-2-2-38 16,-10-2-13-16,3-6-4 0</inkml:trace>
  <inkml:trace contextRef="#ctx0" brushRef="#br0" timeOffset="10556.3442">17954 5532 112 0,'0'-7'44'0,"0"1"-24"0,0-2-4 16,0 6 18-16,0-4 4 16,0-2 2-16,0 0-5 15,-3 1 1-15,0-1-20 16,-3 0 4-16,0 2 1 0,-6 4-7 15,-3 4-1-15,-12 12-9 16,-3 7-5-16,4 16 0 16,2 2 0-16,6-1-2 15,3-4 2-15,9-8-4 16,3-2 1-16,6-5 0 0,0-6 2 16,9-2 1-16,6-6 1 15,-3-5 0 1,0-5 2-16,-1-6-3 0,-2-10 0 15,0-6-6-15,0 4 0 16,-3-1 3-16,-3 5 2 16,0 6-1-16,0 2 2 15,0 6-4-15,3 13 1 16,0 11 6-16,0 4 4 16,3 9 1-16,-6 2 1 15,-4 1 9-15,-2-1 6 16,-2-2-3-16,-4 0 0 0,-6-3-9 15,-6-3-2-15,-12-7-3 16,0-6 1 0,0-5-31-16,1-8-10 0,2-5-11 15,3-3-2-15,6-8-12 16,6-13-3-16,9 0-28 16</inkml:trace>
  <inkml:trace contextRef="#ctx0" brushRef="#br0" timeOffset="10887.2871">18001 5519 208 0,'21'6'79'0,"-18"1"-42"0,15 4-30 16,-9-6 18-16,0 3-2 0,0 5 1 16,2-2-7-16,1-8-2 15,0-3-9-15,0-3 0 0,0 0 1 16,0-2-3-16,0-3-1 15,-6-2 1-15,-3-1 0 16,-6-2 0-16,-3 2 0 16,-6 3-9-16,0 3-4 15,-6 5 2-15,-6 5 4 16,1 6 2-16,2 7 1 16,3 9-3-16,0-1 2 15,9 1 3-15,6-3 1 16,9-1-1-16,12-1-2 15,0-1 3-15,3-5 0 16,2-6-15-16,4-2-6 0,6-5-42 16,3-9-18-16</inkml:trace>
  <inkml:trace contextRef="#ctx0" brushRef="#br0" timeOffset="11215.6704">18296 5120 280 0,'-21'-6'107'0,"18"6"-58"0,3 3-62 0,0-3 17 16,9 27-4 0,0 7 7-16,-3 14 3 15,0 4-5-15,-3 9-1 0,0 0 0 16,0 3-2-16,0-11-2 16,0-6-4-16,-3-7-2 15,0-11-46-15,0-5-20 0,-3-11-36 16</inkml:trace>
  <inkml:trace contextRef="#ctx0" brushRef="#br0" timeOffset="11397.3654">18138 5429 320 0,'-12'-2'121'0,"12"2"-66"0,3-3-71 15,0 3 18-15,3 0-2 16,6-5 7-16,6 2-1 15,12-5-1-15,5 3-2 16,7-6-11-16,3 1-3 0,2 2-73 16,-2 0-34-16,-6 2 9 15</inkml:trace>
  <inkml:trace contextRef="#ctx0" brushRef="#br0" timeOffset="11650.3806">18745 5482 220 0,'-18'27'85'0,"33"-6"-46"0,-21 18-39 0,12-17 16 16,-3 1-3-16,-6 4 3 15,0-3-9-15,9 0-2 16,-3-3-3-16,3-5-6 0,-3-3-2 16,0-3-57-16,3-20-71 15</inkml:trace>
  <inkml:trace contextRef="#ctx0" brushRef="#br0" timeOffset="11784.5307">18698 5405 216 0,'-18'0'82'0,"21"-10"-44"0,-3 5-84 15,9 7-3-15,0-2-32 16,6 0-10-16</inkml:trace>
  <inkml:trace contextRef="#ctx0" brushRef="#br0" timeOffset="12085.2471">18843 5572 240 0,'-5'37'90'0,"8"-8"-48"0,-6 3-47 0,6-19 17 16,-3 0 0-16,0 1 4 15,0-6 3-15,0-3 3 16,0 0-12-16,0-5-3 0,2-10-3 16,1-4-2-1,0-15-6-15,3 0-2 0,3-3 0 16,6 3 2-1,0 6-1-15,6 4 1 16,-3 8-2-16,0 9 1 16,-3 7 7-16,-1 6 4 0,1 12-1 15,-3 1 2-15,-3 3-4 16,0-3 0-16,0-3-6 16,-3-5 0-16,0-1-32 15,-3-4-14-15,3 0-66 16</inkml:trace>
  <inkml:trace contextRef="#ctx0" brushRef="#br0" timeOffset="12417.3383">19385 5345 224 0,'-3'-35'85'0,"3"25"-46"0,0-6-41 0,-6 8 17 16,-3 0 15-16,0-3 13 15,-5 1-13-15,-4 2-5 16,0 2-15-16,0 6-9 0,-3 8-1 16,-3 8-7-16,3 11 0 15,4 10 1-15,5 5 3 16,9 6 2-16,0 10 1 15,3-5 0-15,0-8 0 16,0-3-3-16,0-7 2 16,0-9-8-16,0-5-2 15,-3-5-43-15,0-3-16 16,0-7-40-16</inkml:trace>
  <inkml:trace contextRef="#ctx0" brushRef="#br0" timeOffset="12582.3507">19004 5506 304 0,'-12'-5'115'0,"15"5"-62"0,6 0-68 15,0 0 16-15,3 0-7 16,3 0 3-16,6 0-16 16,12 0-4-16,-1 2-55 0,1 1-22 15,0-3 10 1,-3 3 8-16</inkml:trace>
  <inkml:trace contextRef="#ctx0" brushRef="#br0" timeOffset="12809.1481">19320 5556 240 0,'-6'11'90'0,"3"7"-48"0,-3 11-45 0,6-18 19 15,0 2-6-15,0 1 2 16,3-1-2-16,3 0 1 16,3-2-6-16,6-1 1 0,-3-5 1 15,2 1 5-15,1-6 5 16,-3-3-5-16,0-2 1 15,-3-11-4-15,-3-5 0 16,-3 0-3-16,-3-1 1 0,-6 1-9 16,-6 0 0-16,-3 3-18 15,0 2-6 1,0 5-25-16,1 3-10 0,-1 3-55 16</inkml:trace>
  <inkml:trace contextRef="#ctx0" brushRef="#br0" timeOffset="13093.1298">19448 5556 152 0,'9'13'57'0,"0"11"-30"0,0 11-16 16,-4-25 18-16,1 4 7 16,0-1 8-16,-3 0-4 0,0 3-2 15,-3-6-21-15,0-2 1 0,-3 0 2 16,3-2-7-16,-3-4-2 15,0-2 0-15,0-2 0 16,0-4-5-16,3-2-4 16,0-2-6-16,3-6 0 15,3-5-3-15,3 2 2 16,0 1 3-16,0 4 3 16,0 4-35-16,0 2-17 15,0 3-29-15,-3-1-13 16</inkml:trace>
  <inkml:trace contextRef="#ctx0" brushRef="#br0" timeOffset="13647.0329">19698 5559 160 0,'-3'8'60'0,"6"13"-32"0,-3 11-2 16,0-19 25-16,0 6-7 15,-3-1-2-15,0 1-10 0,0-1-5 16,0 1-15-16,0-6-8 0,3-3-2 16,0 1-2-1,0-3 2-15,0-3-1 16,0-2 2-16,-3-6-4 15,3-5-2-15,-3-2-7 16,3-9-4-16,0-7-1 0,3-3 1 16,3 5 3-1,0 5 5-15,3 6 3 0,0 5 4 16,3 13 0-16,-3 6 2 16,-1 2 9-16,1 6 4 15,-3-1 1-15,-3-2 0 16,-3 0-5-16,0-3 0 15,0-2-5-15,0-3-2 16,0-3-2-16,6-8-5 16,0-5 1-1,12-2-6-15,0-1 0 0,0 1 1 16,0 4 1-16,-3 4-2 16,-1 4 2-16,1 4 7 15,-3 2 4-15,0 5-3 16,-3 0-2-16,0 3-5 15,-3-3-2-15,0 3-30 16,3-8-12-16,0-3-54 16,3-10-45-1,3-3 58-15</inkml:trace>
  <inkml:trace contextRef="#ctx0" brushRef="#br0" timeOffset="14009.9631">20141 5593 264 0,'-15'-10'101'0,"1"23"-54"0,-1-2-50 0,6-1 16 16,-3 3-3-16,0 3 4 16,-3 3 1-16,3 2 0 15,0 0-7-15,3 3-3 0,3 2-1 16,6-2-5-16,3-5 1 16,3-3 0-16,3-3 0 15,0-5-3-15,12-6 2 16,-3-4 1-16,0-9 2 15,-3-2-1-15,-4-3-1 16,-2-5 1-16,0 2 1 16,0 3-3-16,-3 6 0 15,0 2-1-15,0 8-4 16,0 5 3-16,0 3 0 16,0 5 1-16,0 1 2 15,3-1 2-15,-3-3-8 16,3-2-3-16,0-8-28 15,0-2-14-15,0-4-59 16,5-7-34 0,-2-3 72-16</inkml:trace>
  <inkml:trace contextRef="#ctx0" brushRef="#br0" timeOffset="14203.3545">20344 5263 288 0,'-6'-3'110'0,"6"6"-60"0,0 5-63 15,3-1 15-15,-3 9 1 16,0 13 5-16,0 8 5 0,0 6 3 16,0 15-9-16,-6-2-2 0,0-4 1 15,3-4-5-15,0-3-1 16,0-3-9-16,0-7-4 16,0-9-55-16,-6-18-91 31</inkml:trace>
  <inkml:trace contextRef="#ctx0" brushRef="#br0" timeOffset="14399.4799">20094 5522 332 0,'-3'-3'126'0,"21"3"-68"0,-7 3-65 15,-5 0 19-15,6-3-4 16,3 0 3-1,3 0-4-15,9 0-2 0,3 0-2 16,-1-3-11-16,1 0-5 0,0 1-37 16,0-4-18-16,-4 1-63 15</inkml:trace>
  <inkml:trace contextRef="#ctx0" brushRef="#br0" timeOffset="14533.6016">20487 5503 240 0,'0'14'90'0,"3"-4"-48"0,-3 9-34 16,3-3 21-16,-1 7-9 15,1 4 1-15,0-1-10 16,0-2-2-16,-3-3-5 0,0-2-7 0,0-6-1 16,0-2-212-1,6-14 79 1</inkml:trace>
  <inkml:trace contextRef="#ctx0" brushRef="#br0" timeOffset="14713.8948">20522 5398 392 0,'-18'7'148'0,"21"-17"-80"0,-3 15-84 0,3-7 21 15,0 4-11-15,0 1 4 16,3-1-8-16,6 1-3 16,3 2 7-16,0 1-35 0,3 2-14 0,0-3-32 15,-3 3-11-15,-4 0-4 16</inkml:trace>
  <inkml:trace contextRef="#ctx0" brushRef="#br0" timeOffset="14939.8926">20623 5599 276 0,'-17'47'104'0,"14"-26"-56"0,6 3-54 15,-3-11 17-15,6 3-5 16,3-2 3-16,2-1 0 16,4 3 2-16,0-8-6 15,6-6 1-15,-3-4 4 0,0-4-4 16,0-4 2-16,-7-4-3 0,-2-1 2 15,-9-17-2-15,-9 0 0 16,-5 0-6-16,-4 3 1 16,-3 5-5-16,0 3-1 15,3 5-26-15,3 3-9 16,3 3-28-16,6 2-9 16,6 2-22-1</inkml:trace>
  <inkml:trace contextRef="#ctx0" brushRef="#br0" timeOffset="15191.9256">20820 5506 284 0,'15'24'107'0,"-9"-6"-58"0,6 35-42 0,-9-34 23 15,0 2-12-15,0 0-3 16,-3-2-4-16,0-4 0 16,0-4-6-16,0-3-1 0,0-3 0 0,0-7-7 15,0-6 0 1,3-11-6-16,3-10-1 0,5-3-2 15,7 3 2-15,0 8 1 16,9 8 1-16,0 10 9 16,-3 14 6-16,-1 13 3 15,-2 5 4-15,0 0-5 16,-6-5-1-16,0-3-17 16,-3-5-7-16,3-8-126 15</inkml:trace>
  <inkml:trace contextRef="#ctx0" brushRef="#br0" timeOffset="16068.0664">21502 5450 260 0,'0'0'99'0,"6"3"-54"0,5 5-53 0,-2 0 16 15,0 8 0-15,3 2 5 16,3 11-6 0,0 3-4-16,-3 0-2 0,9 0-1 15,-9-6 0-15,2-5-20 0,-2-2-7 16,0-6-46 0,0-8-59-16,0-7 27 15</inkml:trace>
  <inkml:trace contextRef="#ctx0" brushRef="#br0" timeOffset="16246.0367">21755 5480 256 0,'-3'-6'96'0,"0"6"-52"0,3 6-51 0,0-1 16 15,-3 8-6-15,0 14 3 16,-3 12 1-16,-3 9 1 16,-12 7-4-16,3 4 2 0,-3-1 3 15,0-5-7-15,4-3-3 0,2-5-16 16,6-11-6-16,3-12-70 15,6-9-53 1,3-19 51 0</inkml:trace>
  <inkml:trace contextRef="#ctx0" brushRef="#br0" timeOffset="16560.3885">21796 5614 200 0,'-6'8'77'0,"0"14"-42"0,0 4-45 16,6-13 9-16,0 3 11 0,3 3 7 16,3 7 1-16,3-5 0 15,3-2-10-15,3-3 1 0,6-6 2 16,3-7 7-16,-1-8 3 16,1-6-4-16,-6-2-2 15,-3-6-1-15,-9-2 2 16,-15-3-5-16,-12-5 1 15,-3 3-1-15,-5 5 1 16,-1 5-9-16,3 5-1 16,3 11-24-16,3 0-8 15,7 0-20-15,11 0-55 16,9 0 10 0,8-10 3-1</inkml:trace>
  <inkml:trace contextRef="#ctx0" brushRef="#br0" timeOffset="16874.7632">22014 5487 260 0,'-3'3'96'0,"0"2"-52"0,3 6-58 15,0 0 11-15,0 7 3 16,0 11 6-16,6 0 9 16,-3 3 5-16,2 0-10 15,4-3-3-15,3-8-3 0,3 0-5 16,3-10 1-16,0-6 4 15,0-5 5-15,-3-8-7 16,0-5-3-16,-7-8 0 0,-2-8 0 16,-3 2 3-1,-3 3 1-15,0 9 3 16,0 1 1-16,0 6 1 0,0 6 0 16,0 10-7-16,0 10-2 15,3 1-3-15,0 2 0 16,6 0-2-16,3-2 1 15,6-4-37-15,3-4-16 16,6-6-59 0</inkml:trace>
  <inkml:trace contextRef="#ctx0" brushRef="#br0" timeOffset="17371.2399">22653 5495 140 0,'-5'-5'55'0,"2"2"-30"0,-3 1-7 16,3 2 18-16,-6 2-5 16,0 1-1-16,-6 2-14 15,-3 6-5-15,0 2-7 16,0 14-7-16,3 2-1 0,4 5 0 15,2 1 2-15,3-6 1 16,3 2 3-16,6-7 1 16,3-3 3-16,6-5 8 15,5-10 5-15,-2-9 2 16,0-5-1-16,0-8-6 0,0-10-4 16,-3-11-3-1,-3-8-2-15,-6-3-10 0,-3-10-2 16,0 2-1-16,0 1 0 15,-3 4 5-15,0 12 3 16,0 18 10 0,-3 7-10-16,3 14-2 15,3 8 3-15,0 16 1 16,0 8 2-16,3 8 0 16,0 10 0-16,3 0 0 15,0-2-2-15,3-6 1 0,0-8-15 16,2-7-5-16,4-9-62 15,3-7-27-15,-3-6 5 16</inkml:trace>
  <inkml:trace contextRef="#ctx0" brushRef="#br0" timeOffset="17642.0852">22749 5525 236 0,'-24'13'90'0,"18"0"-48"0,0 19-42 15,6-14 18-15,-3 1 1 16,3 2 5-16,3 0-10 16,6 0-3-16,6-2-7 15,-3-3 2-15,12-6 3 0,-1-4 1 16,-2-6 2-16,0-6-2 16,-3-2 1-16,-6-5-2 0,-3-5 0 15,-9-4-3-15,-3-1-1 16,-12-1-10-1,-3-3-4-15,-3 3-26 0,0 6-12 16,6 2-49 0,4 6-60-16,2 4 42 15</inkml:trace>
  <inkml:trace contextRef="#ctx0" brushRef="#br0" timeOffset="17974.4608">22945 5509 204 0,'0'23'77'0,"3"-4"-42"0,0 29-26 0,-3-30 19 16,0 3 3-16,0-2 6 15,0-1-11-15,0-2-6 16,0-5-11-16,6-6-4 0,-6 0-1 0,0-5 0 16,3-5 0-16,0-8-2 15,3-11-2-15,0-2-6 16,6-1-1-16,3 1-2 15,3 4 3-15,-6 7 2 16,5 7-1-16,-2 8 8 16,-3 8 3-16,0 5 3 15,-3 11 2-15,-3-1-1 16,0 1 1-16,-3-3-6 16,-3-2-1-16,3-3-26 0,0-3-13 15,0-5-55-15,6-3-24 16,0-5 12-1</inkml:trace>
  <inkml:trace contextRef="#ctx0" brushRef="#br0" timeOffset="18136.0241">23225 5427 296 0,'-15'-16'112'0,"9"3"-60"0,3-1-63 0,0 4 18 15,0-1-29-15,0 1-10 16,3-4-42-16,3-2-15 16,3-5 1-16,9-16 0 15</inkml:trace>
  <inkml:trace contextRef="#ctx0" brushRef="#br0" timeOffset="18301.7745">23365 5109 236 0,'0'11'88'0,"6"15"-48"0,0 22-42 16,-6-24 17-16,6 10 2 15,-3 8 4-15,-3 6-4 16,0 2-2-16,6 11-9 16,-3-8-4-16,0-5-1 0,0-6-6 15,0-8-1-15,-3-7-94 16,3-9-67-16,-3-10 63 16</inkml:trace>
  <inkml:trace contextRef="#ctx0" brushRef="#br0" timeOffset="18451.7793">23240 5469 324 0,'3'-5'123'0,"6"2"-66"0,24-10-62 0,-19 10 20 16,7 0-14-16,6-2-2 16,9 5-25-16,-1-2-7 15,4-1-101-15,3-5-44 16</inkml:trace>
  <inkml:trace contextRef="#ctx0" brushRef="#br0" timeOffset="18919.6579">23811 5154 224 0,'0'19'85'0,"0"7"-46"0,6 16-41 16,-3-18 14-16,-3 13 16 16,-3 8 11-16,-3 6-3 0,-3 7-1 15,6-3-19 1,-5-4-10-16,-1-9-2 0,9-8-1 0,-3-5 1 15,0-7-2-15,3-7 1 16,0-4-13-16,0-11-6 16,6-8 4-16,0-10 2 15,2-9 1-15,4-2 3 16,3 3 2-16,0 4 2 16,0 6 1-16,3 9 1 15,-6 7 6-15,3 10 4 16,-3 11-1-16,0 6 0 15,-7 2-5-15,-8 0-1 16,1 3-3-16,-1-3-1 16,3-5-26-16,5-3-11 15,4-3-78 1,12-12-48-16,0-12 70 0</inkml:trace>
  <inkml:trace contextRef="#ctx0" brushRef="#br0" timeOffset="19262.0334">24157 5554 252 0,'-15'-11'96'0,"9"8"-52"0,0 3-36 16,0 3 24-16,-3 2-18 15,-6 3-2-15,-3 13-10 0,0 3-2 16,4 3 0 0,-1-1 2-16,6 3 1 0,-3 0-1 15,9 0-2-15,-3-5 1 16,6-5 1-16,6-3 1 15,3-11 1-15,0-2-2 0,3-9-2 16,-1-2 1-16,1-5-1 16,0-3 0-16,-3-2 2 15,0 2-1-15,-3 3 2 16,0 5-2-16,0 2-1 16,-3 6 5-16,6 8 1 15,-3 3 2-15,0 2 0 16,0 11-4-16,0-3-3 15,3-5 0-15,0-3 1 16,0-2-41-16,2-3-16 16</inkml:trace>
  <inkml:trace contextRef="#ctx0" brushRef="#br0" timeOffset="19545.9815">24273 5530 220 0,'0'0'85'0,"6"5"-46"0,0 6-30 0,-3-3 22 0,9 10 1 16,-4 6 5-16,1 2-5 15,9 4 1-15,-6-4-19 16,0-2-1-16,6 0 0 0,-6-3-1 16,0-5 3-16,-3-6-4 15,0-7 1-15,0-3-5 0,-1-3 1 16,1-5-3-16,0-5 0 15,-3-3-8-15,0-16-2 16,-3-2-9-16,3 0-4 16,-3 5-17-16,-3 5-5 15,0 5-21-15,0 6-9 16,3 2-55 0</inkml:trace>
  <inkml:trace contextRef="#ctx0" brushRef="#br0" timeOffset="19863.8582">24582 5588 256 0,'9'21'96'0,"-3"-16"-52"0,6 19-43 0,-3-18 19 15,3-4-7-15,0-2 0 0,0 0-5 16,6-5 0 0,-1-3-5-16,-2-5-4 0,0 0 0 15,-3-3-8-15,-3-3-2 0,-6-2-5 16,-3 0-1-16,-9 2 8 15,6 3 2-15,-6 6 13 16,-9 5 6-16,-2 5 1 16,-1 10 0-16,0 9 10 15,0 15 5-15,6 0 5 16,0 3 5-16,12 1-12 16,6-1-6-16,6-3-3 15,9-8-1-15,3-4-11 16,3-4-2-16,2-5-41 15,7-18-14-15,18-11-115 16</inkml:trace>
  <inkml:trace contextRef="#ctx0" brushRef="#br0" timeOffset="28631.1154">16337 9136 144 0,'9'-3'0'0,"3"-2"41"0,-6 5-1 15,0-3 12-15,0 1 4 16,-3 2-18-16,-3 0-6 0,0 0-18 16,-3 10-4-16,-6 9 0 15,-9 5-4-15,-3 2 2 16,0 1-5-16,-5 4-2 0,2-1-3 15,3-4 1-15,3-2-1 16,6-6 0-16,6 1 0 16,6-1 0-1,6-2 4-15,3 0-6 16,6 3 1-16,6-1 1 16,6 3 1-16,-1 0 1 15,1 6 0-15,-3 5 0 16,0-8 0-16,0-3-5 15,-3-3-1-15,-1-2-41 16,-5-5-17-16,-3-1-40 16</inkml:trace>
  <inkml:trace contextRef="#ctx0" brushRef="#br0" timeOffset="28903.1008">16284 9417 228 0,'-15'-6'85'0,"15"6"-46"0,0-2-32 0,0 2 18 16,3 0-7-16,3 0 0 15,6-3-4-15,8 0 1 0,7 3-8 16,9-2-2-16,3-1 1 15,5 3-3-15,-2-3-2 0,0 3 2 16,-7-2 0-16,1-4-12 16,0-4-7-16,-3-1-84 15</inkml:trace>
  <inkml:trace contextRef="#ctx0" brushRef="#br0" timeOffset="29490.6326">17153 9430 156 0,'3'-8'57'0,"-3"5"-30"0,0 1-14 0,0 2 19 16,-6-3 4-16,0-2 5 16,-6-1-16-16,0 4-6 15,-3 4-12-15,-3 4-9 0,-3 4-2 16,1 6 0-16,2 8 2 16,0 2 1-16,6 11 1 15,6 0-5-15,6-7 1 16,3-4 2-16,6-2 1 15,3-6 1-15,3-10 0 0,3-2 2 16,2-14 1 0,-2-11 3-16,0-2 3 0,-3-6 2 15,-3-4 3-15,-3-4-5 16,-3-4-1-16,-3-1-2 16,-9-2-1-16,0 5-1 15,0-3 2-15,3 5-1 16,-6 4 2-16,0 10-2 15,3 5 0-15,0 5-6 16,3 19-1 0,6 3 1-16,0 7-5 15,6 6 0-15,0 5 3 16,0 3 3-16,3 7 1 16,3 4-1-16,0-3 1 15,0 4 1-15,-1-4-1 0,-2-5 2 16,-3-9-18-16,3-5-6 15,0-5-70 1</inkml:trace>
  <inkml:trace contextRef="#ctx0" brushRef="#br0" timeOffset="29669.4961">17314 9424 260 0,'-6'-5'96'0,"9"10"-52"0,0-2-58 0,-3 2 14 15,3 3-6-15,-1 3 1 0,1 5 0 16,0 2 4-16,0 1 0 16,0 5 3-16,6 5 1 0,-3-5-28 15,0-9-10 1</inkml:trace>
  <inkml:trace contextRef="#ctx0" brushRef="#br0" timeOffset="29801.9645">17317 9282 272 0,'-9'-30'101'0,"6"28"-54"0,3-6-59 16,3 5 13-16,0 3-15 15,-3 0-2-15,6 0-24 16,5 3-12-16,10 2-41 16,6 3-16-16</inkml:trace>
  <inkml:trace contextRef="#ctx0" brushRef="#br0" timeOffset="30040.352">17629 9115 244 0,'-9'-16'93'0,"6"5"-50"0,-12 1-37 0,6 7 22 15,-3 1-8-15,1 2-2 16,-1 0-13-16,-3 8-5 16,0 10 0-16,3 14-6 0,0 5 2 15,3 8 0-15,3 0 2 16,3 2 3-16,0 6 2 15,0 3 1-15,0-11 0 0,3 8 2 16,3-3-8 0,-3-13-3-1,3-8-68-15,0-8-31 16,0-7 0-16</inkml:trace>
  <inkml:trace contextRef="#ctx0" brushRef="#br0" timeOffset="30237.6864">17364 9406 236 0,'0'-5'88'0,"3"-6"-48"0,21 3-45 0,-12 8 17 16,0 0-5 0,3-3 3-16,2 3-7 0,7 0-2 15,0 0-1-15,3 8-11 0,-3-2-3 16,0-1-53-1,-1 0-60-15,-2 3 29 16</inkml:trace>
  <inkml:trace contextRef="#ctx0" brushRef="#br0" timeOffset="30508.1789">17745 9170 228 0,'-15'-47'85'0,"12"42"-46"0,-3-1-37 0,3 6 17 16,-3 0-6-16,0 3 0 16,-2 2-14-16,-1 16-4 15,0 8 2-15,3 6-1 0,0 7 2 16,3 1 4-16,0 4 1 16,3 6-1-16,0 8-2 0,0-8 3 15,0-3 0-15,3-8-1 16,-3-7 1-16,0-9-11 15,0-7-2-15,-3-6-37 16,-3-8-16-16,0-5-30 16</inkml:trace>
  <inkml:trace contextRef="#ctx0" brushRef="#br0" timeOffset="30659.4046">17495 9454 268 0,'-3'-8'101'0,"6"8"-54"0,0-3-50 0,3 3 19 16,3-3-1-16,6 1 5 15,3-1-8-15,3 0-4 16,5 1-5-16,4-1-7 0,0 0-2 16,-3 3-46-16,2 0-20 15,4 3-45 1</inkml:trace>
  <inkml:trace contextRef="#ctx0" brushRef="#br0" timeOffset="31004.2355">17831 9464 244 0,'-11'3'90'0,"14"2"-48"0,8 3-42 0,-5-3 16 16,0 1 2-16,3-1 3 0,-3-2-4 15,3-1-2-15,0-2-9 16,0 0 0-16,0-2 4 0,0-4-2 16,0 1 3-1,-3-3-6-15,0-3-1 0,-3 1-7 16,-6-1-2-16,-3 1-7 15,-3 2 0-15,-3 2 1 16,-3 4 5-16,-6 2 1 16,3 2 0-16,3 4 1 15,4 4 3-15,-1 4 0 16,6 4 1-16,3 3 2 16,3-2 1-16,6 13-4 0,3-6 1 15,3-2-2 1,-1-8 0-16,1 0-16 0,3-6-8 15,0-5-44-15,0-10-17 16,0 0-4 0</inkml:trace>
  <inkml:trace contextRef="#ctx0" brushRef="#br0" timeOffset="31274.1754">17954 9475 200 0,'0'8'74'0,"0"5"-40"0,5 8-27 0,-2-8 18 15,0 6 2-15,0 7 6 16,0-5-16-16,0-5-5 16,-3-2-7-16,0 1-2 0,0-7 3 15,0 3-1-15,0-8 0 16,0 2 3-16,0-21 5 16,3-5-5-16,6-3-4 15,0-2-3-15,0-1 2 16,6 3 0-16,-3 6 3 15,-3-1 1-15,0 6-12 16,0 2-6-16,0 4-39 16,3 1-18-16,-4 4-52 15</inkml:trace>
  <inkml:trace contextRef="#ctx0" brushRef="#br0" timeOffset="31606.9562">18174 9467 192 0,'3'13'74'0,"0"-5"-40"0,3 5-22 15,-3-8 21-15,3 3-2 16,0 0 2-16,2-2-3 0,1-1-1 16,0-2-16-16,-3-3 1 0,3-6 5 15,0-2-7 1,-3 0-5-16,0-2-5 16,-9-3-8-16,0-1-1 15,-3 1-10-15,-3 3-2 16,-3 2 3-16,0 2 2 15,-2 6 2-15,-4 3 2 16,0 5 4-16,3 5 1 0,0 6 7 16,6 2 4-16,3 5 1 15,3 6 1-15,6-3-2 16,3-5 1-16,3-3-2 16,3-8 0-1,0-2-23-15,3-6-8 0,0-5-20 16,2-10-7-16,-2-9-50 15</inkml:trace>
  <inkml:trace contextRef="#ctx0" brushRef="#br0" timeOffset="31933.8688">18323 9414 188 0,'0'0'71'0,"0"8"-38"0,3 2-25 16,0 1 16-16,0 5 5 15,0 5 5-15,-1 3-5 16,-2 8-1-16,0-3-15 0,3-5 1 0,-3-6 2 15,0-2-6-15,3-6-3 16,-3-2 2-16,0-10 4 16,3-4-7-16,0-7-1 15,3-8-10-15,0-3-2 16,3-5-5-16,0 5 0 16,3 3 6-16,6 5 3 15,-3 6 0-15,-3 4 2 16,3 6 7-16,-1 8 4 15,-2 8-1-15,0 0 0 16,-3 0-3-16,-3 5 1 16,0 8-2-16,-3-8 0 15,0-2-25-15,0-6-9 16,3-5-43-16,3-21-89 16</inkml:trace>
  <inkml:trace contextRef="#ctx0" brushRef="#br0" timeOffset="32144.0885">18644 9096 296 0,'-6'0'112'0,"6"6"-60"0,3 2-65 16,0 5 15-16,0 11-5 0,0 7 3 16,0 12 10-16,0 4 5 15,0 6-7-15,0 3-4 0,0 7-3 16,0-4-1-1,-3-12 2-15,0-2-10 16,0-13-2-16,0-6-79 16,-3-7-77-1,-3-11 44-15</inkml:trace>
  <inkml:trace contextRef="#ctx0" brushRef="#br0" timeOffset="32295.7126">18427 9379 348 0,'0'-5'132'0,"24"8"-72"0,17-3-66 0,-20 0 22 16,12 0-8-16,3 0 2 15,8-5-16-15,1-3-8 0,-3-3-141 16,-4 0-61-16</inkml:trace>
  <inkml:trace contextRef="#ctx0" brushRef="#br0" timeOffset="33122.8196">19341 9120 180 0,'-3'-10'68'0,"3"7"-36"0,3 0-18 16,-3 3 22-16,0 0 0 16,0 3 2-16</inkml:trace>
  <inkml:trace contextRef="#ctx0" brushRef="#br0" timeOffset="33255.0521">19344 9141 435 0,'3'43'16'0,"-3"10"-7"0,0 7-4 16,0 1 1-16,-3 11-1 15,3-11 0-15,0-6-6 16,0-7-1-16,0-9-10 0,0-12-5 15,0-6-62 1,-6-16-76 0</inkml:trace>
  <inkml:trace contextRef="#ctx0" brushRef="#br0" timeOffset="33435.1722">19233 9385 324 0,'-6'-3'123'0,"9"0"-66"0,0 3-66 0,3-5 18 16,3 0-7-16,3 0 3 16,3-1 0-16,3 1 0 15,12 0-3-15,-1-1-4 0,4 1-1 16,0 3-25-16,-3-1-11 16,-3 0-95-16</inkml:trace>
  <inkml:trace contextRef="#ctx0" brushRef="#br0" timeOffset="33796.2262">19469 9462 288 0,'-3'7'110'0,"9"1"-60"0,0 3-54 16,-1-3 21-16,4-3-2 15,3 3 3-15,3-3-9 16,3-2-5-16,3 0-3 15,3-6 1-15,2-2 1 0,-8-1 1 0,0-1 0 16,-6-1-5-16,-3-3 1 16,-6 0-5-1,-9 1-1-15,-6 2-4 16,-3 0 1-16,-3 3-2 0,-2 5 0 16,-7 2 6-16,3 9 2 15,3 5-2-15,3 2-1 16,3 3 7-16,3 3 6 15,4 11 3-15,5-9 4 16,6 1-5-16,5-4-1 16,10-1-6-16,3-7-2 15,12-1-31-15,3-9-12 16,-4-8-86 0</inkml:trace>
  <inkml:trace contextRef="#ctx0" brushRef="#br0">19781 9401 248 0,'-15'10'93'0,"6"-2"-50"0,-3 3-44 16,6-1 20-16,-2 4-13 15,-1 7-3-15,0 3-2 16,3 2 1-16</inkml:trace>
  <inkml:trace contextRef="#ctx0" brushRef="#br0" timeOffset="34396.1667">19873 9221 236 0,'-17'2'90'0,"28"6"-48"0,-2 8-49 0,-3-3 16 16,-3 14 7-16,0 10 7 16,0 3 4-16,0 2 1 15,0-2-15-15,-3 7-3 0,0-7 0 16,0-3-6-16,0-11 0 15,0-2 2-15,0-8 1 16,0-5 1-16,6-25-2 16,0-1-4-1,3-7-5-15,3-1-3 16,3-1 3-16,-3 5 1 0,0 6-1 16,3 5 2-1,-4 8 3-15,1 8 3 0,-3 5 2 16,0 11 3-16,-3 3-5 15,0-1-3-15,-3 0-10 16,0-4-3-16,0-4-45 16,0-5-20-16,3-2-54 15</inkml:trace>
  <inkml:trace contextRef="#ctx0" brushRef="#br0" timeOffset="34740.662">20177 9477 220 0,'0'3'82'0,"3"2"-44"0,0 6-40 0,0-3 14 15,0 5 16-15,0 8 11 16,-3 8-5-16,0 0 0 16,0-5-19-16,0 0-7 0,0-5-1 0,0-4-4 15,3-4-2 1,-3-3 0-16,0-8 1 15,3-3-3-15,0-10 0 16,0-8-1-16,3-6 0 16,0-2 2-16,3 0 0 15,0 3 0-15,5 7 2 0,-2 6-3 16,3 8 0-16,0 7 3 16,-3 9 1-16,-3 2-1 15,0 8-2-15,-3 3-6 16,0-3-1-16,0-2-37 15,0-6-15-15,0-5-69 16</inkml:trace>
  <inkml:trace contextRef="#ctx0" brushRef="#br0" timeOffset="35008.2412">20433 9462 220 0,'-3'0'82'0,"6"5"-44"0,-6 5-36 0,3 1 17 15,0 5-1-15,0 2 3 16,0 17-2-16,3-6-2 16,3-3-9-16,3 1 4 0,3-3 1 15,0-6 5-15,3-5 3 16,2-7-2-16,1-6-2 16,-3-6-3-16,0-7-1 15,-6-8-7-15,-3 0-2 16,-12-6-4-16,-6 1-3 15,0 2-18-15,-6 3-7 0,0 5-18 16,4 5-9-16,2 3-76 16</inkml:trace>
  <inkml:trace contextRef="#ctx0" brushRef="#br0" timeOffset="35882.707">19766 9480 172 0,'3'-5'66'0,"-3"2"-36"0,3-2-18 0,-3 5 21 15,3-3-10-15,0 1-4 16,-3-1-2-16,0 0-1 0,0 1-8 15,-3-1 8-15,0 3 4 16,-3 3-8-16,0 2-4 16,-3 3-8-16,-3 2 0 0,1 4 0 15,2 1 2 1,0 9-1-16,0 0-1 0,3 0 1 16,6 0 1-1,3 2-3-15,3-2 0 0,6-3 1 16,3-2 0-16,-1-3 2 15,7-6 1-15,-3-2-30 16,6-5-14-16,0-3-78 16</inkml:trace>
  <inkml:trace contextRef="#ctx0" brushRef="#br0" timeOffset="36740.1869">20665 9239 216 0,'-3'-2'82'0,"0"4"-44"0,0 1-42 15,3 0 13-15,0 4-1 16,0 7 5-16,0 12 6 16,3 9 5-16,0 4-12 15,0 6 6-15,0 0 3 0,-3 3-9 16,3 2-4-16,-3-13-5 0,0 0 0 16,3-5 0-1,-3-8 1-15,0-6-22 16,0-2-10-16,0-8-44 0,0-3-16 15,0-5-14 1</inkml:trace>
  <inkml:trace contextRef="#ctx0" brushRef="#br0" timeOffset="37054.3938">20856 9491 192 0,'-9'0'74'0,"6"2"-40"0,-3 6-33 0,3 0 14 16,0 3 1-16,-3 10 2 16,3 8 2-16,0 0 0 15,0 0-11-15,3 0 1 0,6-5 1 16,3-5-6-16,3-3-1 16,3-9 9-16,2-4 6 0,1-6-8 15,-3-4-1-15,-3-9-2 16,-3-6 0-16,-6 1 0 15,-6 0 2-15,-6 0-3 16,-3 0-2-16,-3 2-9 16,-3 3-3-16,4 3-20 15,-1 5-8-15,-3 6-24 16,6-1-8-16</inkml:trace>
  <inkml:trace contextRef="#ctx0" brushRef="#br0" timeOffset="37505.9011">21138 9467 244 0,'-3'-3'93'0,"0"6"-50"0,-5 2-44 0,5 0 18 16,-3 3-4-16,-6 6 3 15,0 1-5-15,-6 9 1 16,3 8-7-16,3-3-3 0,9 0 1 15,3-2-4-15,3-6 0 16,3-3 5-16,3-7 2 16,0-3 2-16,0-8 2 15,-3-3-3-15,0-5-2 0,0-2-2 16,0-4 0-16,-3 1 0 16,0-5 3-16,-3 2-3 15,0 3-2-15,0 2-3 16,0 3-1-16,3 13-5 15,6 22 0 1,-1 7 10 0,-2 9 6-16,0-4 10 15,-3 1 6-15,-6-3-2 16,-3-3 1-16,0-5-10 16,-5-5-5-16,-4-3-8 15,-6-7 0-15,-6-6-22 16,0-8-10-16,1-8-17 15,2-6-7-15,3-15-52 16,6-2-53-16,6-1 54 16</inkml:trace>
  <inkml:trace contextRef="#ctx0" brushRef="#br0" timeOffset="37700.7473">21219 9459 212 0,'0'3'79'0,"15"4"-42"0,-6 7-28 0,-6-4 22 16,0 3-2-16,0 3 3 0,-3 8-6 16,3 8-4-16,-1-6-12 15,1-4-6-15,0-4-1 0,0-2-20 16,0-5-6-16,0-4-61 16,3-7-25-1,0-13 7-15</inkml:trace>
  <inkml:trace contextRef="#ctx0" brushRef="#br0" timeOffset="37849.4213">21263 9335 288 0,'-3'-6'107'0,"6"4"-58"0,0 2-66 16,0 0 14-16,3 2-18 15,0-2-1-15,3 0-27 16,3 3-10-16,0 0-31 0,0 7-13 15</inkml:trace>
  <inkml:trace contextRef="#ctx0" brushRef="#br0" timeOffset="38167.412">21385 9464 228 0,'0'16'85'0,"3"-11"-46"0,3 3-30 0,0-2 22 16,0-1-6-16,6-3 3 15,3 1-7-15,-6-3-1 16,6-3-11-16,-3-2-3 0,0 0 0 15,-3-3 1-15,-3 0 3 16,-3 0-5-16,-3-2-3 16,-9 2-1-16,-3 2-1 15,-3 1-9-15,-3 2-2 16,0 3 1-16,-3 6 1 0,3 4 3 16,4 3 4-1,2 3 1-15,3 3 3 0,3 7 5 16,6 9 6-16,3-9-7 15,6 1-1-15,3-4-5 16,5-1-1 0,7-7-30-16,0-4-12 0,0-6-60 15,0-5-56 1,-3-2 54-16</inkml:trace>
  <inkml:trace contextRef="#ctx0" brushRef="#br0" timeOffset="38431.8614">21638 9379 332 0,'-23'-2'126'0,"20"-11"-68"0,-3 21-63 0,3-3 20 15,0 0-14 1,0 3 0-16,-3 3-6 16,3 2 1-16,3 3 2 0,3 2-1 0,3 3-1 15,-3 3 3-15,3 3 0 16,-3 7 5-16,0-5 2 15,-3-2 15-15,-6-1 9 16,0-5-7-16,-3-2-1 16,-3-1-9-16,0-4-3 15,3-6-16-15,-3-6-46 16,3-2-12-16,6-5-96 31</inkml:trace>
  <inkml:trace contextRef="#ctx0" brushRef="#br0" timeOffset="38723.5227">21817 9689 304 0,'0'0'112'0,"3"8"-60"0,0-3-61 16,-6 6 26-16,-3 2 1 16,-3 8-12-16,-6-2-3 15,0 5-2-15,-14-1-83 0,-7 1-36 16,3-5 1-1</inkml:trace>
  <inkml:trace contextRef="#ctx0" brushRef="#br0" timeOffset="52440.0797">22573 9342 156 0,'-3'-5'57'0,"-12"8"-30"0,9-6-14 0,6 3 19 16,0 0-1-16,0 0 4 15,0 0-15-15,-3 0-4 16,-3 3-10-16,0 2 9 0,-2 3 7 15,-1 3-11-15,-3-1-6 0,0 1-3 16,0-1 0-16,3 1-3 16,6 0 0-16,0-1-1 15,6 1-2-15,3-1 0 16,9 1 0-16,3-1 3 16,0 1 0-16,2 0-2 15,-5-1 2-15,-3 1 5 16,-3-3 5-16,-3 2 10 15,-9 1 8-15,-9-3-12 16,0 2-3-16,-3 1-8 16,0-6-1-16,1 3-8 0,2-5-2 15,0-3-29-15,3 0-12 16,6-3-35 0,6-2-12-16,3-3 1 15</inkml:trace>
  <inkml:trace contextRef="#ctx0" brushRef="#br0" timeOffset="52639.0768">22683 9419 208 0,'0'0'77'0,"0"3"-42"0,0-3-32 0,0 0 17 0,0 5 1 15,0 6 4-15,0 2-11 16,0 3-5-16,0 2-6 15,0 1-3-15,0-3 1 16,3 5-19-16,0-3-5 0</inkml:trace>
  <inkml:trace contextRef="#ctx0" brushRef="#br0" timeOffset="52815.1226">22707 9274 280 0,'-9'-6'107'0,"6"9"-58"0,3-3-59 16,0 0 16-16,0 0-8 15,0 0-2-15,0 0-15 16,0 0-71 0,3 11-14-16,3-3 17 0,0-1 12 15</inkml:trace>
  <inkml:trace contextRef="#ctx0" brushRef="#br0" timeOffset="53353.7692">22767 9427 156 0,'0'8'57'0,"3"3"-30"0,0 5-14 0,-3-9 19 16,3 4-7-16,-3 2-2 15,0 0-9-15,0 1-4 0,0-4-5 16,0-2-2-16,0 0 1 16,0 0-2-16,0-3 1 0,0-5 0 15,0-2 3-15,0-6-8 16,0-3 0-16,3-5-7 16,5-2 1-16,1 2 2 15,3 0 1-15,0 3 0 16,-3 2 4-16,3 3 0 15,-3 3 1-15,0 5 6 16,-3 8 6-16,0 5 3 16,-3 3 3-16,-3 3-4 15,0 2 2-15,-3 0-9 0,3 0-2 16,-3-5-5-16,3-5-3 16,0-3 4-16,3-8-1 31,3-8 0-31,-3-6-10 0,9-4-4 15,-3-1 2-15,2 3 3 16,-2 3 5-16,0 5 2 16,0 3 2-16,0 2 2 15,0 3 1-15,-3 6 3 16,0 2 1-16,6 2 1 16,-3 1-4-16,0-1-3 15,-6 1 0-15,6 7 1 16,-3-4-23-16,-3-6-11 15</inkml:trace>
  <inkml:trace contextRef="#ctx0" brushRef="#br0" timeOffset="53520.9559">23121 9440 228 0,'-6'0'85'0,"6"6"-46"0,0 4-50 16,0-2 11-16,0 5 3 15,0 3 5-15,0 3-1 16,0 5-2-16,0-3-2 16,3 3-7-16,0-3 0 0,0-5-95 15</inkml:trace>
  <inkml:trace contextRef="#ctx0" brushRef="#br0" timeOffset="53703.6844">23079 9263 316 0,'-18'-8'118'0,"18"5"-64"0,0 3-67 0,0 0 15 15,0 0-5-15,0 6 1 16,3-1-12-16,3 0-3 16,3 1-64-16,3-1-26 15,0-5 8-15,9-3 8 0</inkml:trace>
  <inkml:trace contextRef="#ctx0" brushRef="#br0" timeOffset="53912.1367">23285 9118 256 0,'-18'2'96'0,"18"6"-52"0,0 32-54 16,-3-24 14-16,0 8 8 15,-3 2 6-15,6 11-4 16,-6 3-1-16,3 2-7 15,0 3-4-15,0-5 1 0,3 7-2 16,0-4-1-16,0-4-8 16,6-10-3-16,3-5-45 15,3-11-18-15,6-5-30 16</inkml:trace>
  <inkml:trace contextRef="#ctx0" brushRef="#br0" timeOffset="54273.361">23499 9454 256 0,'-21'-8'96'0,"6"5"-52"0,3-2-49 0,6 5 15 15,-3 2-2-15,0 4 3 16,0 4-6-16,-5 6-1 16,2 3-2-16,-3 2-2 0,9 3 3 15,-3 5-4-15,3-8 0 16,6-3 1-16,9-2 0 15,-3-8 0-15,0-3 2 16,3-12-1-16,3-4-1 16,-3-2 1-16,-1 0-1 15,-2-1 0-15,0 1 0 16,-6 0 2-16,6 5 1 0,-3 3-4 16,-3 2 1-16,0 3 0 15,0 8 2-15,6 5-1 16,3 3-1-16,-3 3 3 15,9-1 0-15,-9 1-4 16,3-6-1-16,3 0-32 16,-3-5-15-16,3-3-63 15</inkml:trace>
  <inkml:trace contextRef="#ctx0" brushRef="#br0" timeOffset="54569.5479">23588 9469 180 0,'-9'0'68'0,"9"6"-36"0,6 2-40 0,-3-3 10 16,-3 3 12-16,6 2 8 15,-3 4 4-15,0-1 2 16,0 0-15-16,0 6-6 0,0-6 0 16,-3-2 0-16,0-4 1 15,0 1-2-15,0-10 7 16,0-4 2-1,-3-1-5-15,3-4-2 0,0-2-6 16,3-3-2-16,6 0 0 16,3 0 0-16,-3 3 0 15,9 0 0 1,-1 2-3-16,4 3 2 0,3 5-34 16,-3 3-17-16,6 3-64 15</inkml:trace>
  <inkml:trace contextRef="#ctx0" brushRef="#br0" timeOffset="54855.9316">24130 9483 240 0,'-15'23'90'0,"15"-1"-48"0,-9 7-42 0,9-13 18 16,-3 7-6-16,0 1 3 15,0-3-8-15,3-2-4 16,0-3-2-16,3-6-34 0,0-4-15 15,-3-6-60 1</inkml:trace>
  <inkml:trace contextRef="#ctx0" brushRef="#br0" timeOffset="55005.8589">24076 9337 324 0,'-6'-2'121'0,"6"-4"-66"0,3 9-71 16,-3-3 15-16,3 3-6 15,3 4 2-15,3 1-39 16,3 6-18-16,6-4-54 16,9 1-24-16</inkml:trace>
  <inkml:trace contextRef="#ctx0" brushRef="#br0" timeOffset="55424.0276">24347 9435 236 0,'-9'0'90'0,"9"0"-48"0,-9 0-45 0,6 3 19 15,-6 2-6-15,-3 3 2 16,-5 5-6-16,2 6-4 16,-3 2-1-16,0 16-1 0,9 0 0 15,3-5-3-15,6-3 0 16,3-5 2-16,6-6 2 16,0-2 6-16,3-11 4 15,0-5-2-15,6-8 0 16,-3-8-3-16,-7-7-1 15,1-4-3-15,0-5 1 0,-9-2 0 16,0-6 3-16,0-2-8 16,-3-6 0-1,-3 6-2-15,3 5 2 0,-3 0 1 16,6 8 1-16,-3 16-3 16,6 10-2-1,-3 11-2-15,6 8 10 16,-3 10 5-16,3 6 1 15,0 8 0-15,0 2-5 16,6 8-1-16,0-2-1 16,6-8-2-16,-6-9-8 15,6-4-5-15,-6-9-51 16,5-7-22-16,1-8-22 16</inkml:trace>
  <inkml:trace contextRef="#ctx0" brushRef="#br0" timeOffset="55771.8168">24556 9451 288 0,'5'5'110'0,"1"1"-60"0,3 1-58 0,-3-1 16 16,0-4-6-16,3 1 3 16,6 0 2-16,0-3 1 15,0-3-4-15,-3 0-1 0,-3-2 3 16,6 0 1-16,-9-3 1 15,2 0 0-15,-8 0 0 0,-3-3-4 16,-5 6-3-16,-10-3 0 16,3 8-1-16,-6 3-5 15,0 2 1-15,-3 6 2 16,3 2 1 0,7 5 1-16,-1 4 0 0,9-1 0 15,0 11 0-15,6 2-3 16,9-8 2-16,3-2-1 15,3-3-2-15,11-2-24 16,4-9-11-16,0-4-35 16,9-6-16-16,11-13-7 15</inkml:trace>
  <inkml:trace contextRef="#ctx0" brushRef="#br0" timeOffset="56120.3753">24937 9462 272 0,'-12'-16'104'0,"3"13"-56"0,0-2-45 0,9 5 21 15,-12-3-3-15,-9 3 2 16,3 3-12 0,-3 2-4-16,0 6-5 0,1 7-2 15,-1 6 3-15,3 10-4 16,6 1 0-16,9-4 1 0,3-4 0 16,3-3-3-16,9-6 2 15,-3-5 1-15,12-7 2 16,0-4-1-16,2-12 2 15,-2-9-2-15,-6 1-1 16,0-3 1-16,-3-3 1 0,-3 0-1 16,-3 0 2-1,0 8-4-15,-3 6-2 16,-3 2-3-16,6 8 1 0,-3 8 3 16,3 5 1-16,0 19-2 15,2-1 2-15,4 1 1 16,6-3 0-16,-6-2-5 15,6-3 1-15,12-9-132 16</inkml:trace>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4-21T20:34:52.346"/>
    </inkml:context>
    <inkml:brush xml:id="br0">
      <inkml:brushProperty name="width" value="0.05292" units="cm"/>
      <inkml:brushProperty name="height" value="0.05292" units="cm"/>
      <inkml:brushProperty name="color" value="#FF0000"/>
    </inkml:brush>
  </inkml:definitions>
  <inkml:trace contextRef="#ctx0" brushRef="#br0">12858 16399 160 0,'-3'-5'60'0,"3"-3"-32"0,0 5-15 0,3 3 17 16,-3-3 2-1,0 1 4-15,3-1-12 16,-3 3-1-16,3 5-14 15,3 1-8-15,-1 7-1 0,1 11 0 0,0 2 0 16,-3 1 4-16,0-1 2 16,0 1-2-16,-3-6-1 15,0 3-1-15,0-6-2 16,0-5 5-16,0-5 1 16,-3-3 9-16,3-7 2 15,-3-6-6-15,3 0-4 16,0-5-4-16,0-3 0 15,6-5-2-15,0 0 2 16,0-3 0-16,6-3 1 16,3-2 0-16,6-11 0 15,3 6-5-15,2 8 1 0,-2 4 0 16,0 9 0 0,0 13-3-16,0 11 2 15,-3 5-23-15,-1-3-12 0,-2 5-43 16,3 1-17-16</inkml:trace>
  <inkml:trace contextRef="#ctx0" brushRef="#br0" timeOffset="479.9446">13349 16439 140 0,'-9'-3'55'0,"9"-8"-30"0,0 9-10 0,0-1 20 15,-3 0 3-15,0-2 2 16,-3 5-5-16,-3 0 1 15,0 0-20-15,-6 8-7 0,-3 3-2 0,6 10-6 16,1 5-3 0,2 6-2-16,6 2 0 15,3-2 0-15,12 0 3 0,5-6 4 16,1-4 3-16,6-12 4 16,0-7 1-16,-3-11 1 15,3-5 0-15,-7-1-4 16,-2-4-3-16,-12-3 2 15,-3-6 0-15,-6-5-1 16,-3 6-1-16,-3 7-8 16,-2-2 0-16,-1 8-15 15,-3 5-3-15,3 6-22 16,3 2-8-16,9 5-28 16,3-5-52-1,6 5 28-15</inkml:trace>
  <inkml:trace contextRef="#ctx0" brushRef="#br0" timeOffset="809.5173">13486 16407 200 0,'18'-8'77'0,"-30"16"-42"0,21-6-30 0,-6 1 17 15,0 8-8-15,-1 10 0 16,4 3-6-16,0 2 0 16,3 1-5-16,0 2 0 0,3-3 3 15,3-2-3-15,3-8-2 16,3-6 4-16,0-7 1 15,2-11-2-15,1 0-1 16,-3-10-3-16,-3 2-1 16,-6-8 1-16,-3-2 2 15,-3 2-1-15,0 3-1 16,-3 5 1-16,0 5-1 16,0 6 0-16,-6 10 0 15,6 8 0-15,0 1 0 0,3 7 0 16,-1-3 0-16,4 1 0 15,0-3 0-15,3-3-18 16,0-5-8-16,3-8-66 16,0-3-47-1,0-10 54-15</inkml:trace>
  <inkml:trace contextRef="#ctx0" brushRef="#br0" timeOffset="1007.3276">13896 16095 296 0,'-3'0'112'0,"18"8"-60"0,-9 7-61 0,-3-1 18 16,0 12-3-16,0 19 6 15,0 3-2-15,3 2 2 16,0 3-7-16,0 0-3 0,0-3-1 16,0-10-12-16,0-3-3 15,0-11-50-15,0-5-23 16</inkml:trace>
  <inkml:trace contextRef="#ctx0" brushRef="#br0" timeOffset="1545.4871">13792 16335 296 0,'-6'-8'112'0,"6"-5"-60"0,6 11-52 16,0 4 21-16,0-2-1 15,3-2 2-15,6-1-14 16,0 3-4-16,9 0-3 16,2 0-4-16,1 5 0 0,0 3-34 15,0-3-12-15,-3 6-9 16,-4-3-2-16,-2 0 15 16,-3 0 7-16,-3-3 36 15,-3 3 17-15,3 0 25 16,-3 0 12-16,0-3-7 0,0 3-3 15,0 0-17 1,3-3-5-16,5 3-1 0,1-2 2 16,0-1-5-1,0-5-1-15,0-5-9 0,0-1-2 16,-3 6 2-16,-3-5 1 16,-1-3-1-16,-2 0-1 15,-6 0-3-15,-3-2 1 16,-6-1-4-16,-3 3 0 15,-5 3-1-15,-7 5-2 16,-3 5 0-16,0 3 0 16,0 3 0-16,1 2 0 0,2 13 0 15,6-2 0 1,6-3 3-16,6 0 0 0,6-2 1 16,6 2 0-16,3-2-7 15,3-6-3-15,5 3-14 16,7-8-7-16,0-6-28 15,-3-4-10-15,0-4-32 16,-7-1-27 0,-2-4 53-16</inkml:trace>
  <inkml:trace contextRef="#ctx0" brushRef="#br0" timeOffset="1785.6223">14319 16444 208 0,'-3'0'79'0,"0"0"-42"0,6 8-39 15,0 0 14-15,0 8 5 16,0-1 4-16,3 4 4 15,0 7 2-15,-3-2-14 16,3-3 1-16,-3 1 2 0,0-7-6 0,-3-1-3 16,0-6 9-1,0-8 4-15,0-6-4 0,0-2 1 16,0-10-8-16,9-1-1 16,6-10-6-16,3 3-2 15,5-1-5-15,7 4 1 16,3 1-3-16,3 7 2 15,2 4-43-15,-2 0-18 16,0 9-73 0</inkml:trace>
  <inkml:trace contextRef="#ctx0" brushRef="#br0" timeOffset="4292.835">23588 15957 132 0,'-3'-3'49'0,"3"3"-26"0,0-5-12 0,0 5 18 15,0 0-4 1,0-3 3-16,0 3 1 0,0 0 2 15,0 0-16-15,0-2 2 0,-6 2 1 16,6 0-2-16,-6 5 3 16,0 3-10-16,-3 0-3 15,3 13-6-15,0 0-1 16,-2 6-4-16,8-3 1 16,0-1 4-16,8-1 2 15,4-7 0-15,3 4 1 16,6-11 2-16,0 0 4 15,0-8 0-15,3-3 0 16,-4-5-3-16,1-2-1 0,-6 2 5 16,-9-6 4-16,-6-4-1 15,-3-3 2 1,-6 2-2-16,0 1 2 0,-3 2-4 16,0 3 1-16,1 2-18 15,-1 3-6-15,-3 3-12 16,6 2-5-16,6 3-15 15,0 3-5-15,3-3-38 16,6 5-14-16,3-2 7 16</inkml:trace>
  <inkml:trace contextRef="#ctx0" brushRef="#br0" timeOffset="4714.5479">23799 15936 200 0,'-8'-5'74'0,"16"10"-40"0,-8-5-33 0,0 0 14 15,3 10-6-15,-3-2 0 16,0 6-1-16,9 7 2 16,-9-3-5-16,9 6-1 0,-3-8 0 15,0 3-2-15,3-4-2 16,3-4 3-16,-3-3 2 15,3-3 0-15,3-5 2 0,0 0-4 16,3 0 0-16,-7-8-3 16,-2-8-1-16,-3 1 1 15,-6 1 2-15,0-4 1 16,0 5 3-16,0 5 1 16,0-3 1-16,0 6-2 15,0 2-1-15,0 3-3 16,0 3-2-16,3 2-2 15,0 8 1-15,3 3 3 16,-3 0 1-16,6 0-4 16,-3 0-1-16,0-3-4 15,3-2-1-15,0-1-36 16,-6-5-14-16,6 1-48 16</inkml:trace>
  <inkml:trace contextRef="#ctx0" brushRef="#br0" timeOffset="4988.432">24106 15703 252 0,'0'-5'93'0,"0"7"-50"0,0 1-33 0,0 0 25 16,0 2-19-16,6 6-6 15,-6 7-4-15,3 9-2 16,-3 7-2-16,6 3-2 0,-3 3 3 0,-3 5-4 16,0-6 0-1,0 1 1-15,0-8 2 16,-3 2-19-16,-3-10-6 0,6-6-30 16,-3-4-11-16,3-6-40 31</inkml:trace>
  <inkml:trace contextRef="#ctx0" brushRef="#br0" timeOffset="5222.5081">23993 15936 236 0,'-12'0'90'0,"9"0"-48"0,0-3-31 15,3 3 23-15,0 0-5 16,0 0 3-16,0 0-7 0,3-2-3 15,3-1-12 1,9-2-2-16,6 2-1 0,6-8-3 0,-1 3-3 16,1 1 0-16,0 1-1 15,-6 6-14-15,-3 0-5 16,2 3-48-16,-5-3-21 16,0 5-36-1</inkml:trace>
  <inkml:trace contextRef="#ctx0" brushRef="#br0" timeOffset="5629.0756">24338 15891 256 0,'0'-3'96'0,"0"3"-52"0,0 0-34 15,0 3 25 1,0 0-10-16,-9-1 0 0,3 3-12 16,-9 1-5-16,1 2-5 15,-1 0-3-15,0 2 1 0,3-2-4 16,3 0 0-16,3 0-1 16,6 3 0-16,6-1 0 15,0 1 3-15,3-3 0 16,0 2 1-16,3 4 0 15,3-1 0-15,-4 0 0 16,-8-2 0-16,6-1 8 16,-9-2 7-16,-3 0-3 0,-3-3-2 15,-2 1-5-15,-4-4-2 16,3-2-6-16,-3 0-2 16,3 0-25-16,0 0-10 15,-3 0-21-15,3-5-10 16,9 0-41-1</inkml:trace>
  <inkml:trace contextRef="#ctx0" brushRef="#br0" timeOffset="5841.7154">24431 15936 240 0,'-3'0'90'0,"3"8"-48"0,0 2-36 0,0-2 20 0,0 3-10 16,0 10 1-16,0 0-10 16,0-2-4-16,0 5-2 15,0-6 1-15,3-2 1 0,-3-3-41 16,5-2-17-16,-2-9-58 16</inkml:trace>
  <inkml:trace contextRef="#ctx0" brushRef="#br0" timeOffset="6020.8451">24431 15880 300 0,'-3'-24'112'0,"3"24"-60"0,0-18-36 0,0 15 29 16,0 1-24-16,0-1-6 16,3-2-15-16,-3 5-5 15,5 0 3-15,-2 0-33 0,6 5-11 16,0 3-32-16,3 5-14 15,0 0-14 1</inkml:trace>
  <inkml:trace contextRef="#ctx0" brushRef="#br0" timeOffset="6512.9826">24681 15949 176 0,'3'-5'68'0,"-3"5"-36"0,-3 0-9 0,3 0 55 15,-9-3-15-15,0 3-20 16,-3 0-12-16,-6 3-19 16,6 2-10-16,-6 3-4 0,-3 3-2 15,0 10 3-15,7-3-2 16,-1 6-1-16,3-3 3 16,9 0 2-16,3-2-5 15,3-6-1-15,6 0-3 16,3-5 0-16,0-5 2 15,2-6 2-15,1-5 4 16,0 3 2-16,0-5-3 16,0-6 1-16,-3-3 2 15,-3-5 1-15,-3-2-4 0,0-9 1 16,-3-7 0-16,-3 2 0 16,-3 3 0-16,-3 6 2 15,3 7 3-15,-6 3 4 16,9 5 2-16,-3 5 1 15,-3 3-6-15,6 6-2 16,0 4-4-16,6 17-1 16,-3 10-1-16,-3 5 0 0,6 6 4 15,0 2 1-15,3-2-1 16,0 0-2 0,0-6 1-16,-1-5-1 15,1-2-29-15,3-9-10 0,0-5-56 16,0-5-24-16,3-5 19 15</inkml:trace>
  <inkml:trace contextRef="#ctx0" brushRef="#br0" timeOffset="6905.4105">24800 15991 244 0,'0'-2'93'0,"6"4"-50"0,-6 4-33 0,6-4 25 16,2 4-12-16,1-4-4 15,3 9-6 1,0-3-3-16,0 0-6 16,6-3-1-16,-6 0 1 0,9-2 4 15,-6-8 5-15,-1-3-1 0,-2 2 1 16,-3-1-7-16,-3-1-2 16,-3 0-4-16,-3 0-1 15,-9-3-1-15,0 3 0 16,-3-2-5-16,-2 2-3 15,-4 5 3-15,-9 3 2 16,6 3 3-16,0 5 1 16,0 5 1-16,4 5 0 0,2 1 4 15,6-3 5 1,0 8-3-16,9-3 2 16,6 0 1-16,0-3 2 0,15 1-3 15,-4-6-3-15,4-5-16 16,0-3-7-16,9-5-42 15,-3-5-18-15,-4 5-57 16</inkml:trace>
  <inkml:trace contextRef="#ctx0" brushRef="#br0" timeOffset="7807.0845">23606 16423 232 0,'-3'-3'88'0,"3"3"-48"0,-3 3-27 0,3-3 27 15,-3 8-20 1,0 10-11-16,-3 3-7 16,6 0-2-16,0-2-3 0,0 5 2 15,9-3 3-15,0-2 1 16,3-6-4-16,0-5-1 15,-3 0-2-15,6-6 0 16,-9-4-4-16,5-6 0 16,-2 2-3-16,0-2 0 15,0 1 6-15,-6 1 4 16,6-2 2-16,-9 6 2 0,0-1 0 16,0 3 1-1,6 0 0-15,0 5 0 16,3 3-7-16,6 3-2 15,0 2 4-15,0-2 2 0,0-1 7 16,-4-5 5-16,10-5 4 16,-6-2 2-1,0-6-2-15,3 0 0 0,-6-3-5 16,3 1 0-16,-9-9-5 16,-6 1-2-16,0-1-2 15,0 3 0-15,-6 0-13 16,0 3-6-16,-3 5-18 15,0 3-6-15,-3 2-6 16,3 1-1-16,6 2-56 16,0 2-27-1,3-2 65-15</inkml:trace>
  <inkml:trace contextRef="#ctx0" brushRef="#br0" timeOffset="8153.5244">23981 16457 192 0,'-3'-5'71'0,"6"5"-38"0,-3 5-10 0,0-5 30 15,-3 11-20 1,-3 5-17-16,-3-3-10 16,6 5-5-16,-3 1-1 0,6 2 2 15,6 0-3-15,-3-2 0 16,9-1 7-16,-3-5 4 0,9-5 1 15,0 0 3 1,-3-8-1-16,5-8 0 16,-5 3-1-16,-3-6 2 0,-3 1 4 15,-3-3 1-15,-6-1-4 16,-6-4-1-16,-3 5-4 16,-3-1 1-16,-3 1-15 15,4 0-7-15,-1 5-12 16,3 3-6-16,0-1-31 15,9 4-11-15,0-3-60 16</inkml:trace>
  <inkml:trace contextRef="#ctx0" brushRef="#br0" timeOffset="8525.9934">24186 16505 192 0,'-3'2'71'0,"6"9"-38"0,-3 0-19 0,0-6 22 16,0 3-7-16,6 0 0 15,0 5-14-15,-3 5-4 16,3-4-7-16,-6-1 2 0,6 0 3 16,-3-2 1-16,-3-9 2 15,0 6 5-15,0-8 1 0,0-2-1 16,6-6 0-1,-3-6-9-15,0-1-3 0,-3-7-3 16,9 4 1-16,-3-1-2 16,0-2-1-1,0 8 3-15,3 0 2 0,3 5-7 16,0 0 0-16,0 3 0 16,2 2 1-16,1 3-6 15,0 0-3-15,-3 8-27 16,0 0-12-16,6-3-58 15,-3-2-57 1,0 5 56-16</inkml:trace>
  <inkml:trace contextRef="#ctx0" brushRef="#br0" timeOffset="8771.0976">24475 16248 292 0,'0'0'110'0,"0"3"-60"0,0 2-58 16,3 19 44-16,0 5-16 15,-3 3-5-15,0 10-2 16,0-2-8-16,6-1-5 0,-3-4-1 16,-3 4-1-16,9-12 0 15,-3-1-25-15,0-7-11 16,3-6-63-1,3-5-62-15,-3-5 48 16</inkml:trace>
  <inkml:trace contextRef="#ctx0" brushRef="#br0" timeOffset="9263.3659">24764 16534 276 0,'-3'-11'104'0,"6"6"-56"0,-3-3-25 15,-3 8 29-15,-3-3-12 16,3-2-1-16,-6 0-16 16,-3 5-6-16,0 5-10 15,-3 0-9-15,-5 3-4 0,5 0 0 16,-3 5 4-16,0 1-1 16,6 4 1-16,3 1-3 15,6-1-1-15,3-2-4 0,3-3-1 16,3 1-1-16,6-1 2 15,0-8-1-15,6-5 0 16,-6-5 6-16,5-3 2 16,-2-5 3-16,0-6 0 15,-3 3 2-15,0-8 3 16,-6-2 2-16,0-6 3 16,-6 0 4-16,0-7 1 15,0-4-4-15,-6 9-1 16,0 8-2-16,3 4 0 15,-3 7-7-15,3 4-2 0,0 11-3 16,-3 13 3-16,6 8-2 16,0 8 1-16,0 6 0 15,9 5 0-15,0 5 2 16,0 0 0-16,3-3 2 16,6 3 3-1,-3-3-7-15,5-7 0 0,1-9-44 16,0-7-17-16,3-6-89 15</inkml:trace>
  <inkml:trace contextRef="#ctx0" brushRef="#br0" timeOffset="13073.4937">14108 12869 172 0,'0'-8'66'0,"0"3"-36"0,0 0-26 0,0 2 13 16,0 1-4-16,0-1 2 16,-3-2 9-16,0-1 7 15,0-2-16-15,-3 0 7 0,0-7 5 16,-6-4-6-16,3-2 0 15,-3 2-6-15,-3 1-1 16,-3-1-8-16,-2 1-2 16,-4-1 0-16,0 1 0 15,0 2-5-15,-3 0 1 0,1 0 0 16,-4 0 0-16,0 3 0 16,-3-6 0-16,1-2 0 15,-4 3 0-15,0-1 0 16,0 1 2-16,1-1-1 15,-7 1 2-15,0-3-4 16,1-1-2-16,-7 1 2 16,0-3 0-16,-2 3 1 15,-7 5 0-15,1 0-3 16,-1 6 2-16,1-1-1 16,2 3 0-16,-2-2 2 15,2 2 2-15,-3 3-1 16,1 2-1-16,-1 3-2 15,1 5 1-15,-1 3-1 16,4 3-2-16,-1 5 3 0,0-1 0 16,4 7 1-16,-4-1 0 15,4 0 0-15,2 5 0 16,0 1-3-16,4-1 2 16,-1 1-1-16,3 2 0 15,1 3 0-15,-1 2 0 16,0 6 2-16,1 5 0 15,-4 0 2-15,3 0 1 16,4 5-6-16,-1-5 0 16,0 3 1-16,1 4 1 15,5 1 1-15,0 6 0 0,0 1 0 16,1 1 0-16,-1-2 0 16,6-4 0-16,0 1 0 15,4-1 0-15,-1 9 2 16,6-3 3-16,0-3-7 15,3 3 0-15,0-1 0 16,3 1 1-16,0 3 3 16,1 10 1-16,2-5-4 15,3 2 1-15,0-5 0 16,3 3 0-16,3 10 0 16,3 6 0-16,3-11 2 15,3-8 3-15,2 6-2 0,1-9-2 16,0-2 0-16,0-3-1 15,6 6 0-15,3-3 2 16,0-3-1-16,0-3-1 16,-1 1 3-16,4-3 0 15,0-3-1-15,6-2-2 16,0-3 1-16,-1-3-1 16,1 8 0-16,3-7 2 15,6-4 1-15,-4-4 3 16,13-3-3-16,-3-6-2 15,-1 1-3-15,1 4 1 16,5 1 1-16,-5-6 2 16,3-2-3-16,-1-3 0 15,1-2 1-15,11 2 2 0,-2-2-1 16,-3-3-1-16,11-6 1 16,-5-2-1-16,2 5 0 15,-2-5 2-15,8 3-1 16,-8-1-1-16,-4-2 1 15,-2 0-1-15,8-5-3 16,-2 0 2-16,-1-1 1 16,-2 1 0-16,5 7 0 15,-8-4 2-15,-3 4-3 16,-1-7 0-16,-2 5 1 16,-1 5 0-16,-2-2 2 15,3-14 1-15,2 0-1 0,4 3 1 16,2-2-4-16,-2-1 0 15,-3 3 1-15,5 0 2 16,-5-8-1-16,-4 3-1 16,1-3 1-16,0 5 1 15,-1 6-3-15,7-6 0 16,-7-2 1-16,1 0 0 16,3 5 2-16,-1-6 1 15,-2 4-1-15,-3-3-2 16,-1 5-2-16,-5-3-1 0,3 3 2 15,2 0 0-15,-5 0-2 16,-3 0 0 0,-1 0 2-16,-2 0 0 15,3 0-2-15,3-3 2 0,-4 1 1 16,4-1 0-16,3-2 0 16,-7-1 0-16,-2-2 0 15,3 0 0-15,0 1 2 16,-4-7 3-16,4 6-2 15,-3-5 0-15,-1-3-1 16,13 0-2-16,-3-7 1 16,2-4-1-16,1 1-3 15,-3 2 2-15,-1 3 3 16,1-3 1-16,-9 0 1 16,-3 3 2-16,-7-6 1 15,-2-2 3-15,-3 3-5 16,0-3-3-16,-3 0-1 15,0-6-1-15,-3 1 0 0,0-8 2 16,-6-3-1-16,-4-3-1 16,1-8 3-16,-3-4 0 15,0 1-4-15,0 4 1 16,0-6 2-16,3 5 3 16,3 1-4-16,0 7-3 15,-3-5 1-15,0-2 2 16,-3 2 0-16,0 5 2 15,0 6 9-15,-3-1 4 16,3-2-5-16,-3 3-4 0,3 13-7 16,0-16 0-1,0-5 0-15,-3 0 0 16,3 2 2-16,-3 3 1 0,-3 3 1 16,0 2 2-16,1-5 3 15,-10 3 2-15,3 2-1 16,0 0-1-16,-3 3-5 15,0-3-3-15,-3-5 0 16,0 1-1-16,0 1 0 16,1 3 2-16,-1 3-1 15,-3 0-1-15,3-2-2 16,-3 2 1-16,0 0 1 16,1 0 0-16,2 5 0 15,0-10 2-15,-3 4-3 0,-3 1-2 16,0 6 2-1,1-1 2-15,-4 0 0 0,0 0-1 16,3 1 1-16,-3-4-1 16,4 1 0-16,-1 2 0 15,0 0 0-15,-3-7 2 16,-3-4-3-16,1 1 0 16,-4-3-1-16,0 8-2 15,-9 0 0-15,-2 3 3 16,2 2 0-16,-2-3 1 15,2 4-3-15,0 2 0 16,-2 2-1-16,-4 1 0 16,0-1 3-16,-5-5 0 0,-7-2-4 15,-5 2 1 1,-7-2-3-16,-11 2 2 0,-9 6 1 16,-4 2 2-16,7 3-4 15,-3 0 2-15,-3 5 2 16,-1 2 1-16,7 4-2 15,3 2 2-15,-4 3-4 16,1 5-1-16,-3 8-24 16,11 2-8-16,10 6-68 15,0 0-29-15,17 5 10 16</inkml:trace>
  <inkml:trace contextRef="#ctx0" brushRef="#br0" timeOffset="17295.4915">15042 16399 236 0,'0'10'90'0,"3"1"-48"0,0 8-45 0,-3-6 16 0,3 5-1 16,0 1 3-16,-3-1-6 15,0-2-1-15,0 5-4 16,0-2-3-16,0-3 2 0,0-3-7 15,0-2 1-15,0-6-70 16,0 3-30-16,0-8 8 16</inkml:trace>
  <inkml:trace contextRef="#ctx0" brushRef="#br0" timeOffset="17443.6714">15063 16306 292 0,'-3'-39'110'0,"6"36"-60"0,0 0-76 0,-3 3 0 16,6 8-33 0,6 8-2-1,0 0-31-15,3 5-14 16</inkml:trace>
  <inkml:trace contextRef="#ctx0" brushRef="#br0" timeOffset="17745.1797">15352 16394 252 0,'-6'-11'93'0,"3"8"-50"0,0 6-33 0,0-3 23 16,0 3-3-16,-12 2 2 0,0-2-17 16,0 2-7-16,1 5-5 15,2-2-3-15,3 0 1 0,3 6-4 16,6-1 2-16,9 3-1 15,6 0-2-15,2-3 0 16,1 5 3-16,-3 1 0 16,-3 2 3-16,-3-2 1 15,-6-1 1-15,-6-2-2 16,-6 2 1-16,-9-4-7 16,-3-6 1-16,1-8-70 15,-4 5-30-15,0-10-17 16</inkml:trace>
  <inkml:trace contextRef="#ctx0" brushRef="#br0" timeOffset="18330.6122">13120 16862 220 0,'-3'-5'85'0,"3"10"-46"0,-3 0-46 15,6 11 40-15,-3 11-14 16,3 4-7-16,0 14-5 15,0 8-4-15,-1 5-3 0,1-5 3 16,0-2-2-16,0-4 2 16,3-7 0-16,-3-8 1 0,0-6-29 15,0-2-12-15</inkml:trace>
  <inkml:trace contextRef="#ctx0" brushRef="#br0" timeOffset="18523.7071">13057 17129 324 0,'-9'-5'123'0,"9"2"-66"0,3-2-71 15,0 0 19-15,3 5-9 16,3-6 2-16,3 4 1 16,6-4 1-16,3 6 0 15,2-2-3-15,4 2 2 0,3 0-28 16,-3 0-10-16,0 0-27 15,-4-3-9-15,1 0-20 16</inkml:trace>
  <inkml:trace contextRef="#ctx0" brushRef="#br0" timeOffset="18871.0282">13358 16992 184 0,'-3'-19'68'0,"3"14"-36"0,0-3-18 0,3 8 20 15,-3 8-17-15,0-3-5 16,3 8-3-16,0 11-1 15,0 5-4-15,-3 16 2 0,0-5 3 16,3 5-3-16,-3-8-1 16,0-3-2-16,3-7 0 15,-3-9 0-15,0-2 1 16,0-5 2-16,3-6 3 0,0-8 0 16,2-5 2-16,4-7-8 15,6-4-4 1,6-5 2-16,-3 8 1 0,0 3 2 15,-3 16 0-15,3 7-2 16,-4-2 1-16,1 5-2 16,0 1 2-16,0-1-2 15,0 0 2-15,-3 0-15 16,0-2-5-16,0-3-24 16,0-3-11-16,0-2-22 15,-4-6-46 1,1-2 26-16</inkml:trace>
  <inkml:trace contextRef="#ctx0" brushRef="#br0" timeOffset="19168.495">13724 17246 208 0,'3'2'77'0,"0"-2"-42"0,15 0-39 0,-9 0 15 15,-1 5 5-15,4 1 7 16,0-4-1-16,3 4 1 16,0-6-12-16,0 0-2 0,-3-6 1 15,-3 4-4-15,0-4-1 16,-3-7 0-16,0 3-1 15,-6-4-2-15,-3 1 1 16,-3 0 2-16,-6 5 4 16,-6 3-2-16,-3 2-2 15,-3 8-2-15,3 9 0 0,1 2-4 16,5 2-2-16,3 1 6 16,6-4 5-1,6 4-2-15,9 2-1 0,6-2-5 16,6-6 0-16,2 0-9 15,4 0-2-15,9-2-65 16,5-16-26-16,-2-1-13 16</inkml:trace>
  <inkml:trace contextRef="#ctx0" brushRef="#br0" timeOffset="19997.5684">14274 16928 172 0,'0'-16'66'0,"0"16"-36"0,0-2-18 0,0 2 21 16,3 0-6-16,0 0 1 15,3 2-11-15,0 1-5 16,0 5-7-16,3 5 3 0,-3 0 2 16,3-2-5-16,-3 2-3 15,0 0-4-15,6 0-1 16,-3 1-3-16,0-6-1 16,-3-3-34-16,0-5-13 15,-6 0-16-15,-3 0-36 16,0-5 27-16,0-3 187 31,3-6-44-15,-3 1-4-1,9 5-28-15,3 3-23 16,0 5-6-16,0 0-2 16,-1 8-1-16,1-3 0 0,3 6-25 15,-3-3-10-15,3 0-51 16</inkml:trace>
  <inkml:trace contextRef="#ctx0" brushRef="#br0" timeOffset="20385.6321">14566 16888 220 0,'-3'-2'82'0,"3"4"-44"0,3 12-47 0,0-4 14 16,0 6 4-16,0 3 3 15,0 7 8-15,-3 6 4 16,0 2-12-16,0 11-5 0,3-5-2 16,0 0-3-16,-3-9-2 15,0-4 3-15,0-9 0 0,0 1-4 16,0-11 1 0,0 2-9-16,0-10-4 15,3-2 2-15,0-6 2 16,3-13 2-16,3-3 5 0,6 8 3 15,-3 3 4-15,0 2 0 16,2 6 0-16,-2 7-1 16,3 9 2-16,-3 2-1 15,0 3 0-15,0 0-1 16,-3 8 2-16,0-6-1 16,0-2 0-16,0 3-14 15,-3-6-7-15,0-5-38 16,-3-3-17-16,3 3-27 15</inkml:trace>
  <inkml:trace contextRef="#ctx0" brushRef="#br0" timeOffset="20732.9323">14876 17190 240 0,'-6'3'90'0,"6"18"-48"0,0-3-49 0,3-10 14 16,0 0-3-16,0 11 5 15,0-6-1-15,3 5 3 16,3 1-6-16,0-3-7 0,2-3-2 16,4 0 6-16,0-7 4 15,0-12-8-15,0 4 0 0,0-12-9 16,-3 4-1 0,-3-3 5-16,-3-3 3 15,-3-8 3-15,-3 3 3 16,0 2 5-16,0 1 4 15,0 15 0-15,3 14-5 16,0-1-6 0,0 3-3-16,2 1 2 15,1-4 2-15,0 1-5 16,0-6-1-16,3 3-36 16,-3-5-15-16,6-1-42 15</inkml:trace>
  <inkml:trace contextRef="#ctx0" brushRef="#br0" timeOffset="21153.1047">15105 16984 224 0,'9'-3'85'0,"-6"6"-46"0,0 5-43 0,3-1 13 15,0 7 6-15,0 12 5 16,0 1-4-16,0 10-1 15,0-3-9-15,-1-2-2 0,1 0 0 16,0-6 0-16,-3-5 2 16,0-8-3-16,0 1-2 15,0-9 0-15,0 0 1 16,0-5 1-16,0-5 1 0,3-3-7 16,0-3 0-16,0-2-1 15,3-5 2 1,6 2-1-16,3 3 1 0,0 5 0 15,-1 10 0-15,1 9 4 16,-3 2 1-16,-3 3 12 16,-3-3 5-16,-3 6-2 15,-6-6 2-15,-3 0-2 16,-3-2 0-16,-9-1-5 16,-3 1 0-16,0-6-17 15,-2-2-7-15,-1-3-21 16,3 0-7-16,0 0-15 15,3-3-7-15,3-2-57 16</inkml:trace>
  <inkml:trace contextRef="#ctx0" brushRef="#br0" timeOffset="21407.1701">15438 16862 264 0,'0'0'101'0,"3"5"-54"0,3 3-48 0,-3 0 18 16,0 8-6-16,-3 0 3 15,0-3-5-15,-3 6-3 16,0-6-3-16,0 0-18 0,0-2-7 15,0-3-44-15,0-3-18 0,3-3-16 16</inkml:trace>
  <inkml:trace contextRef="#ctx0" brushRef="#br0" timeOffset="21543.1733">15507 16854 264 0,'6'0'101'0,"-3"3"-54"0,3 2-55 0,0 5 18 0,-6 6-7 15,0 8 1-15,-3-3-18 16,-3 1-7-16,0 4-92 16,0 0-37-16</inkml:trace>
</inkml:ink>
</file>

<file path=ppt/ink/ink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4-21T20:35:30.194"/>
    </inkml:context>
    <inkml:brush xml:id="br0">
      <inkml:brushProperty name="width" value="0.05292" units="cm"/>
      <inkml:brushProperty name="height" value="0.05292" units="cm"/>
      <inkml:brushProperty name="color" value="#FF0000"/>
    </inkml:brush>
  </inkml:definitions>
  <inkml:trace contextRef="#ctx0" brushRef="#br0">12959 1180 160 0,'0'-21'60'0,"3"21"-32"0,3-3-11 0,0 3 20 0,-3-2-6 15,-3-6 2-15,0 2-6 16,0 1-2-16,0 0-13 16,0 2 1-16,0-2 3 0,-3-3-4 15,-3 8 1-15,0-5-2 16,-3 5 1-16,-3 5-4 15,0 8-3-15,-3 3-5 16,3 8 0-16,-3 2-2 0,3 1-2 16,7-1 0-16,5-2 3 15,5 2-2-15,7-4 1 16,3-4 4 0,3-10 1-16,9-3 1 0,-3-5 2 15,0-8-1-15,-4-2 2 16,-5-3-4-16,-3-1 0 15,-6-4 1-15,-6-3 0 16,-6-3 6-16,-6 3 4 16,0 0-5-16,0 7-1 15,-2 1-9-15,2 0-1 16,3 8-24-16,3 5-11 16,3 8-24-16,3 2-10 15</inkml:trace>
  <inkml:trace contextRef="#ctx0" brushRef="#br0" timeOffset="389.8885">13194 1103 280 0,'-9'11'104'0,"9"15"-56"0,0 14-58 16,0-27 16-16,3 6-2 15,3 2 2-15,0-3-2 16,3 9-3-16,6-9 0 16,3-2-1-16,2-5 2 0,1-3-3 15,0-8-2-15,-3-5-1 0,0-3 3 16,-3-6-2 0,-3-7 1-16,-3-5 2 0,-1-3 2 15,-2 2 1 1,-3 6 1-16,0 8 2 0,0 0 3 15,-3 7-4-15,3 12-1 16,0 7-4-16,3 5-1 16,0 4-1-16,6 4-2 15,0-8 3-15,3 9 0 16,0-6-10-16,0 3-5 16,0-16-41-16,-1 0-15 15,1-11-29 1</inkml:trace>
  <inkml:trace contextRef="#ctx0" brushRef="#br0" timeOffset="602.4446">13643 921 288 0,'-8'-8'110'0,"8"-5"-60"0,0 7-58 16,2 17 11-1,1 2 0-15,3 3 2 16,0 13 2-16,0 11-3 15,0 13-3-15,0-6 0 0,-3 4-1 16,0-6 2-16,0-11-14 16,0 3-7-16,0-3-50 15,-3-12-20-15</inkml:trace>
  <inkml:trace contextRef="#ctx0" brushRef="#br0" timeOffset="779.674">13498 1069 324 0,'-24'0'123'0,"36"0"-66"0,-6 0-64 0,-6 0 21 15,6 0-5-15,3 0 5 16,8-8-8-16,7 3-1 16,6-1-3-16,3 1-15 0,5 2-4 15,-2-2-35-15,-3 5-14 16,-3 5-61-1</inkml:trace>
  <inkml:trace contextRef="#ctx0" brushRef="#br0" timeOffset="1152.5377">14004 1109 200 0,'3'-8'77'0,"-3"8"-42"0,0 0-8 16,0 0 27-16,-3 0-11 16,-3 0 0-16,-6 8-20 0,-6 0-6 15,-3 10-11 1,3 1-2-16,3-1 0 0,0-5-5 16,6 1-1-16,4-1-2 0,5 0 0 15,5-5 0 1,7 5 3-16,3 0-2 0,0 1 1 15,0-4 6-15,-3 11 2 16,-3-7 6-16,-3-1 3 16,-6 0-2-16,-6-2 2 15,-9-3-6-15,0-3-3 16,-3 3-10-16,0-8-3 16,4 0-20-16,-1 0-8 15,3-8-33-15,3 3-11 16,6-3-45-1</inkml:trace>
  <inkml:trace contextRef="#ctx0" brushRef="#br0" timeOffset="1335.3515">14120 1095 300 0,'0'6'112'0,"3"-4"-60"0,-3 9-61 15,0 15 15 1,0 1 2-16,0-1 0 15,0 1 1-15,3-6-5 16,0-3-5-16,0 6-2 0,0-3-40 16,0-7-17-16</inkml:trace>
  <inkml:trace contextRef="#ctx0" brushRef="#br0" timeOffset="1504.2235">14144 990 348 0,'-6'-14'129'0,"6"9"-70"0,0 0-67 0,0 5 23 16,0 0-14-1,0 0-3-15,3 0-10 0,2 5-3 16,4-5 8-16,9 5-78 0,3 9-34 16,3-7 2-1</inkml:trace>
  <inkml:trace contextRef="#ctx0" brushRef="#br0" timeOffset="1935.5877">14462 1101 296 0,'-21'-6'112'0,"15"12"-60"0,-15-6-63 16,9 0 18 0,1 2-5-16,-7 4 3 15,0 7-2-15,0 5-2 0,0 9 0 16,0-1-4-16,3 6 0 15,3-6-1-15,7 1 3 0,5 5-7 16,5-11-2-16,4-8 1 16,3-8 3-16,3-5 7 15,9-13 5-15,-3 0 3 16,0-6 2-16,-3-20-1 16,-4 2 1-16,-5-3 5 15,-3-2 2-15,-3 5-9 16,0-14-3-16,-3 12 0 15,0 4 3-15,0 9 0 0,0 7 2 16,0 6-6-16,0 5-3 16,0 11-4-16,0 15-1 15,3 6-1-15,3 10 3 16,0 11 0-16,3 0 1 16,0-2 0-16,3-6 0 15,0-3-3-15,0-2 0 16,3-6-36-16,-3-2-16 15,-1-8-45 1,1-11-59-16,0-5 48 16</inkml:trace>
  <inkml:trace contextRef="#ctx0" brushRef="#br0" timeOffset="2252.0711">14599 1214 260 0,'-3'0'99'0,"6"6"-54"0,3-1-57 15,0-5 13-15,6 3 13 16,0 2 10-16,3 0 4 15,2-2 1-15,1 0-16 16,0-3-6-16,0-3 0 0,0 0 0 16,-3-7 1-16,3 2 0 15,-4-13 0-15,-8 2-4 16,-3 6-3-16,-6-6 2 16,-3 6 0-16,-5 5-1 15,-4 3-2-15,-6 5 1 16,-3 8 1-16,0 16-6 15,3 2-1-15,3 1 10 0,7-1 9 16,5 0-3-16,6 1-1 16,9-1-8-16,5-2-1 15,7-3-19-15,6-7-5 16,12-4-68-16,2-10-28 16,-2-16-7-1</inkml:trace>
  <inkml:trace contextRef="#ctx0" brushRef="#br0" timeOffset="2984.6789">15209 1103 260 0,'-3'-2'96'0,"3"23"-52"0,0-8-51 15,3 6 22-15,0 7-2 16,0 1 0-16,0-1 2 16,3-2-8-16,3 2-4 0,6-5-2 15,3 1 1-15,0-12 1 16,-4-2-1-16,1-11 1 16,0-2-7-16,-3 0-1 15,0-3-1-15,-3-5 2 16,-3 7 2-16,-3-7 3 0,0 8 0 15,-3 2-1-15,0 3-6 16,0 8-1-16,0 5 1 16,3 1 1-16,3-1 5 15,6 0 2-15,3-2 2 16,2-3 2-16,4-8 3 16,3-6 5-16,0-2 3 0,-3-2 2 15,0-3 5 1,-7-1 2-16,-2 1-7 15,-6-8-1-15,-6 8-11 16,-3-11-2-16,-6-3-10 16,0 6-2-16,1 8-25 15,-4 0-9-15,0 2-43 0,3 14-19 16,3 10-14 0</inkml:trace>
  <inkml:trace contextRef="#ctx0" brushRef="#br0" timeOffset="3287.1099">15641 1175 252 0,'-6'18'93'0,"6"-31"-50"0,-3 26-52 0,0-5 14 16,0 3-1-16,-3 5 2 16,3 2 2-16,3 6 2 0,3 5-5 15,3-5 1-15,6-3 1 0,6-2 8 16,2-6 4-16,7-8 4 15,-3-2 1-15,0-11-5 16,0-5 1-16,-6-1 4 16,-4 1 2-16,-2 3-5 15,-12-6-2-15,-6-3-5 16,-6-7 1-16,-8 5-17 16,-1-3-8-16,0 11-28 15,0-6-14-15,0 16-36 16,6-2-15-16</inkml:trace>
  <inkml:trace contextRef="#ctx0" brushRef="#br0" timeOffset="3603.3714">15879 1233 236 0,'12'13'90'0,"0"0"-48"0,-3 6-45 0,-6-14 19 15,0 3 14-15,0 5 13 16,-3-7-9-16,0-6-5 16,0 2-16-16,0-2-6 0,0 0-1 15,0-2 1-15,-3-4 3 16,3-2-3-16,0-5-2 16,3 0-5-16,5-11-2 15,7 3 1 1,9-3-5-16,0 8 2 0,0 3 2 15,0 0 1-15,-1 8-4 16,-2 5 1-16,-3 8-22 16,-3 2-11-16,-3-2-51 15,-3-3-21-15,-3-2 2 16</inkml:trace>
  <inkml:trace contextRef="#ctx0" brushRef="#br0" timeOffset="3826.7833">16179 892 316 0,'-3'0'118'0,"1"13"-64"0,16 13-65 0,-8-12 16 16,0 7 11-16,0 10 11 16,0 17 0-1,0 2-1-15,0-2-14 0,3 2-8 0,0-5 0 16,0-10-5-16,0 2 0 15,0-16-32-15,0 0-13 16,3-5-30-16,2-3-12 16,4-23-33-1</inkml:trace>
  <inkml:trace contextRef="#ctx0" brushRef="#br0" timeOffset="4261.8418">16522 1244 316 0,'0'-3'121'0,"0"0"-66"0,0-2-55 0,3 5 21 0,-3-8 1 15,0 8 4-15,-3-5-3 16,-3-1 0-16,-6 4-12 16,-6 4-7-16,-3 4 0 0,-3 2-8 15,-5 2-1-15,5 6-3 16,3 0 2-16,9 18-7 16,9-7-2-1,6-3 1-15,6-3 6 16,6-3 4-16,9-10 7 15,0-2 6-15,5-6 4 16,-5-14 4-16,0 1-9 16,-3-13-2-16,0 2-2 0,-10-24 0 15,-2-2-2-15,-6-8-2 16,-6-3-2 0,-3 5-1-16,-2 9 4 0,-1 7 3 15,3 8 1-15,0 11 2 16,0 8-6-16,3 8-3 15,3 18-8-15,3 13-2 16,6 14 7-16,6 13 4 16,2 2 4-16,7-2 3 15,3 0-1-15,-3-8 0 16,-3-10-12-16,0-4-3 0,-7-4-72 16,1-32-116 15</inkml:trace>
</inkml:ink>
</file>

<file path=ppt/ink/ink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4-21T20:43:50.089"/>
    </inkml:context>
    <inkml:brush xml:id="br0">
      <inkml:brushProperty name="width" value="0.05292" units="cm"/>
      <inkml:brushProperty name="height" value="0.05292" units="cm"/>
      <inkml:brushProperty name="color" value="#FF0000"/>
    </inkml:brush>
  </inkml:definitions>
  <inkml:trace contextRef="#ctx0" brushRef="#br0">7074 7448 140 0,'0'-5'55'0,"0"5"-30"0,0 0-16 0,0 0 14 15,0 0-7-15,0 0-1 16,0 0-7-16,0 5-3 16,3 3-2-16,-3 5-5 0,0 6-1 15,6 7 4-15,-6 1 1 16,-3 2 2-16,3 2 0 15,-3 1-2-15,0 0-2 16,0-3 3-16,0 0 0 0,3-5 1 16,-3-3 0-16,3 0-5 15,0-5 1-15,0-3 2 16,0-2-3 0,0-3-2-16,3 0 2 15,-3-8 2-15,6 3-2 16,3-3 0-16,0 0-1 15,0-6 0-15,3 1 0 16,0 0 0-16,3-3 0 16,3 0 0-16,-1 0 2 0,1 0 0 15,0 0-3-15,-3 3 2 16,-3-1-10-16,0 1-3 16,-3 2-35-1,-3-2-46 1,0 3 21-16</inkml:trace>
  <inkml:trace contextRef="#ctx0" brushRef="#br0" timeOffset="462.3193">7178 7758 124 0,'-18'2'49'0,"13"1"-26"0,-1 0-14 16,6-3 16-16,-3 0-1 16,3 0 3-16,0 0-13 15,0 0-3-15,0-3-7 16,0-2-5-16,6-6 0 0,5-5 5 15,7-5 2-15,9-3-2 16,6-8-1-16,12-5-1 16,5-2 1-16,7-9-4 15,5 6-2-15,7 2-3 16,2 3-1-16,1 8 4 16,-7 5 1-16,0 6-1 15,-11 2 2-15,-9 2 1 0,-7 7 2 16,-5-1 1-16,-6 2 1 15,-3 4-2-15,-3-1-2 16,-7 0 1-16,-2 1-1 16,0-1-9-16,-3 3-4 15,-3-3-37 1,0 3-51-16,0 0 21 16</inkml:trace>
  <inkml:trace contextRef="#ctx0" brushRef="#br0" timeOffset="827.2876">8434 6977 140 0,'0'-3'55'0,"12"-5"-30"0,-6 24-29 16,-3-8 8-16,3 3 13 0,-3 5 9 16,0 8-7-16,-3 2-1 15,0 6-10 1,0 2-3-16,0 6-1 0,0 0-5 0,0-1 1 15,-6 4 0-15,0-6 0 16,0-6-14 0,0-4-5-16,0-6-41 15,-2-5-40-15,-1-3 30 16</inkml:trace>
  <inkml:trace contextRef="#ctx0" brushRef="#br0" timeOffset="1034.1604">8274 7215 252 0,'-33'-5'96'0,"30"5"-52"0,3-3-47 15,0 3 19-15,3 0-17 16,3-2-1-16,6-1-4 16,6 0 1-16,8 1 3 15,7-1-1-15,3 3 1 0,3-3-20 16,2 3-8-16,1 0-45 15,-6 0-43 1,-4 0 38-16</inkml:trace>
  <inkml:trace contextRef="#ctx0" brushRef="#br0" timeOffset="1306.1717">8687 7194 156 0,'-8'0'57'0,"5"3"-30"0,-6-1-29 0,6 4 11 15,-3 2-6-15,0 5-2 16,0 8 6-1,0 5 5-15,3 4-6 0,3 4-1 0,3-2-1 16,6-6-2-16,3-2 1 16,3-6-4-16,5-4 0 15,1-9 3-15,0-5 1 16,0-5 3-16,-6-14 3 16,-3-2-2-16,-6-5 1 15,-3-4-5-15,-6 1 0 16,-3 0-3-16,-6 5-1 0,-3 3-6 15,0 8 0-15,3 2-26 16,3 3-10-16,3 3-33 31</inkml:trace>
  <inkml:trace contextRef="#ctx0" brushRef="#br0" timeOffset="1770.0704">9027 7236 132 0,'-6'-5'52'0,"3"5"-28"0,-6 0-30 0,6 3 8 16,-3-1 2 0,-3 6 5-16,-9 8-7 15,0 3-1-15,0 7-1 16,4 6-3-16,2-3 2 0,6 0-1 15,3-2-2-15,9-6 0 0,3-5 0 16,3-6 5-16,-1-5 1 16,4-7 6-16,0-11 5 15,0-9-5-15,-3-4 0 16,0-6-2-16,-3-2 1 16,-3-6-4-16,-6-2 0 15,0-3-1-15,-3 8 1 0,0 5 2 16,0 6 2-1,0 4-8-15,0 7-1 16,3 4-5-16,0 8 2 16,3 11-2-16,0 11 2 15,3 5 5-15,0 10 4 0,0 6-1 16,3-3-2-16,0 10 2 16,0-7 0-16,2-6-1 15,1-4-2-15,0-7-41 16,3-7-51-1,9-8 17-15</inkml:trace>
  <inkml:trace contextRef="#ctx0" brushRef="#br0" timeOffset="2172.5053">9372 7231 232 0,'-33'-13'88'0,"33"10"-48"0,-3 1-47 16,3 2 14-16,-3 0-10 0,-3 0 2 15,-3 5 1-15,-2 3 0 16,-1 2 0 0,-3 6-3-16,3 8 0 0,0-3-1 0,3 6 3 15,3-1-2-15,3-2 1 16,3-3 0-16,6-2 0 16,3-6 2-16,0-3 2 15,3-4 1-15,3-6 3 16,3-8-5-16,2-8-3 15,-2-3 3-15,-3-2 1 16,0 0 0-16,-6 0 1 16,-3 0-2-16,0 5-1 15,0 3-2-15,-3 5-1 16,0 5-3-16,0 8 1 0,3 9 3 16,0 1 3-16,3 7 0 15,0 4-1-15,2-2 1 16,1-3-1-16,0-5-7 15,0-3 0-15,0-2-59 16,0-3-52 0,0-8 37-16</inkml:trace>
  <inkml:trace contextRef="#ctx0" brushRef="#br0" timeOffset="2550.7397">9616 7234 212 0,'-12'2'79'0,"18"1"-42"0,9 5-43 0,-6-3 12 16,0 8-11-16,0 1 1 16,3-1 6-16,0 3 6 15,0-3-4-15,-1 3-2 0,1-3 1 16,0 6-4-16,0-9 0 16,-3-4-19-16,3-6-7 15,0-6-19 1,9-7-37-16,-3-3 18 15,0-2 33-15,-4 4 21 16,-2 1 58-16,-3 3 24 16,-3-1-9-16,-3 3-6 15,0 5-30-15,-3 3-11 16,0 8-10-16,-3 8-2 0,-3 8 3 0,-6 8 3 16,-3 2 5-1,1 3-8-15,-1 0-3 0,0 0-2 16,3-5 1-16,0-3-12 15,3-5-3-15,3-3-49 16,0-5-61 0,6-5 27-16</inkml:trace>
  <inkml:trace contextRef="#ctx0" brushRef="#br0" timeOffset="2807.8755">9950 7244 200 0,'0'-10'74'0,"3"4"-40"0,-1-4-35 0,-2 5 15 15,0-1-6-15,0-4 3 16,0-6-6-16,-2 0-3 15,-1 0-1-15,0 3-4 0,3 2 2 16,0 1-26-16,0 4-11 16,-3 6-50-1</inkml:trace>
  <inkml:trace contextRef="#ctx0" brushRef="#br0" timeOffset="3135.0059">10140 7218 132 0,'0'-3'49'0,"3"1"-26"0,0 2-7 16,-3 0 16-16,0 0 0 0,-3 0 1 16,0 2-18-1,-6 3-7-15,0 3-5 16,0 0-5-16,0 3-1 0,6 5 2 15,3 0 0-15,3 2-4 0,3 3 1 16,0 3 4-16,0 0 4 16,-3 0 5-16,-3 0 2 15,-6-6 17-15,-3-2 8 16,0-3-9-16,-3 0-6 16,-2-5-15-16,-1-2-3 15,0-4-27-15,3-2-10 16,3-2-88-1</inkml:trace>
  <inkml:trace contextRef="#ctx0" brushRef="#br0" timeOffset="4051.8183">10625 6948 144 0,'3'-3'55'0,"-3"3"-30"0,0 0-23 15,0 0 12-15</inkml:trace>
  <inkml:trace contextRef="#ctx0" brushRef="#br0" timeOffset="4201.7201">10634 6969 284 0,'0'29'27'0,"0"14"-12"15,0 2-8-15,-3 2-1 0,0 1 6 16,0 5 2-16,0-3-3 15,0-5 1-15,0-8-7 16,3-5-3-16,0-8-4 0,0-6-1 16,0-5-42-16,0-5-18 15,6-13-32 1</inkml:trace>
  <inkml:trace contextRef="#ctx0" brushRef="#br0" timeOffset="4623.1327">10765 7292 192 0,'-18'0'71'0,"18"3"-38"0,15 2-41 0,-9 0 10 0,0 0 1 16,0 1 5-1,3-1 5-15,0 0 2 16,3 1-8-16,3-1-2 0,0-2 1 0,2-3-3 15,1-3 0-15,-3 0-1 16,0-2 1-16,-3-3 0 16,-3 0 1-16,3-2 0 15,-6-1 0-15,-6 0 0 16,-3 3 2-16,-6 0-5 16,0 3-1-16,-6 0 0 15,-3 10 0-15,0 3-3 16,0 3 0-16,-2 2 4 15,2 0 1-15,3 6-5 16,3 4-2-16,3 1 2 0,9 0 1 16,3 0 2-1,3-3 2-15,3 0-1 0,3-5-1 16,3-3-2-16,5-2-1 16,1-6-34-1,12-5-15-15,0-8-37 16</inkml:trace>
  <inkml:trace contextRef="#ctx0" brushRef="#br0">11161 7284 208 0,'-9'-5'79'0,"9"2"-42"0,-3 3-43 0,0 0 14 0,-3 0 2 16,-3 3 5-1,-3 2-9-15</inkml:trace>
  <inkml:trace contextRef="#ctx0" brushRef="#br0" timeOffset="5121.9647">11420 7027 200 0,'-15'6'77'0,"15"-1"-42"0,3 11-43 0,-3-3 10 15,0 13 3-15,0 4 4 16,0 4 7-16,-3 6 2 16,3 5-9-16,-3 10-5 0,0-7-3 15,3-3-1-15,0-8 0 16,-3 0 0-16,3-8 0 16,-3-5-38-16,0-6-14 15</inkml:trace>
  <inkml:trace contextRef="#ctx0" brushRef="#br0" timeOffset="5296.7986">11265 7250 244 0,'-9'-3'90'0,"9"3"-48"0,6-3-53 15,0 3 11-15,3-2-6 16,6-1 4-16,3 0 1 15,3 1 1-15,11 2 0 16,1 0-33-16,0 2-15 0,-3 1-40 16</inkml:trace>
  <inkml:trace contextRef="#ctx0" brushRef="#br0" timeOffset="5674.5693">11572 7250 212 0,'-9'0'82'0,"6"5"-44"0,3 8-49 0,0-5 11 16,0 5 1-16,0 8 4 16,-3 6-2-16,3-1 0 15,0 1-1-15,3-1-2 0,3 1 1 16,3-9-1-16,0-2 0 16,6-5 4-16,-1-6 5 15,4-8-1-15,0-5 1 16,0-15-3-16,-3-4 1 0,-3 1-2 15,-3-1 2-15,0 3 2 16,-3 3 2 0,0 5 3-16,-6 6 2 0,0 2-12 15,0 5-1-15,0 3-8 16,0 8 1-16,0 3 0 16,3 7 2-16,0 6-1 15,2 0 1-15,4-6 2 16,0-2 0-16,0-2-20 15,0-1-7-15,0-5-59 16,3-6-50 0,0-4 44-16</inkml:trace>
  <inkml:trace contextRef="#ctx0" brushRef="#br0" timeOffset="5971.6128">11923 7295 200 0,'-18'2'74'0,"33"6"-40"0,-6 8-40 0,-6-8 14 15,0 5-1-15,0 6 6 16,0-1 8-16,-3 1 5 16,0-3-14-16,0-3-7 0,0-3-1 15,0-2-3-15,0 0 2 16,0-2 0-16,0-6 3 16,0 0-5-16,0-3-1 15,0-2-2-15,3-6 0 16,0-5 4-16,3 0 1 15,0 0 1-15,3 1 0 0,0-1 0 16,-1 0 2-16,4 3-3 16,0-1-2-16,0 4-7 15,6 2-4-15,-3 0-56 16,9 3-24-16,-3-1-7 16</inkml:trace>
  <inkml:trace contextRef="#ctx0" brushRef="#br0" timeOffset="6362.4543">12179 7337 204 0,'-3'3'77'0,"9"-1"-42"0,0 3-43 0,0 6 12 16,3-3 5-16,0 0 5 15,3 0 5-15,0-3 1 16,-1-2-11-16,4-1-3 0,3-7 0 15,0 0 3-15,3 0 5 16,-3-3-6-16,-3 0-2 16,-3-3 3-16,-4 1 2 15,-11-4-4-15,-5 1-2 16,-7 3-7-16,-3 2-1 16,-6 5-8-16,0 3-1 15,0 5 5-15,1 6 1 16,-1 7-3-16,3 9-1 15,6-1 16-15,3 1 7 16,9-1-5-16,3-2-2 16,6-6-2-16,6 1 0 0,9-3 0 15,6-6 2-15,11-4-8 16,1-9-3-16,0-5-61 16,-4-8-26-16,-8-10-14 15</inkml:trace>
  <inkml:trace contextRef="#ctx0" brushRef="#br0" timeOffset="7172.9435">11209 7340 148 0,'0'2'55'0,"14"-4"-30"0,-5 2-12 15,-9 0 17-15,0 0-4 0,3 0 2 16,0 0-5-16,0-3 0 16,0 0-12-16,-3 1 2 0,0-1 1 15,0-2 4-15,-3-1 1 16,3 4-4-16,-9-4-1 16,-5 4-6-16,-1 2 0 15,0 0-5-15,0 2-2 16,-3 4-3-16,3-1-1 15,0 0 2-15,0 1 0 16,3-1-2-16,4 5 2 16,2 1-1-16,0 5-2 0,3 5-4 15,3 0 0 1,3 3 4-16,6 0 2 0,2-3 2 16,1-2 0-16,6 4 0 15,0-7 0-15,3-2 0 16,-3-7 2-16,0-9-12 15,0-1-3-15,-1-2-40 16,1-3-18-16,-3-3-34 16</inkml:trace>
  <inkml:trace contextRef="#ctx0" brushRef="#br0" timeOffset="12444.0095">12000 8636 104 0,'-3'0'41'0,"3"-5"-22"0,0 5-16 15,0 0 12-15,6 5-3 16,0-2 1-16,3-3-3 16,9 0-1-16,3 0-1 15,3 0 0-15,8-3-4 0,13-2-3 0,15 5 2 16,8-3 0-16,21-2 1 15,22 5-2-15,23 0 1 16,17 0 2-16,25 0 2 16,11 0-3-16,22 2-1 15,5-2 5-15,3 0 3 16,-2-2 2-16,-7 2 5 16,-14-6-8-16,-16 4-1 15,-20 2-3-15,-12-3 1 0,-21-2-4 16,-15 0 0-1,-15 2 1-15,-14 0 0 0,-10 1-2 16,-12 2 1-16,-11 0-11 16,-9 0-4-16</inkml:trace>
  <inkml:trace contextRef="#ctx0" brushRef="#br0" timeOffset="13105.7054">17522 8607 84 0,'12'-11'33'0,"9"11"-18"0,8-2-18 16,-14 2 6-16,12 0 10 15,15 0 6-15,17 0 10 16,19-3 5-16,17-2-7 16,18 2-2-16,12-2-10 0,12 5-2 15,3 0-7-15,0 0-4 0,-3 0 1 16,-3 2-2-16,-15-2 2 15,-3 0-2-15,-6 0 2 16,-9 3-2-16,-12-3 2 16,-11 3-2-16,-13-1 2 15,-11 1-4-15,-9 0 0 16,-16-3-45-16,-5 2-22 16,-12-2-9-1</inkml:trace>
</inkml:ink>
</file>

<file path=ppt/ink/ink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4-21T19:42:34.899"/>
    </inkml:context>
    <inkml:brush xml:id="br0">
      <inkml:brushProperty name="width" value="0.05292" units="cm"/>
      <inkml:brushProperty name="height" value="0.05292" units="cm"/>
      <inkml:brushProperty name="color" value="#FF0000"/>
    </inkml:brush>
  </inkml:definitions>
  <inkml:trace contextRef="#ctx0" brushRef="#br0">5086 6382 148 0,'0'-32'57'0,"3"32"-30"0,0 0-32 16,-3 0 10-16,0 0-8 15,6 0 0-15,0 0 4 16,3 0 1-16,3 3 0 16,5-3 1-16,10 0 2 0,0 0 0 15,12 0 2-15,17 0-4 16,4 0-2-16,8 0 2 0,7 0 2 15,5-3-2-15,9 3-2 16,-8 3 2-16,-4 2 2 16,0 0-35-16,-5 6-15 15</inkml:trace>
  <inkml:trace contextRef="#ctx0" brushRef="#br0" timeOffset="928.1703">4982 7591 44 0,'-6'-3'19'0,"6"3"-10"0,3 0 13 0,-3 0 15 15,3 0-11-15,6 0-4 16,2 0-9-16,10-5-1 15,12 5-7-15,18 3-3 16,26-3 1-16,21-3 2 0,24-2-2 16,24-3 0-16,12 0 1 15,21-3-2-15,-4-5 1 0,1-2 0 16,-13-3 1-16,-11-1-2 16,-12 7 1-16,-9 1-70 15</inkml:trace>
  <inkml:trace contextRef="#ctx0" brushRef="#br0" timeOffset="4639.0223">8747 15113 264 0,'-27'-29'101'0,"27"29"-54"0,0 0-61 0,0 0 14 16,0 0-46-16,0 0-17 16</inkml:trace>
  <inkml:trace contextRef="#ctx0" brushRef="#br0" timeOffset="5449.4438">8890 15155 248 0,'45'-23'93'0,"-1"17"-50"0,37 1-48 0,-28 8 17 0,30-3-11 16,34 8-1-16,22-6 2 16,22 11 1-16,12 6-1 15,5-1-4-15,16 4 1 0,-1-1 1 16,-5 3 2-16,-12-3-3 15,-16-5 0-15,-5 0 1 16,-27-6 2-16,-21-2 10 16,-9-5 4-16,-17-3 1 15,-16-3 0-15,-11-2-1 16,-10-3 0-16,-8-5-4 16,-6-3-2-16,-3-3-6 0,3-13-3 15,-7-7 2-15,-2-27 0 16,-3-19-4-16,-3-24 1 15,-3-36-2-15,-6-43 0 16,-6-13 2-16,-6-13 2 16,-3 5 1-16,0 2 3 15,0 22-1-15,0 32 0 16,0 15-3-16,0 8 1 16,-3 11-4-16,0 13 0 0,1 17-1 15,-1 9 0 1,3 3 0-16,-3 14 0 0,3 13-5 15,3 7 0-15,-9 4-13 16,3 12-2-16,3 6-6 16,-18 5-13-1,-17 6 11-15,-25 2 9 16,-29-3 5-16,-24-5 8 16,-30-8 3-16,-23-7 3 15,-22-1 3-15,-23 3-2 16,-24 8 0-16,-24 5 1 15,-6 8 0-15,-3 8-3 16,15-3 2-16,21 3 1 16,36 0 0-16,32-3 2 15,27 1 1-15,36-1 3 16,30 3 3-16,20 0-6 0,19 8-4 16,17 11-5-16,21 23-1 15,21 24-1-15,17 24 0 16,16 61 5-16,9 50 1 15,8 37-1-15,3 58 2 16,7 25 1-16,8 4 2 16,-11-42-1-16,-7-29-1 15,-5-45 7-15,-10-50 3 16,-8-32 8-16,-7-24 3 16,-2-18-6-16,-6-11-4 15,-3-13-26-15,-6-11-12 16,-1-18-78-1</inkml:trace>
</inkml:ink>
</file>

<file path=ppt/ink/ink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4-21T19:43:04.312"/>
    </inkml:context>
    <inkml:brush xml:id="br0">
      <inkml:brushProperty name="width" value="0.05292" units="cm"/>
      <inkml:brushProperty name="height" value="0.05292" units="cm"/>
      <inkml:brushProperty name="color" value="#FF0000"/>
    </inkml:brush>
  </inkml:definitions>
  <inkml:trace contextRef="#ctx0" brushRef="#br0">7053 6429 100 0,'-6'-2'38'0,"9"-1"-20"0,-6 0-8 0,3 1 14 16,-3-1-11-1,0-2-2-15,-3-3-5 0,-2 0 1 16,-7-3-4-16,-9-2 3 0,-3 0 0 15,-3-8 2-15,-2 0 0 16,-4-1-4-16,0 1-1 16,-6 3-1-16,1-1 1 15,-4 3-4-15,-5 0-2 16,-4 1 2-16,-6 1 2 16,-5 4-2-16,-7-1 0 15,-2 6 1-15,-9 2 0 16,-13 9-5-16,-2 2 1 15,0 2 2-15,-3 1 1 16,6-1 1-16,-1 6 0 16,4 3 0-16,3-1 0 15,-9 1-3-15,-1 5 2 0,4 5-1 16,0 8 0-16,8 10 0 16,10 4 0-16,6 1 0 15,8 7 0-15,10-1 2 16,8 5 2-16,6 19-3 15,6 6-2-15,13-6 2 16,8-3 2-16,12 6-2 16,9-3 0-16,9-3-1 15,14-10-2-15,10 0 5 16,12-14 1-16,14-4 0 16,21-9 1-16,12-8-2 15,13-5 2-15,11-2-2 16,6-6-1-16,8-8 3 0,-2-2 0 15,3-8-1-15,3-9 1 16,3-2 4-16,3 0 6 16,-6-8-7-16,-3-5-1 15,-6-5-1-15,-3 2 0 16,-6-2-2-16,0 2 1 16,-12-5-2-16,-3-3-1 15,-6 5 1-15,-6 4-1 16,-3 4-3-16,-5 1 0 15,-13 2 4-15,4-3 3 16,-10 1-3-16,-3-3-1 16,-5-1 0-16,-4-7 2 0,1-5 1 15,-9-1 1-15,-10-7 2 16,-8-11 1-16,-9 0-3 16,-9 0-3-16,-15 3-3 15,-9-5 1-15,-9-1 1 16,-12-2 2-16,-9-11-1 15,-14 3 2-15,-10 2-2 16,-23 6-1-16,-24-3-2 16,-18 3-1-16,-12 5-1 15,-39 0 3-15,13 14-5 16,8 15 2-16,0 18-82 16</inkml:trace>
</inkml:ink>
</file>

<file path=ppt/ink/ink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4-21T22:30:40.560"/>
    </inkml:context>
    <inkml:brush xml:id="br0">
      <inkml:brushProperty name="width" value="0.05292" units="cm"/>
      <inkml:brushProperty name="height" value="0.05292" units="cm"/>
      <inkml:brushProperty name="color" value="#FF0000"/>
    </inkml:brush>
  </inkml:definitions>
  <inkml:trace contextRef="#ctx0" brushRef="#br0">8408 9731 128 0,'-3'-2'49'0,"6"-6"-26"0,-3 13-27 0,3-2 10 16,-3-3 1-16,0 0 6 16,0 0-1-16,0 0 3 15,0 0-8-15,3 0 0 0,-3 0 3 16,0 0 0-16,3-3 4 16,-3 3-1-16,3-5 7 15,-3 0-5 1,0-1-8-16,0-2-2 15,0 0-1-15,0 0 2 16,0-5-1-16,-3-3 0 16,0 0 5-16,0 1 4 15,0 1-7-15,-3 1-2 16,0 0-1-16,0 0 2 16,0 2-5-16,0-2-3 0,0 2 3 15,0 1 1-15,0-1 0 16,0 0-2-16,-3 4 3 15,0-4 0-15,-3 3 1 16,0 0 0-16,-5 0 0 16,2 3 0-16,0 0-5 15,0-1 1-15,0 1 0 16,0 0 0-16,0-1 0 16,0-2 2-16,0 1-1 15,1-1-1-15,-1 2 1 16,0-7 1-16,0 2-1 0,-3 4-1 15,-3 1 1-15,0 1-1 16,1 0 0-16,-1-1 2 16,3 1-3-16,-3 2 0 15,0 1 1-15,0-1 0 16,-2 1 0-16,2-1 0 16,-3 0-3-16,0 3 2 15,0 0-1-15,0 3 0 16,-2 0 2-16,2 7 0 15,0-2 0-15,3 0 2 16,0 5-1-16,-2-2 2 16,-4-1-4-16,3 1-2 15,0 0-1-15,3-1 3 0,1 1 0 16,-1-1 1-16,0 4 0 16,3-1 0-16,-6 0 0 15,3 0 0-15,-2 3 0 16,-1 0 2-16,0 8-3 15,3 2 0-15,0-2 1 16,0-3 2-16,4 0-6 16,-1 1 1-16,0-1 1 15,0-3 3-15,0 9 0 16,3 2 2-16,-3-3-4 16,-2 1 0-16,-1-1-1 15,3 1 0-15,0-1 2 16,0-2 0-16,3 2 0 0,0 3 0 15,3 1 0-15,1 1 0 16,2-2 0 0,0 1 0-16,-3-4-3 0,6 6 0 15,0 5 2-15,0-3 0 16,0 1 1-16,3 2 2 16,3 0-3-16,0 8 0 15,3-3-1-15,0-5 0 16,3 3 0-16,0-6 0 15,0-2 4-15,3 8 1 16,-3-3-6-16,0 0 0 16,3 0 1-16,-4 0 1 15,4 2 1-15,0 4 2 16,3-1-3-16,0-2 0 0,3 2-1 16,-3-8 0-16,0 3 2 15,-3 1 2-15,0-4-1 16,0 3-1-16,-3-3 1 15,0-2 1-15,0-5-3 16,-1-1 0-16,1-2 1 16,3 5 2-16,0 5-1 15,0-5-1-15,0 1 1 16,0-7-1-16,3-1-3 16,0-1 2-16,0-3 1 15,0 1 2-15,0-3-3 16,0 7 0-16,11 1 1 15,-2-3 0-15,3-2 0 0,0-1 2 16,0-2-3-16,-1 0 0 16,1-3 1-16,3 1 0 15,-3-1 0-15,3 0 0 16,-4 0 0-16,1 1 0 16,3-4 0-16,0 1 0 15,0-1 0-15,-4-2 0 16,7 8 0-16,3-5 2 15,0-1-1-15,-4-2 2 16,1-2 0-16,-3-1 1 16,0-3-2-16,-3 1-2 15,5-3 1-15,1 0 1 0,-3 0-1 16,-3 0-1-16,0 3-2 16,-4-3 1-16,1 0 1 15,3 0 0-15,0-8 2 16,0 0 1-16,2 3-4 15,7-1 1-15,0 1 0 16,-6 0 2-16,-1-3-1 16,-2 0-1-16,-3 0 1 15,0 0-1-15,-3 0 0 16,6 0 2-16,2 0-1 16,-2-2-1-16,-3-1 1 15,3-2-1-15,0 0 0 16,0-1 0-16,2-7 2 15,-2-5 1-15,3 2-1 0,3 3-2 16,-4 0-2-16,-2 2 1 16,0 0 1-16,-6 4 2 15,0-4-3-15,0 3 0 16,0-8 1-16,-1-5 2 16,-2 3-1-16,0-1 2 15,-3 4-2-15,3-1 2 16,-3 3-4-16,0-1 0 15,-3 4 1-15,6-6 0 16,-4 6 0-16,1-9 0 16,-3 3 0-16,0 3 2 15,0 0-3-15,0 0 0 16,0 0 1-16,-3 2 2 0,0 1-1 16,-3-9 2-16,0-5-2 15,0 6-1-15,-3 2-2 16,3-2 1-16,-3 4 1 15,3 1 0-15,0 3 0 16,-3-1 0-16,0 1 0 16,0 2 2-16,0-8-1 15,0 6-1-15,-3-9 3 16,0 3 2-16,0 3 0 16,0 0 0-16,0 2-1 15,-3-2 0-15,3 3-2 16,-3-9-2-16,0-4 1 15,3 1-1-15,-9 4 2 0,9 0 1 16,-6-4-1-16,0 7-2 16,-6-4 1-16,4 6 1 15,-1-5 1-15,0-6 3 16,-3 3-1-16,0 0 0 16,0 2-1-16,0 1 0 15,0-1-2-15,0 3-2 16,1-2-2-16,-4-1-1 15,0 4 4-15,-3-1 1 16,3 3-3-16,0-1-1 16,3-1 1-16,1 4 2 15,-4 1 0-15,0 2-1 16,0 0 1-16,0 3 1 0,0-6-3 16,-3-5-2-16,7 3-1 15,-4 3 3-15,-6 2 0 16,3 0 1-16,3 0 0 15,0 0 0-15,0 3 0 16,4 0 2-16,-4 2-3 16,0 1 0-16,3-1-10 15,0 6-5-15,3-1-28 16,-21 14-105 0</inkml:trace>
  <inkml:trace contextRef="#ctx0" brushRef="#br0" timeOffset="1386.611">4997 9263 192 0,'-3'24'71'0,"6"-8"-38"0,2 18-34 0,-2-15 12 15,3 2-10-15,0 3 0 16,0-1 1-16,3 1 1 16,3 0-1-16,-3-3-4 0,0-2 1 15,3 2 1-15,-3 3 2 16,-3 0-19-16,-6-6-8 16,0 1-56-1</inkml:trace>
  <inkml:trace contextRef="#ctx0" brushRef="#br0" timeOffset="1578.0356">4913 9462 212 0,'-9'-6'79'0,"12"6"-42"0,12-5-43 15,-6 2 12-15,6 1-4 16,3-1 3-16,9-2-2 15,5-1-2-15,4 4 0 16,0-1-10-16,5-5-2 0,1 3-80 16</inkml:trace>
  <inkml:trace contextRef="#ctx0" brushRef="#br0" timeOffset="1883.1119">5291 9454 180 0,'-33'0'68'0,"30"8"-36"0,1 7-42 0,4-7 9 16,-2 3-5-16,6-1 2 15,3 1 8-15,3 0 5 16,3-3-4-16,3 0-1 0,3-6 2 16,3-2 1-16,-1-2 3 15,-5-4 1-15,-3-2 1 16,-3-2 11-16,0-1 7 0,-9-2 0 15,-6 0 2 1,-3 2-16-16,-9 1-7 16,3 2-8-16,-3 0-1 0,4 2-18 15,-1 4-5-15,-3-1-31 16,3 0-10-16</inkml:trace>
  <inkml:trace contextRef="#ctx0" brushRef="#br0" timeOffset="2239.2732">5485 9419 160 0,'3'5'63'0,"0"3"-34"0,0 6-34 16,0-6 12-16,0 0-2 0,5 2 2 16,1 1-3-1,3-3-1-15,0 0-1 0,3-3 1 16,0 0 0-16,0-2 1 0,0-6 0 15,0 0-5-15,0 1-1 16,-4-3 1-16,1 2 0 16,-3 3-2-16,0 0 0 15,0 3-1-15,-3 2 3 16,6 0 6-16,-3-2 5 16,0-1 10-16,3-2 7 15,0-2-1-15,0-4 2 16,-3-1-12-16,-1-1-4 15,-2-3-3-15,0 0-1 0,-3 4-7 16,-3-1 0 0,-6-6-21-16,0 1-7 0,0 5-145 31,-5 3 52-31</inkml:trace>
  <inkml:trace contextRef="#ctx0" brushRef="#br0" timeOffset="2539.595">5842 9401 124 0,'6'21'46'0,"-3"-13"-24"0,0 5-15 16,0-5 15-16,0 3-9 15,-3-4 0-15,0 1 2 16,3-2 2-16,-3-1-9 0,0-5 0 0,0 0 2 16,3-5 0-16,3-3 2 15,0-3-6-15,3-5-4 16,-1-5-6-16,4 5 0 15,0 8 2-15,3-2 1 16,-3 2-2-16,6 8 5 16,3 10 7-1,-3 1 0 1,-4 2-5-16,-2 0-2 16,0 1-1-16,-3-4 1 15,0 3-56 1,0-2-65-16,0 0 19 15</inkml:trace>
  <inkml:trace contextRef="#ctx0" brushRef="#br0" timeOffset="3845.1316">5330 9903 108 0,'0'-5'41'0,"0"2"-22"0,0-2-3 0,0 5 36 16,-9-3-7-16,-6 1-13 15,0-1-8-15,-3 3-14 16,-2 3-2-16,-1 5-1 0,0 0-1 16,6 2-1-16,3 4-10 15,3-1-4-15,3 0 2 16,6 0 2-16,6 0 3 15,9-2 1-15,6 2-2 16,6-10 2-16,2-3-23 16,1-3-10-16,0-5-53 15</inkml:trace>
  <inkml:trace contextRef="#ctx0" brushRef="#br0" timeOffset="4011.0281">5473 9866 204 0,'-6'-2'77'0,"6"4"-42"0,0 1-45 0,0-3 11 16,3 5-1-16,0 3 2 16,0 3 0-16,3-1-2 15,-3 4 1-15,6-1-1 0,0-3 0 16,5 1-44 0,-2-3-60-16,-3-8 12 15</inkml:trace>
  <inkml:trace contextRef="#ctx0" brushRef="#br0" timeOffset="4129.7808">5437 9710 140 0,'-3'-8'55'0,"9"8"-30"0,6-10-89 16,-6 7-18-16</inkml:trace>
  <inkml:trace contextRef="#ctx0" brushRef="#br0" timeOffset="4279.7368">5634 9618 156 0,'0'31'60'0,"2"-15"-32"0,1 3-33 15,0-6 12-15,0 6-6 16,0 4-1-16,0 4 1 16,0-1-1-16,0 1-20 15,0-3-7-15,-3-1-35 16,0-4-15-16</inkml:trace>
  <inkml:trace contextRef="#ctx0" brushRef="#br0" timeOffset="4774.1228">5470 9869 260 0,'-6'-5'99'0,"3"5"-54"0,3 0-57 0,0 0 13 16,6-6-4-16,0 6 3 15,6-5-1-15,6 2 0 16,-1-2 1-16,7 3-3 0,0-6 0 16,3 5-29-16,-3-5-12 15,2 0-10 1,-2 3-22-16,-6-1 30 16,3 4 33-16,-6-1 56 15,-3 3 41 1,-3 5-25-16,0 1-26 15,0-1-14-15,-1 6-13 16,1-1 0-16,0-2 4 0,3 0-6 16,0 0-2-16,0 0-1 15,0-3-1-15,0 1-14 16,3-4-3-16,0-2-24 16,-1-2-11-16,-2-6-2 15,3-6 3 1,0 1 30-16,-3 0 45 15,-3 5 25-15,-3 0 4 0,0 3 4 16,-3 2-28-16,0 8-9 16,-6 6-13-16,-3 5 4 0,-3 5 2 15,-3 3-4-15,0 2-1 16,0 6-4-16,0 5-3 16,3-3-27-16,0-2-10 15,1-3-72 1</inkml:trace>
  <inkml:trace contextRef="#ctx0" brushRef="#br0" timeOffset="5330.6652">4746 10472 132 0,'-8'-18'52'0,"2"18"-28"0,-3 0-6 0,6 0 20 15,-6 2-6-15,-6 1-1 16,-6 10-15-16,0 6-7 16,0-1-6-16,7-2-3 0,2 3 1 0,3-3-6 15,6-1 1-15,9-1 2 16,6 2 1-16,2-3-6 15,10-3-3-15,-3-2-32 16,0-5-12 0,-3-6-24-16</inkml:trace>
  <inkml:trace contextRef="#ctx0" brushRef="#br0" timeOffset="5588.0676">4776 10557 124 0,'-9'3'49'0,"9"-1"-26"0,-6 6-27 15,6-3 8-15,0 3 0 16,3 3 5-16,0 0 4 16,3-1 4-16,6 1 0 0,6-3-1 15,0-3-8-15,3-5 4 0,3-3 1 16,-1-2 0-16,-5-3 2 16,-3 0-2-16,-3-2 2 15,-3-6 7-15,-9-6 6 16,-3 1-13-16,-6 3-3 15,-3 2-10-15,-3 3-4 16,-6 2-10-16,4 3-5 16,-1 6-18-16,3 2-7 15,3 7-47 1</inkml:trace>
  <inkml:trace contextRef="#ctx0" brushRef="#br0" timeOffset="6096.5529">4982 10472 160 0,'3'3'63'0,"3"0"-34"0,3 15-30 16,-4-5 12-16,-2-2-1 16,0 2 4-16,0-2-4 15,0-1 0-15,-3-2-6 16,0 0-1-16,0-3 1 0,0-5-2 15,0 0-2-15,0 0-2 16,3-5-1-16,0-13-3 16,0-1-1-16,9 1 1 15,-3 2 4-15,0 2 3 0,-3 4 2 16,0 2 1-16,6 5 2 16,0 3 1-16,-3 14 3 15,0-1-3-15,-3 0 1 16,0 0-3-16,-3-2 2 15,-1-3-6-15,1-3-1 16,0-2-2-16,0-1 0 16,0-7-5-16,3-8 0 15,0-3-4-15,3 0 0 16,0 3 3-16,0-3 5 16,0 8 4-16,0 3 2 0,0 5 7 15,0 2 4-15,-3 9-5 16,0 2-1-16,0 0-4 15,-3 1-3-15,0-1 0 16,0 0-1-16,3-5-38 16,-6 0-16-16,0-8-33 15</inkml:trace>
  <inkml:trace contextRef="#ctx0" brushRef="#br0" timeOffset="6488.2314">5360 10438 148 0,'-3'8'55'0,"3"0"-30"0,3 0-29 15,-3-8 10-15,0 13 1 0,0-5 6 16,0-3-5-16,0 0 0 16,0-2-4-16,0-8-14 0,0-1-5 15,3-4-4-15,3-6-1 16,0 3 2-16,2 0 3 15,4 2 11-15,-3 3 7 16,0 3 14-16,0 2 7 16,-3 3 5-16,3 3 2 15,-3-1-8-15,-3 4-1 16,0-1-11-16,0-2-4 16,-3-3-4-16,6 2 0 0,0-2-2 15,0 0-1-15,0 0 1 16,0 3-1-1,6 2-3-15,-3 0 2 0,-1 1 1 16,4 2 0-16,0-3-11 16,-3 0-3-16,0-2-59 15,0-6-42 1,0-2 42-16</inkml:trace>
  <inkml:trace contextRef="#ctx0" brushRef="#br0" timeOffset="6800.4888">5613 10366 160 0,'-3'6'60'0,"3"-1"-32"0,3 6-33 0,-3-6 10 15,3 0 3 1,-3 0 5-16,3-2-9 0,3 0-4 16,0-3 0-16,-1 0-1 0,4 0 3 15,-3-3-3-15,0 0-2 16,0 1 6-16,-3-1 3 15,0 0 5-15,0 1 4 16,-3 2-6-16,0 0-3 16,0 0 1-16,3 2 0 15,0 4 1-15,3 2 0 16,0 0-4-16,6 0-3 16,-3 0-3-16,6-3 1 15,-3 0-10-15,0-2-3 16,0-3-55-1,-4-3-48-15,4-2 36 16</inkml:trace>
  <inkml:trace contextRef="#ctx0" brushRef="#br0" timeOffset="7104.1903">5809 10358 184 0,'-3'0'68'0,"6"3"-36"0,0 2-33 15,0 1 15-15,0-1 3 16,0 3 4-16,0 0-6 15,0 0-4-15,0 0-6 16,0-3-6-16,0 0-2 0,-3-5 4 16,3 0 1-16,3-2-3 15,0-4-1-15,0-4-6 0,3-1 0 16,0 1 4-16,0-1 2 16,-1 3 6-16,1 3 5 15,0 2 1-15,0 3 2 16,0 3-4-16,-3 2 0 15,0 0-5-15,3 3-2 16,0 0-3-16,-3 0 1 16,0-3-39-16,9-5-86 31</inkml:trace>
  <inkml:trace contextRef="#ctx0" brushRef="#br0" timeOffset="7239.6621">6089 10345 200 0,'-3'6'77'0,"3"-1"-42"0,3 3-43 0,0-3 10 16,0 0-1-16,0 3 1 0,-3-2-40 15,3-1-17-15,-3-5-18 16,0 0-8-16</inkml:trace>
  <inkml:trace contextRef="#ctx0" brushRef="#br0" timeOffset="7388.9252">6044 10136 132 0,'-3'-2'49'0,"6"4"-26"0,6-12-40 0,-3 7 3 16,3-2 6-16,0-3 6 15,3-3 2-15,0-5 0 16</inkml:trace>
  <inkml:trace contextRef="#ctx0" brushRef="#br0" timeOffset="7538.0689">6131 10059 166 0,'14'-7'27'16,"4"1"17"0,-3 19-14-1,-3 3-11-15,-3 3-5 16,0 5-9-16,-3-1-1 0,3 15 2 16,-3-4-3-16,0-2-2 15,0-3-9-15,0-3-3 16,0-5-73-16</inkml:trace>
  <inkml:trace contextRef="#ctx0" brushRef="#br0" timeOffset="7896.7566">6128 10271 176 0,'3'-3'68'0,"6"3"-36"0,2-15-31 16,1 9 14-16,3 1-10 16,0 0-3-16,3-1-1 15,3 1-1-15,0 0 0 16,-1 0-14-16,1-1-5 0,-3 1-1 0,-3 0-1 16,-3 2 9-1,0 0 7-15,-3 3 6 0,0 0 4 16,-3 3 15-16,3 2 10 15,-3 9-5-15,5 7 0 16,1-3-10-16,3-2-2 16,0 0-9-16,-3-3-3 15,0-2 1-15,0-3 3 16,0 0-18-16,0-6-8 16,0-4-25-16,2-9-10 15,1-7-20 1</inkml:trace>
  <inkml:trace contextRef="#ctx0" brushRef="#br0" timeOffset="8033.04">6631 10200 224 0,'-27'29'85'0,"18"8"-46"0,-9 3-32 15,9-22 20-15,-3 9-7 16,-9 4 0-16,-2 4-13 16,-1-4-5-16,3 1-1 15,3-5-50-15,0-4-21 0,0-7-36 16</inkml:trace>
  <inkml:trace contextRef="#ctx0" brushRef="#br0" timeOffset="9914.5412">2455 12491 216 0,'-3'0'82'0,"6"13"-44"0,0 3-47 0,-1-3 14 16,-2 11-5-16,0 13 2 16,-2 11-1-16,-1 2-1 0,0-2 1 15,0 2 1-15,3-10 1 0,0-6-4 16,0-5 1-16,0-5-9 16,3-3-4-16,0-5-64 15,-3-3-42 1,0-2 48-16</inkml:trace>
  <inkml:trace contextRef="#ctx0" brushRef="#br0" timeOffset="10122.9377">2315 12708 252 0,'-9'-24'93'0,"12"24"-50"0,3 0-48 16,0 0 17-16,3 0-5 0,5 3 3 15,-2-3-3-15,9 2-2 16,6-2-2-16,9 0-3 0,-1 0 3 16,7-2-20-16,-3-1-8 15,2 0-47 1,-8 3-62-16,6 0 30 16</inkml:trace>
  <inkml:trace contextRef="#ctx0" brushRef="#br0" timeOffset="10482.6178">2678 12756 192 0,'-18'-14'74'0,"15"33"-40"0,0-1-33 0,3-12 14 15,3 2-2-15,0 0 5 16,6-1-6-16,0 1-2 16,6 0-5-16,0-2 1 0,2-1 0 0,1-2-2 15,9-3-1-15,-9-6-1 16,0 1 1-16,-3 0-2 15,-3-6 2-15,-6-2-2 16,-4 2 2-16,-7 1-2 16,-10 2 2-16,-3 0-7 15,-6 16 1-15,-6 0 1 16,0 2 1-16,4 6-4 16,2 0 1-16,3 0 4 15,3 2 2-15,6 1 0 16,6 0 1-16,6-4-2 15,6 1-1-15,9-3 1 16,9-2 1-16,3-3-19 0,8-3-8 16,1-2-69-1,0-6-42-15,-3-5 60 16</inkml:trace>
  <inkml:trace contextRef="#ctx0" brushRef="#br0" timeOffset="10799.5858">2946 12808 196 0,'-9'-5'74'0,"12"10"-40"0,-3-2-46 0,0-3 10 16,3 5 2-16,0 6 5 15,0 0 6-15,0 2 6 16,3 0-9-16,-3 3 0 0,-3-3-1 16,3 0-3-16,0 1-1 0,-3-4-1 15,0-2 1-15,0-3 2 16,0 1 2-16,0-6-3 15,0-3-1 1,0-5 8-16,0-2 2 0,0-4-4 16,0 1-1-16,0 0-2 15,5-3-1-15,-5 3-3 16,6 0 1-16,0 2-4 16,0 3-2-16,3 3-16 15,0-1-5-15,0 4-37 16,0 2-13-16,0 0-14 15</inkml:trace>
  <inkml:trace contextRef="#ctx0" brushRef="#br0" timeOffset="11065.3296">3089 12832 132 0,'3'8'52'0,"2"0"-28"0,1 3-13 0,-3-3 15 15,0 0-6-15,0 8 1 16,0-1-3-16,-3-1 0 15,0-4-9-15,0 1-1 0,0-3-1 16,0-3-1-16,0-2-1 16,0-3 5-16,0 0 6 15,0-14-4-15,3 1-2 16,3 0 1 0,-6 0-4-16,6 2-2 0,0 1-7 15,3 2-1-15,0 0-1 16,3 2-1-1,0 4-25-15,0 2-12 0,9 0-63 16</inkml:trace>
  <inkml:trace contextRef="#ctx0" brushRef="#br0" timeOffset="11230.8818">3374 12843 208 0,'-3'-3'79'0,"3"3"-42"0,0 6-45 16,0-1 12-16,0 0-4 15,0 3 2-15,0 0-3 16,0 3-2-16,0 2 2 16,3-3 2-16,-3 4 2 0,0-4-41 0,0 1-19 15,3-1-20 1</inkml:trace>
  <inkml:trace contextRef="#ctx0" brushRef="#br0" timeOffset="11755.7417">3464 12562 188 0,'0'-5'71'0,"9"5"-38"0,-4 0-41 16,-5 0 10-16,0 0-1 15,3 3 3-15,0 5-3 16,0 5-1-16,0 5 0 16,0 12 0-16,0 4 2 0,0 0-1 15,0-2 2-15,0-3-2 16,0 0-1-16,-3-8 1 15,3-5 1-15,0-2 1 16,-3-4 1-16,3-5 0 16,-3-5 2-16,6 0-8 0,0-5 0 15,3 0-2 1,3-3 2-16,0 0-1 0,3 3 1 16,3 2 0-16,-1 6 0 15,1 5 4-15,3 2 3 16,-9 1 9-16,0 2 3 15,-3 3-4-15,-6 0-3 16,-3-3 6-16,-6 0 3 16,-6-2-5-16,-6-1-1 15,-3-2-16-15,0-2-8 16,1-1-38-16,2-8-16 16,6-7-33-16</inkml:trace>
  <inkml:trace contextRef="#ctx0" brushRef="#br0" timeOffset="11966.0579">3782 12536 232 0,'0'-3'88'0,"3"9"-48"0,3 4-51 16,-3 1 11-16,-3 5 5 15,-3 5 7-15,0 8-4 16,0 5 0-16,0 3-4 15,0 0-1-15,0 0 3 0,3-5-3 16,0-3 0-16,3-2-43 0,0-3-18 16,3-9-42-1</inkml:trace>
  <inkml:trace contextRef="#ctx0" brushRef="#br0" timeOffset="12295.7593">3919 12872 256 0,'-3'3'96'0,"15"-3"-52"0,0 5-54 0,-6-2 14 16,3-1-1-16,3-2 3 15,3-2 3-15,2-1 5 16,1-2-8-16,0-3-3 0,0 0 0 16,-3-3-2-16,-6 1 2 0,-3-1-7 15,-6-5 1-15,-3 3-8 16,-9 2-1-16,-3 9 5 15,-3 4 3-15,0 6-2 16,-3 5 2-16,1 6 4 16,8-3 2-16,3 2 4 15,3 1 3-15,6-1-2 16,3-2-2-16,9-2 0 16,6-4-1-16,8-2-5 15,1-3-1-15,9-5-59 16,0 0-26-16,2-8-11 15</inkml:trace>
  <inkml:trace contextRef="#ctx0" brushRef="#br0" timeOffset="12523.9942">4473 12803 200 0,'0'3'74'0,"3"-1"-40"0,0 4-29 0,0-1 17 16,-3 3-6-16,0 0 3 15,3 3-10-15,0-1-5 16,0 1-3-16,-1 2 1 0,1 0 3 16,0-2-26-16,0-3-13 0,0 0-67 15</inkml:trace>
  <inkml:trace contextRef="#ctx0" brushRef="#br0" timeOffset="12718.0987">4532 12570 280 0,'-3'-10'104'0,"6"10"-56"0,0-3-60 15,-3 3 15-15,3 0-14 16,3 3-3-16,3-1-34 16,0 4-14-16,6-1-34 15,3 3-13-15</inkml:trace>
  <inkml:trace contextRef="#ctx0" brushRef="#br0" timeOffset="12928.1338">4779 12565 208 0,'3'-11'79'0,"0"4"-42"0,-6-1-28 0,3 5 22 15,-3 0-6-15,-3-2 0 16,-3 0-9-16,-3-1-5 16,4 6-6-16,-1 0-8 0,0 6-1 15,0 7 0-15,3 11 2 16,0 8-4-16,3 10 2 16,0 0 2-16,3 1 1 15,0-6 3-15,0 2 1 0,0-4-23 16,0-4-9-16,0-4-83 15</inkml:trace>
  <inkml:trace contextRef="#ctx0" brushRef="#br0" timeOffset="13092.5386">4535 12824 300 0,'-9'-5'112'0,"12"5"-60"0,6 0-63 16,0 0 16-16,3-3-6 15,9 1 0-15,6-1 3 16,5 0 1-16,10 1-1 16,0 2-21-16,5-3-8 0,4 3-94 15</inkml:trace>
  <inkml:trace contextRef="#ctx0" brushRef="#br0" timeOffset="13332.3127">5241 12592 248 0,'-6'-11'93'0,"6"11"-50"0,3 3-57 0,0 2 11 16,-3 3-1-16,0 5 3 16,0 6 6-16,-3 4 4 15,0 9-4-15,0 0-1 0,-3 0 2 16,0 2-3-16,0-8 0 15,0 1-1-15,3-3-2 0,-3-6-57 16,3-2-24-16</inkml:trace>
  <inkml:trace contextRef="#ctx0" brushRef="#br0" timeOffset="13527.3965">5032 12798 240 0,'-3'-5'90'0,"6"5"-48"0,6 0-51 16,-3 0 14-16,6 0 4 16,6 0 3-16,3-3-5 15,3 3-2-15,5 0-3 16,4 0-2-16,0 0 3 0,0-3-22 16,-1-5-7-16,-5 0-31 0,-3-2-14 15,0-6-11 1</inkml:trace>
  <inkml:trace contextRef="#ctx0" brushRef="#br0" timeOffset="13887.87">5386 12570 176 0,'-3'-2'66'0,"3"4"-36"0,3 4-35 0,0 2 10 16,0 2 6-16,3 9 7 15,-3 7 2-15,-3 9 0 16,0-1-10-16,0-2 0 0,-3-1 3 15,0-4-7-15,0-1-1 0,-3-2-1 16,3-5 0-16,1-6-2 16,-1-2 1-16,3-11 9 15,0-3-13 1,5-2-3-16,4-3-4 16,3-3 2-16,0 0 2 15,0 4-1-15,6 1 6 16,-6 4 1-16,3 2 4 15,0 5 1-15,-3 0 1 16,2 3 0-16,1 3-2 16,-3-1-1-16,0 1-3 15,-3-1 1-15,0-2-7 16,0 0 1-16,0-2-41 16,-3-1-16-16</inkml:trace>
  <inkml:trace contextRef="#ctx0" brushRef="#br0" timeOffset="14056.4434">5699 12803 228 0,'-6'0'85'0,"12"11"-46"0,-6-3-50 0,3 0 13 16,-3 2 2-16,3 1 7 16,-3-1-3-16,0 1-2 15,0-3-3-15,3 0 0 0,-3 2 0 16,0-4-19-16,0-4-9 15,0 6-75-15</inkml:trace>
  <inkml:trace contextRef="#ctx0" brushRef="#br0" timeOffset="14219.599">5666 12658 252 0,'-3'-3'93'0,"6"0"-50"0,0 3-50 15,0 0 14-15,-3 0-16 16,6 0-2-16,0 3-40 16,0 0-19-16,6-1-17 15,6 12-5-15</inkml:trace>
  <inkml:trace contextRef="#ctx0" brushRef="#br0" timeOffset="14506.8008">5907 12681 224 0,'0'0'85'0,"0"3"-46"0,0 0-32 0,0-3 20 15,-3 2-12-15,-3 4-3 16,-3 4-7-16,1 6-2 16,-1-3-1-16,3 1-6 0,3 4-2 15,3-2 3-15,3 0 1 16,3 0 2-16,3 0 0 15,-3 0 2-15,-1 2 1 16,-5-2 7-16,-5 0 6 0,-7-3 3 16,-3 0 1-1,-3 0-14-15,-9 1-5 16,0-1-45-16,1 3-21 0,-1 0-55 16</inkml:trace>
  <inkml:trace contextRef="#ctx0" brushRef="#br0" timeOffset="15373.3802">3184 13369 220 0,'-15'-15'85'0,"9"12"-46"0,-6 0-41 15,6 3 17-15,-6 0-9 16,-3 3 2-16,0 5-7 0,-5 2-3 16,-4 4 1-16,6 2-2 0,3 2 1 15,6 3 0-15,9-2-2 16,6-1 3-16,3-2 2 16,6-5 2-16,3-6 3 15,6-5-5-15,-4-3-3 16,-2-2-4-16,0-3-1 15,-3-2 4-15,-6-1 3 16,0 0 7-16,-3 3 4 16,-3 0-4-16,-3 1-2 15,0 1-5-15,0 1 0 16,0 2-5-16,0 3 1 16,6 8 0-16,0 8 2 0,0 8-4 15,-3 2 2-15,0 14 2 16,-3-6 3-16,0-2 6 15,-6-5 6-15,-3-3-1 16,-3-6 1-16,-3 1-3 16,-3-9-1-16,0-2-16 15,0-5-6-15,-2-3-53 16,2-3-21-16,3-5-5 16</inkml:trace>
  <inkml:trace contextRef="#ctx0" brushRef="#br0" timeOffset="15704.8618">3377 13422 232 0,'-9'0'88'0,"9"3"-48"0,-3 5-51 0,3-3 11 15,0 3 3-15,3 3 7 16,3 2 5-16,3 0 0 15,6 0-7-15,3-2-1 0,0-3 0 16,0-5 3-16,3-6 4 16,-1-5 1-16,1-3 0 15,-6-2-5-15,-6 3-2 16,-6-1 0-16,-9-2 0 16,-6 0-2-16,-9-1 1 0,-3 4-6 15,-5 2-1-15,2 3-2 16,3 2-2-16,3 0-17 15,6 3-7-15,6 0-34 16,9 0-12-16,12 3-35 16</inkml:trace>
  <inkml:trace contextRef="#ctx0" brushRef="#br0" timeOffset="16064.9649">3675 13388 212 0,'-6'0'79'0,"6"8"-42"0,3 0-43 0,0-6 14 16,3 1 4-1,3 0 4-15,6-3 8 0,0 2 5 16,2 1-16-16,1 0-7 0,3-3-2 16,3-3-1-16,0 3 1 15,-3-5-2-15,-4-1 1 16,-5-1-2-16,-3-1-1 15,-9 0-6-15,-3 0-4 16,-9 0 1-16,-8 5 3 16,-1 0 1-16,-6 3 0 15,0 6 1-15,3 4 3 16,4 1 0-16,2 0 1 16,6-1-3-16,6 3 2 0,3 1 1 15,6 1 0-15,9 1 0 16,9-2 2-16,2-4-39 15,7-2-16-15,12-5-47 16</inkml:trace>
  <inkml:trace contextRef="#ctx0" brushRef="#br0" timeOffset="16307.7778">4065 13361 300 0,'-21'-18'112'0,"18"18"-60"0,-6 0-63 15,6 0 16-15,0 3-9 0,3-3 0 16,6 10 3 0,0 3 0-16,3 1-2 15,0-1 2-15,-3 0 1 0,-3 0 2 16,-3 1 3-16,-3-1 2 16,-3-3-1-16,-3 1 1 15,-3-3-2-15,0-3 2 16,0-2-33-16,3-3-14 15,3 2-86 1</inkml:trace>
  <inkml:trace contextRef="#ctx0" brushRef="#br0" timeOffset="16814.2172">4583 13348 228 0,'-12'-8'88'0,"3"8"-48"0,-6-2-47 15,6 2 16-15,-6 2-10 16,-3 9-2-16,-2 2-1 15,-4 0 3-15,0 1 0 0,3 4-2 16,6 1 0-16,9-1 2 16,6 1 0-16,6-3 3 0,3-6 1 15,6-5 1-15,3-5 2 16,0-5-3-16,0-3-2 16,-1-2 2-16,-2-6 0 15,-6-5 1-15,-3-3 0 16,-3-5-5-16,-3-3 1 15,-3-10 4-15,-3 2 5 16,0 5 4-16,0 6 4 16,0 8-7-16,3 8-1 15,0 5-7-15,3 5-4 16,3 17-4-16,3 7 1 16,0 8 3-16,3 3 1 15,0-1 1-15,0-2 0 0,0 1 2 16,3-4 1-16,0-2-34 15,0-3-14-15,9-2-64 16</inkml:trace>
  <inkml:trace contextRef="#ctx0" brushRef="#br0" timeOffset="17114.8442">4723 13396 228 0,'-12'0'85'0,"9"5"-46"0,0 0-46 15,3-2 14-15,-3 2-3 0,0 3 5 16,3 3-1-16,0 2 3 16,6 0-6-16,3 1-1 0,3-4 0 15,0-2 11-15,5-3 5 16,4-5 1-16,-3-5-1 16,0-3-4-16,-3 0 0 15,-6 0 2-15,-3-2 3 16,-9-4 0-16,-9 1-1 15,-3-3-8-15,-3 1-3 16,-3 1-14-16,-3 4-4 16,7 2-23-16,-4 0-9 15,6 3-33-15,9 5-16 16,6-3-32 0</inkml:trace>
  <inkml:trace contextRef="#ctx0" brushRef="#br0" timeOffset="17459.8609">4866 13343 200 0,'-3'11'74'0,"3"7"-40"0,3 6-31 16,-3-14 17-16,3 1-1 15,0 0 1-15,-1 2-9 16,1-3-2-16,3 1-5 16,3-3-1-16,0-3 1 0,0-2-5 15,3-3 1-15,0-3-9 16,0 1-4-16,-3-1 2 15,0 3 2-15,0 0 0 16,-3 0 3-16,0 3 4 16,3-1 3-16,-1 1 6 0,1-3 6 15,0 0 10 1,0-3 8-16,3-2-1 0,-3 0 0 16,0-3-9-16,-6 2-2 15,-3 1-3-15,0-3 0 16,-3-2-15-16,0 2-5 15,-3-6-26-15,0 4-8 16,-3-1-48-16,6 6-23 16,3-3 3-1</inkml:trace>
  <inkml:trace contextRef="#ctx0" brushRef="#br0" timeOffset="17762.1987">5172 13391 200 0,'3'18'77'0,"0"-7"-42"0,0 5-34 15,-3-9 14 1,0 1 1-16,0 0 2 0,0-2-5 16,0-6 0-16,0 0-8 15,0 0-1-15,0-3 0 0,3-2-2 16,0-6 1-16,0-5-7 16,3-2 1-16,3-3-8 15,0 2-1-15,0 6 7 16,3 5 2-16,3 3 7 15,-1 2 2-15,1 6 6 16,0 7 5-16,0 1-3 16,0-1 2-16,0 1-5 0,-3 0-1 15,-3-1-9-15,0 1 0 16,-3-3-25-16,0 0-12 16,-1-1-83-1</inkml:trace>
  <inkml:trace contextRef="#ctx0" brushRef="#br0" timeOffset="17924.6351">5568 13457 232 0,'0'10'88'0,"0"-2"-48"0,0 0-45 0,-6-3 15 0,3-2-8 15,0 0 1-15,0-3-70 16,0-3-32-16,9-2 17 15,0 0 9-15</inkml:trace>
  <inkml:trace contextRef="#ctx0" brushRef="#br0" timeOffset="18121.9523">5619 12980 260 0,'-12'-7'99'0,"15"9"-54"0,0 6-57 15,0 0 13-15,-3 8-7 16,3 5 4-16,-3 3 1 16,0 8 3-16,0-1-1 15,0-1 2-15,0-4 0 0,3-5-98 16,0-2-56-16,3-6 65 16</inkml:trace>
  <inkml:trace contextRef="#ctx0" brushRef="#br0" timeOffset="19370.6257">5651 13430 148 0,'-9'0'57'0,"6"0"-30"0,3 0-14 0,0 0 19 0,0 0-1 16,0 0 2-16,0 0-14 16,0 0-4-16,0 0-9 15,0 0-4-15,0 0 1 0,0 0 0 16,0 0 1-16,0 0-5 16,0 0-1-16,0 0-2 15,0 0 0-15,0 6 0 16,0-6 3-16,0 2 2 15,-3 1 4-15,1-3 0 16,-4 0 2-16,3-3 2 16,-3 1 5-16,3-4-6 15,3 4-2-15,0-4-3 16,6 4-3-16,0-4-2 16,0 4-1-16,2 2-1 0,-2 0 0 15,0 0 3-15,-6 0 2 16,0 0 2-16,-3 2 3 15,-3 1 1-15,-3-3 3 16,1 0-5-16,-4-3-1 16,3 3-2-16,3-2-35 15,3-1-14 1,9 0-70 0</inkml:trace>
  <inkml:trace contextRef="#ctx0" brushRef="#br0" timeOffset="21578.0545">6276 12914 156 0,'-6'16'60'0,"6"-16"-32"0,-2 3-11 0,2-3 20 0,0 0-8 16,0 0-2-16,0 0-11 16,0 0-3-16,0 0-7 15,5 0-2-15,4 0 0 0,3-5 4 16,3-1 5-16,3-2-7 15,3 3-1-15,3 0 1 16,5-1 1-16,1 1-6 16,3-3 0-16,3-2 1 15,2-1 3-15,4 0-2 16,3-2-2-16,5 3 0 16,-2-9 1-16,3 3-1 15,-1 3 2-15,1-3-2 16,2-2-1-16,-2 2 1 15,5 0 1-15,-2 0 3 0,-3 0 2 16,-1 0-1 0,1 0-1-16,-4 3-3 0,-2 0 1 15,-3-3-2-15,2 3 2 16,-5 0-2-16,0 2 2 16,-3 0 2-16,-1 3 2 15,1 1-3-15,0-4-1 16,-4 0 1-16,4-2 0 15,-3 3-2-15,3-1-2 16,2-2 1-16,-5 2-1 16,3 1 0-16,-3-1 0 15,-1 0 0-15,-2 1 0 16,0-3 0-16,3 2 2 16,-1 0-3-16,1 1 0 0,-3 2 1 15,0-8 2 1,-1 3-1-16,-2 2-1 0,0 3 1 15,-3-2-1-15,-3-4-3 16,-1 4 0-16,1-1 4 16,-3 3 1-16,0-2 0 15,3 2 1-15,-3 0-4 16,-6 0 0-16,2 0 1 16,-2 0 0-16,0 3 0 15,-3 0 2-15,0-1-3 0,0 1-2 16,-3 0 2-16,0-1 2 15,0 1 0-15,0 0 2 16,-3-1-4-16,-3 1 0 16,0 3 3-16,-3-1 3 15,0 0-2-15,-6 3-2 16,-9 0 0-16,-6 3-1 16,-3 0 2-16,-5-1 1 15,-1-2-4-15,-3 3-1 16,1-3 1-16,2 0 2 15,3 0 0-15,6 0 2 16,3 0-2-16,7 0-1 16,5 0-4-16,6 0 0 15,6-3 0-15,8 1 2 16,7-1 1-16,6 0 1 0,6 1 0 16,3-4 2-1,5 4-3-15,1-1-2 0,-3 0 2 16,0 1 2-16,-4 2-2 15,-2 2 0-15,-6 4 1 16,-6 2 0-16,-9 2 2 16,-9 6 1-16,-6 0 3 15,-3 5 1-15,-6 3-1 16,0-3-1-16,-3 0-3 16,3 3-2-16,0-5 1 15,3-1-1-15,4-2-9 0,2-3-4 16,0 0-26-16,3-2-10 15,3-3-28-15,0 0-9 16,0-8-18 0</inkml:trace>
  <inkml:trace contextRef="#ctx0" brushRef="#br0" timeOffset="29607.787">15709 12435 72 0,'-3'0'30'0,"3"0"-16"0,3 0-10 0,-3 0 8 16,0 3-3-16,0-3 2 15,0 0 3-15,0 0 3 16,0 0 2-16,0 0 3 15,0 0-1-15,0 0 2 16,0 0-4-16,0 0-2 16,0 0-9-16,0-3-1 0,0-2 3 15,0-3-4-15,0 0-1 16,0-2 0-16,0-4 1 16,0-1-1-16,0-4 0 15,0-2-3-15,0 0 1 16,0-6-4-16,0 3 0 15,0 1 1-15,3-1 2 16,-3 0-3-16,3 3 0 0,-3 2 1 16,6 1 0-1,0 2-3-15,0-5 2 0,0 2 1 16,-3-2 0-16,0 3 0 16,0-4 0-16,3 4 0 15,0-1 0-15,0 3 0 16,0-7-3-1,-3-6 2-15,0 5 1 16,0 3 2-16,3-3-3 0,-3 3 0 16,2-1 1-16,-2 4 2 15,0-1-3-15,0 1 0 16,0 2 1-16,0 3 0 16,0 2 0-16,0 1 2 15,0 2-3-15,-3 0 0 16,0 2 1-16,0 1 2 15,0 0-3-15,0 2 0 16,0 1-1-16,3-1 0 16,-3 0 2-16,0 1 0 15,0-1 0-15,0 3 0 16,3 0-3-16,0 0 0 16,0-3 2-16,3 1 2 15,3-1 0-15,6 0 2 0,3-2-4 16,6 0-2-16,5-3 2 15,7-3 2-15,3 3-2 16,3-2 0-16,2-1-1 16,1 1 0-16,5-1 2 15,1 0 2-15,0-2-1 16,5 0-1-16,-2 0 1 16,2 2 1-16,-5-7-3 15,-6 2 0-15,-7-3 3 16,-5 3 1-16,-3 3 1 15,-6 3 2-15,-7 2-1 16,-2 2 0-16,-3-2-3 0,-3 3-2 16,-3 0-13-16,0 0-4 15,-3-1-40 1</inkml:trace>
  <inkml:trace contextRef="#ctx0" brushRef="#br0" timeOffset="29876.9625">16706 11277 148 0,'-12'-8'57'0,"9"5"-30"0,-3 0-14 0,6 3 19 16,-2 0-14-16,2 0-2 15,0 0-12-15,0 0-3 16,5 3-1-16,4 0 2 0,6-1 1 16,6 4-1-16,6-1-2 15,0 3 1-15,-1 0 1 16,1 2-3-16,-6 1 0 0,-3 2 3 15,-9 3 1 1,-3 3 1-16,-9-1 0 16,-3 6 0-16,-6-6 2 15,-3 1-3-15,0-3-2 0,0-3-38 16,3 0-17-16,4-2-33 16</inkml:trace>
  <inkml:trace contextRef="#ctx0" brushRef="#br0" timeOffset="30596.8906">16111 11515 156 0,'3'-6'57'0,"0"4"-30"0,-3-1-3 0,0 3 24 16,0 0-9-16,-3 3 0 15,-6 5-11-15,-6 0-3 16,-6 7-14-16,-14 4 9 0,-13 5 6 16,-3 10-3-16,-2 6-1 15,2 0-8-15,4-3-4 16,5 0-5-16,6-3-4 16,6-5 2-16,4-2 0 15,8-6-4-15,3-5 1 16,3-6-5-16,0 1-1 15,3-3-15-15,0-3-6 0,3 0-13 16,0-2-5-16,3-3-8 16,-3 0-3-16,3-5-48 15</inkml:trace>
  <inkml:trace contextRef="#ctx0" brushRef="#br0" timeOffset="30883.0261">15611 11486 212 0,'-3'-16'79'0,"3"16"-42"0,3-8-37 15,-3 8 16-15,3-3-5 0,3 3 1 16,0 3-4-16,3 2-3 16,6 8-2-1,5 6-3-15,1 5 1 0,3-1 3 0,3 4 5 16,6 5 6-16,2 5 3 15,1 0-3-15,-3-6 1 16,-3-1-5-16,-7-4-1 16,1 0-6-16,-3-4-1 15,-6-4-1-15,-3 1-2 16,0-6-2-16,-3-5 1 16,0 0-30-16,-3-3-14 15,0-2-37 1</inkml:trace>
  <inkml:trace contextRef="#ctx0" brushRef="#br0">15772 12708 92 0,'-18'-21'35'0,"18"18"-18"0,0 3-18 0,0 0 7 0,0 0 11 16,0 0 6-16,0 0 4 15,0 0 1-15,0 0-7 16,0-3-2 0,6 3-7-16,0 0 0 0,3 0-7 15,0 3-3-15,2 8-1 16,4-1 1-16,3 6 3 15,6 3 4-15,0-1 2 16,12 6 3-16,-1 0-5 16,4 0-1-16,0 2-2 15,5 3-1-15,-2-2-1 16,0-1 2-16,-1-2 1 16,-2 0 1-16,-3-3 0 15,-6-3 2-15,-4 1 1 0,1-1 1 16,-3-2-4-16,-6-2 0 15,3-1-3 1,-4-3 0-16,1-2-1 16,-6 0-5-16,-3-2-1 15,-3-1 3-15,0-2 1 16,-6-3 2-16,3 2 0 16,-3-2-2-16,3 3-2 15,-3-3 1-15,0 0-1 16,0 0-3-16,3 2 2 15,0 4-1-15,-3-6 0 16,0 0 4-16,3 5 1 16,-3-5-6-16,0 0 0 15,0 0 1-15,0 0 1 0,0 0 3 16,0 0 1-16,0 0-1 16,0 0 1-16,0 0-4 15,0 0 0-15,0 0 1 16,0 3 2-16,0-1-3 15,0-2 0-15,0 8 1 16,0-8 0-16,0 6 0 16,0-6 0-16,0 7 0 15,3-7 0-15,3 3-3 16,0-6 2-16,0 1 3 16,9-6-1-16,3-3-1 15,5 1 1-15,4-3-1 16,3-3 0-16,6 0 2 15,2-3-1-15,4 1-1 16,3 2 1-16,-4 0-1 16,-2 3 0-16,-3-3 0 15,-4 3 0-15,-5 2 0 16,-3 3 0-16,0 0 0 16,-3 3-3-16,3 0 2 15,-4 2 1-15,-2 0 0 16,-3 1 0-16,-3-1 0 15,-3 0 0-15,-3 3 2 0,0 0-3 16,0-2 0-16,-3 2 1 16,0 0 2-16,-3-3 1 15,0 3 1-15,0 0-5 16,0 0 1-16,3 0 0 16,-3 0 2-16,3-3-1 15,-3 3-1-15,0 0-2 16,0 0 1-16,0-8 5 15,3 3-4 1,0-3 0-16,0 3 0 16,0 0 2-16,0-3-1 15,0 0-1-15,3-3 1 16,2-5 1-16,4-10 1 16,6-9 3-16,0-4-3 15,3-6-2-15,12-3 0 16,-1-2-1-16,1 0 0 0,-3 2 2 15,-3 8-1-15,-3-2-1 16,-1 0 1-16,1 5 1 16,0 5-3-16,-3 5-2 15,0 1 2-15,-1 5 0 16,-2 2-2-16,-3 1 2 16,0 2 1-16,-3 0 2 15,0 3-1-15,0 0-1 16,-3 2 1-16,0 0 1 15,0 3-3-15,0 1-2 16,-1-1-3-16,1 2-1 0,-3 1 1 16,0 0 4-16,0 2-1 15,-3 0 1-15,0 1 0 16,0-1 0-16,0 0 2 16,0 3 2-16,-3 0-1 15,3 0-1-15,-3-2 1 16,3 2-1-16,-3 0 0 15,3-3 2 1,-3-2-1-16,0 0-1 16,0-1 1-16,0-4 1 15,0-1-1 1,0 1 2-16,0-1-2 16</inkml:trace>
  <inkml:trace contextRef="#ctx0" brushRef="#br0" timeOffset="36007.6287">15328 12430 124 0,'-3'3'46'0,"3"-3"-24"0,0 2-6 15,0-2 16-15,0 0 0 16,0 0 1-16,0 0-5 16,0 0-3-16,0 0-13 0,0 0-3 15,0 0-2-15,0 0-3 0,0 0-1 16,0 0 3-16,0-2 1 16,3-1-8-16,0 0-4 15,0-2 7-15,0-3 5 16,0 0-3-16,3 0 0 15,-3 0-9-15,0 3-4 16,0 0 9-16,0 0 6 16,-3 2-2-16,3 0-2 15,-3 3-4-15,0 0-1 16,0 6-1-16,3 2 0 16,0 2 3-16,0 3 0 15,0 8 1-15,0-2 0 16,0 0 0-16,0-4 2 15,0 1-1-15,-3 0-1 0,3 0 1 16,-3-3-1-16,0 0 2 16,0-2 1-1,0 0-15-15,0-3-4 0,-3 0-36 16,-3-1-16-16,0 1-23 16</inkml:trace>
  <inkml:trace contextRef="#ctx0" brushRef="#br0" timeOffset="36229.2507">15257 12639 180 0,'-3'-2'68'0,"3"2"-36"0,3-3-24 0,-3 3 23 32,9-3-14-32,3 1-4 0,2-1-4 15,4 0-5-15,3 1 2 0,3-1 3 16,3 0-5-16,0 1-2 15,-4-1-1-15,-5 0-1 16,-3 3 0-16,-3 0 2 16,-3 0-23-16,-3 0-8 15,-6 0-72 1</inkml:trace>
  <inkml:trace contextRef="#ctx0" brushRef="#br0" timeOffset="37445.6788">17072 10859 172 0,'-3'-6'66'0,"6"4"-36"0,-3-4-18 16,3 4 21-16,-3-1-8 15,3-2 0-15,3-1-12 16,0 1-5-16,3 0-5 15,3-3-3-15,3 0 1 0,6 0-1 16,3 0 0-16,2 3 0 16,-2 2 0-16,0 3-5 15,-6 5 1-15,-3 6 2 16,-6 8 1-16,-6 2 3 16,-6 0 1-16,-6 3-1 15,-9 5-2-15,-3 0 3 0,0-5 0 16,3-3-1-1,1-3 1-15,5-4-2 0,0-4 2 16,3-2-2-16,6 0 2 16,0-3 0-16,6-2 3 15,3-3 1-15,6 0 1 16,9 0-4-16,2-3-1 16,7 1 1-16,-3 2 0 15,-3 0-5-15,-3 2-1 16,-1 1-2-16,-5 0 0 15,0-1-66-15,-3 9-30 16,-3-6 2 0</inkml:trace>
  <inkml:trace contextRef="#ctx0" brushRef="#br0" timeOffset="39875.7437">19489 9856 108 0,'-3'-3'44'0,"0"-10"-24"0,0 8-4 16,3 5 16-16,0 0-13 15,0 0-5-15</inkml:trace>
  <inkml:trace contextRef="#ctx0" brushRef="#br0" timeOffset="40325.5431">19483 9840 260 0,'6'5'7'0,"-3"6"2"0,0 5 0 0,-3 7 0 16,0 4-1-16,-3 2 2 16,0 3-1-16,0-6 0 15,0 1-5-15,3-11-3 16,0-3 2-16,0-5 0 16,0-8-1-16,0-8-2 15,3-3 1-15,0-5-1 16,0-5 0-16,3-5 2 15,0 2-3-15,3 0-2 16,0 0 2-16,0 6 0 16,0 2 1-16,0 5 2 15,0 9-1-15,0 2-1 16,0 5 1-16,-3 5-1 16,0 4 0-16,-6 2 0 0,0-1 2 15,-6 1 1 1,6-2-1-16,0-6 1 0,0-8-2 15,6-6-1-15,0-7-2 16,8-8 1-16,1 0 1 16,3-3 0-16,3 3-3 15,-3 5 2-15,-3 5-1 16,0 6 0-16,-3 8 4 16,-1 5 1-16,-2 5-1 15,0 5 1-15,-3 1-2 16,0-1-1-16,-3-2-4 15,0-3 0-15,3-2-60 16,0-6-57 0,0-5 29-16</inkml:trace>
  <inkml:trace contextRef="#ctx0" brushRef="#br0" timeOffset="40669.5092">19915 9782 200 0,'-15'0'77'0,"12"18"-42"0,3-5-45 0,0-2 11 16,0 2-1-16,0 3 2 16,0 0 2-16,0 0 0 15,0 0-2-15,3-3-2 0,3-2 3 16,3-4 0-16,0-4 1 16,3-6-2-16,0-4-2 0,0-4-2 15,0-2-1-15,-3-3 2 16,-1-5 2-16,-2 2-2 15,0 6 0-15,-3 2 7 16,0 3 4-16,0 0-5 16,0 19-3-1,3 2-1-15,0 3-4 16,0 5 2-16,0 0 1 16,0 1 2-16,6-4-1 15,3-2 2-15,0-5-33 16,0-6-12-16,-1-8-45 15</inkml:trace>
  <inkml:trace contextRef="#ctx0" brushRef="#br0" timeOffset="40940.8349">20198 9533 124 0,'-3'-8'49'0,"6"11"-26"0,0-3-16 0,0 2 15 16,0 6 0-16,0 3 4 16,3 15-8-16,0 6-3 15,0 5-8-15,-3 3-3 0,0 2 0 16,0 0 0-16,0 1 2 16,-1-6-1-16,1-5 0 15,0-6-3-15,0-7-2 16,0-6-6-16,6-5-4 15,0-8-34-15,6-6-14 0,0-4-19 16</inkml:trace>
  <inkml:trace contextRef="#ctx0" brushRef="#br0" timeOffset="41195.9547">20427 9462 200 0,'-9'-3'77'0,"9"6"-42"0,0 2-32 0,0 3 15 16,-3 8-7-1,0 5-1-15,0 13-6 0,0 11-3 16,0-3 0 0,3 6-1-16,0-3 2 0,0-3-1 0,0 1 2 15,0-6-2-15,0-5-1 16,3-9-6-16,0-4-4 15,0-6-49 1,0-8-61-16,0-10 23 16</inkml:trace>
  <inkml:trace contextRef="#ctx0" brushRef="#br0" timeOffset="41407.3925">20367 9731 248 0,'-14'-2'93'0,"11"-1"-50"0,0 0-48 0,3 3 15 16,0-2-6-16,0 2 2 0,0 0-5 16,3 0-1-16,3-3 0 15,5 3 0-15,7-2 0 0,3-1 2 16,0-2 3-16,3-1-24 16,6 1-12-16,-4-3-53 15,1 0-45 1,-3 3 46-16</inkml:trace>
  <inkml:trace contextRef="#ctx0" brushRef="#br0" timeOffset="41554.7212">20623 9713 216 0,'-2'8'82'0,"2"-3"-44"0,0 8-47 0,0-5 12 16,2 5-4-16,-2 3 2 15,0 3 0-15,3-3 2 16,0 0-2-16,0-3-5 0,3-3-2 15,0-2-85 1</inkml:trace>
  <inkml:trace contextRef="#ctx0" brushRef="#br0" timeOffset="41719.7044">20618 9573 228 0,'-9'-3'85'0,"12"3"-46"0,0 0-61 16,-3 0-27 0,8 0-8-16,4 0-20 15,3-3-6-15</inkml:trace>
  <inkml:trace contextRef="#ctx0" brushRef="#br0" timeOffset="42110.8311">20754 9697 156 0,'-3'19'57'0,"3"2"-30"0,3 8-32 16,-3-8 12-16,0 5 7 16,0 4 8-16,0-1-5 0,0-3-2 15,0 1-8-15,0-6-3 0,0-3 0 16,0-5-2 0,0-2-2-16,0-3 3 0,0-8 2 15,-3-5-7-15,3-6-3 16,-5-7 3-16,-1-4 0 15,3-1 2-15,6-9 0 16,0 0 0-16,5-2 2 16,1 2 1-16,3-8 1 15,0 6-2-15,0 5-2 16,3 8-2-16,0 7-1 16,0 12 4-16,-3 12 3 15,-3 6 5-15,-6 5 5 0,-3 1-2 16,-6 7 3-16,0-3-4 15,-3-2-1-15,0-3-6 16,0-5-3-16,3-3-14 16,0-2-4-16,0-6-35 15,3-18-74 1</inkml:trace>
  <inkml:trace contextRef="#ctx0" brushRef="#br0" timeOffset="42320.7357">20906 9335 204 0,'-6'0'77'0,"6"2"-42"0,3-2-41 16,0 16 12-16,0 3 0 16,3 10-1-16,-3 8 3 15,3 13-5-15,0-2-2 0,0-1 2 16,0-7-2-16,0-3-1 15,3-3-13-15,0-7-4 16,6-11-73 0</inkml:trace>
  <inkml:trace contextRef="#ctx0" brushRef="#br0" timeOffset="42651.092">21100 9657 216 0,'-3'3'82'0,"15"0"-44"0,-3 2-42 16,-3-2 13-16,-1-1-5 16,4-2 0-16,0-2 0 15,6-6 0-15,0-6-2 16,0 1 1-16,-3 0 0 0,-3 0-1 16,0 2-2-16,-3 1 5 15,-9 2 1-15,-6 2-5 16,0 4-2-16,-3 2 0 15,-3 10 2-15,0 6 0 16,-3 5-1-16,6 3 3 16,4 0 2-16,2 0 0 15,6-6 0-15,6 1-6 0,8-3 1 16,13-1 2-16,0-9 1 16,6-4-59-16,2-10-26 15,16-5-12 1</inkml:trace>
  <inkml:trace contextRef="#ctx0" brushRef="#br0" timeOffset="43690.6591">21710 9649 176 0,'-3'19'68'0,"6"-16"-36"0,0 10-31 0,0 0 14 16,0 6-4-1,0 12 1-15,-3 4-4 16,0 2 0-16,0 0-5 0,0-3-2 0,0-5 2 15,0-5 4-15,0-8 4 16,0-3 0-16,0-5 3 16,0-8-7-16,0-5-2 15,0-11-5-15,-3-5-1 16,0-14-1-16,3-2-2 16,0-2 3-16,0-12 2 15,3 6 0-15,3 3-1 16,6 2 3-16,3 6 0 15,2 5-1-15,4 5 1 0,0 8-7 16,3 14 1-16,0 15 5 16,-6 8 4-16,-9 8 8 15,-6 0 3-15,-6 0-6 16,-6 3-2-16,-3-6-1 16,-6 1 0-16,0-11-18 15,0-3-5-15,3-10-26 16,0-6-9-16,3-2-49 15,7-6-32 1,7-2 60-16</inkml:trace>
  <inkml:trace contextRef="#ctx0" brushRef="#br0" timeOffset="44050.2432">22019 9528 212 0,'-5'0'79'0,"-1"2"-42"0,-3 1-39 0,6 2 17 15,-3 3-5-15,-3 5 4 16,-3 11-7-16,0 0-4 16,0 2-2-16,3 1-1 0,6-3 2 15,6 0 1-15,6-6 1 16,0-2 0-16,0-5 0 16,3-6-5-16,0-5-1 15,-3-3-2-15,0-5 0 16,0-2 3-16,-4-4 2 15,-2-4 2-15,-3-3 1 16,0 8 6-16,0 2 4 0,0 3-1 16,0 3 0-16,0 10-12 15,3 3-5-15,3 3-1 16,0 2 3-16,0 0 1 16,3 0 1-16,0 0-18 15,3-5-5-15,6-2-46 16,0-6-64-1,0-8 28-15</inkml:trace>
  <inkml:trace contextRef="#ctx0" brushRef="#br0" timeOffset="44242.7268">22192 9271 232 0,'-9'-3'88'0,"9"6"-48"0,0 8-49 0,3-1 12 16,0 14 4-1,-3 2 5-15,3 11-5 0,0 6-2 16,0 12-3-16,0-2 5 0,0-2 3 16,-3-9-14-16,0-5-4 15,0-3-59 1,3-12-69-16,0-9 29 16</inkml:trace>
  <inkml:trace contextRef="#ctx0" brushRef="#br0" timeOffset="44422.8226">22070 9488 324 0,'-6'-11'121'0,"9"6"-66"0,6-5-69 16,0 4 19-16,6 1-9 16,0 0 2-16,3-1-4 15,2 4 2-15,4-1 2 16,0 0-43-16,0 1-19 0,-3 2-54 15</inkml:trace>
  <inkml:trace contextRef="#ctx0" brushRef="#br0" timeOffset="44768.5975">22356 9297 240 0,'-15'6'90'0,"24"2"-48"0,-12 8-53 0,3 2 13 16,0 6-2-16,0 8 4 15,0 7 12-15,0 12 5 16,0-6-11-16,-3 0-3 0,0-11-3 16,3-5-2-16,0-8-2 15,0-5 1-15,0-8-12 16,0-8-5 0,6-13 3-16,0-8 3 15,3-1 1-15,3 1 3 16,-3 3 4-16,3 2 3 15,-1 5 2-15,1 6 3 16,0 5-1-16,-3 8 2 0,0 11-2 16,0-1 2-16,0 1-4 15,-3-4-2-15,3 1-11 16,0-5-6-16,0-3-47 16,3-8-19-16,11-11-2 15</inkml:trace>
  <inkml:trace contextRef="#ctx0" brushRef="#br0" timeOffset="44994.3614">22653 9446 268 0,'-20'2'101'0,"14"4"-54"0,-3 4-53 16,6-2 17-16,0 0-7 15,0 3 0-15,3 2-5 0,3 3 1 16,3 5 0-1,3 8 0-15,3-3 2 0,-3-4 5 0,-4-1 4 16,-5 0 7-16,-5 0 3 16,-4-2-10-16,-12-3-7 15,-3-6-57-15,-3 1-25 16,-3-6-45 0</inkml:trace>
  <inkml:trace contextRef="#ctx0" brushRef="#br0" timeOffset="45822.3095">19725 10393 156 0,'-3'-16'60'0,"3"8"-32"0,-6-5-24 0,3 10 15 16,-3-2 4-16,-6 2 6 15,-3 1-7-15,-3 2-1 16,0 5-12-16,0 5-5 0,3 9-1 16,4 10-4-16,2 11 0 15,6 7-1-15,3 6-2 16,3-2 3-16,0-1 0 15,3 0 1-15,2-5 2 16,-2-5-14-16,0-3-5 16,-3-11-53-1</inkml:trace>
  <inkml:trace contextRef="#ctx0" brushRef="#br0" timeOffset="46034.0558">19489 10668 248 0,'-11'-5'93'0,"13"5"-50"0,4-3-55 16,0 0 13-16,3 1-4 15,3-1 1-15,3 0 2 16,0 3 0-16,9 0 0 16,3 0-3-16,-1-2 0 0,1 2-53 15,-3-3-69 1,0 3 23-16</inkml:trace>
  <inkml:trace contextRef="#ctx0" brushRef="#br0" timeOffset="46300.8354">19754 10684 192 0,'-3'18'71'0,"3"-10"-38"0,6 16-39 0,0-13 14 16,-3 2-1-16,0 5 6 15,0 1 6-15,0-3 3 16,-3-3-11-16,0-2 0 0,0-3 0 15,0-3 0-15,0-8 3 16,0-2-5-16,0-6-3 16,0-2-3-16,3 0-3 15,0 0 1-15,-3-3 1 16,3 3-1-16,3-3-1 16,0 5-15-16,6-2-5 0,-3 5-19 15,6 0-7 1,-3 3-14-16,0-1-44 15</inkml:trace>
  <inkml:trace contextRef="#ctx0" brushRef="#br0" timeOffset="46527.456">19909 10774 136 0,'0'18'52'0,"3"-7"-28"0,3 7-8 16,-3-10 18-16,3 0-9 16,0 0-3-16,3-2-3 15,0-4-3-15,3-4-8 16,0-4-1-16,-1-4 3 0,-2-4-2 15,-3 1 3-15,0 0-2 16,-6-3 0-16,-3 3-10 0,-3-6-4 16,-3 1 9-16,-2 5 4 15,-1 2-6-15,0 3-2 16,3 3-32-16,0 2-12 16,3 1-34-1,3-1-43-15,3 0 41 16</inkml:trace>
  <inkml:trace contextRef="#ctx0" brushRef="#br0" timeOffset="46901.5796">20097 10721 176 0,'6'18'66'0,"8"-12"-36"0,-11 2-31 0,0-3 15 16,0 0 1-16,-3 1 3 15,0-6-7-15,0 0-2 16,0 0-5-16,3-3-3 0,0-5 0 15,3-8-1-15,0-2 0 0,3-1-3 16,0 3 0-16,-3 6-1 16,6 4 3-1,0 6 2-15,0 8 6 16,-3 3 6-16,0-1-1 16,-3-2 1-16,0 0-3 15,-3-2-1-15,2-4-8 16,1-2 0-16,6-10 5 15,6-4-3 1,-3 4-1-16,0-1-1 16,0 6-1-16,0 2-3 15,0 9 0-15,-3 4 2 0,2 1 2 16,-5-1 0-16,0-2 2 16,0-2-11-16,3-1-4 15,0-8-98 1</inkml:trace>
  <inkml:trace contextRef="#ctx0" brushRef="#br0" timeOffset="47741.1789">20838 10575 184 0,'-3'-2'71'0,"3"4"-38"0,3 4-34 0,0-1 12 0,3 6-1 16,0 12 4-16,-3 4-2 15,0 5 3-15,-3 7-8 16,0 4 5-16,-3-1 3 0,0 0-3 16,3-7-2-16,-3-9-3 15,3-7-2-15,-3-9 8 16,3-10 3-16,-3-10-5 15,0-4-2-15,0-7-7 16,0-3-4-16,0-2-2 16,0-11 3-16,0 3-5 15,3 2 2-15,0 3 4 16,6 2 2-16,0 6-5 16,3 3 0-16,3 4 1 0,3 4 3 15,-1 7-2-15,-2 3 0 16,0 5 3-16,-6 3 3 15,-3 8 2-15,-6 3 1 16,-3-3-7-16,0-1-2 16,-3-1-27-16,0-4-9 15,0-2-30-15,4 0-10 16</inkml:trace>
  <inkml:trace contextRef="#ctx0" brushRef="#br0" timeOffset="48014.137">20942 10663 156 0,'9'10'57'0,"-6"6"-30"0,3 5-5 15,-3-13 20-15,3 0-3 16,3-2 2-16,-3-1-8 16,0-3 0-1,6-4-8-15,-1-3-1 0,1-6-9 16,-3 0-4-16,-3-2-4 15,-3 0-2-15,-3-3-1 16,-3 3 0-16,-6 0-7 16,-3-1 0-16,0 4-15 0,1 2-3 15,2 0-24-15,0 3-12 16,3 5-44 0,3 2-43-16,3-2 55 15</inkml:trace>
  <inkml:trace contextRef="#ctx0" brushRef="#br0" timeOffset="48206.7937">21094 10591 204 0,'-3'6'77'0,"3"-4"-42"0,3 11-43 0,0-5 12 16,0 3 2-16,0 2 4 15,-3 3-1-15,3 3 2 16,-3-4-6-16,3-1-1 0,0-4 0 15,0 1-13-15,0-6-4 0,-3-5-73 16,6-2-44 0,-3-12 58-16</inkml:trace>
  <inkml:trace contextRef="#ctx0" brushRef="#br0" timeOffset="48299.0225">21124 10549 184 0,'-3'-3'71'0,"3"6"-38"0,3-6-50 16,-3 3 9-16</inkml:trace>
  <inkml:trace contextRef="#ctx0" brushRef="#br0" timeOffset="48584.0147">21132 10560 254 0,'9'15'-5'0,"0"4"4"16,0-1 3-16,3 9 3 0,-3-6 7 0,-9-5 11 16,6 0-6-1,0-6-4-15,-6-12 8 16,0-6-4-1,0-3-8-15,6-2-5 16,0 0-6-16,3 0-1 16,0 2-3-16,0 3 1 15,0 5 5-15,3 6 2 16,-1 5 4-16,1 3 1 16,0 2-3-16,-3 5-3 15,0-2 2-15,0-3 0 0,-3-2-4 16,3-3 1-1,0-8-31-15,0-11-14 16,0-7-50-16,0-6-22 16,0-10 62-16</inkml:trace>
  <inkml:trace contextRef="#ctx0" brushRef="#br0" timeOffset="48751.5272">21383 10263 240 0,'-3'-2'90'0,"6"4"-48"0,-1 1-47 16,1 5 15-16,3 2-4 15,0 12 3-15,0 12-4 16,-3 16-3-16,0 0-1 16,0-2-1-16,0-3 2 0,0-5 1 15,-3-3 1-15,0-5-49 16,0-9-21-16,-3-1-33 16</inkml:trace>
  <inkml:trace contextRef="#ctx0" brushRef="#br0" timeOffset="48900.8452">21335 10573 284 0,'0'-8'107'0,"12"0"-58"0,9-11-59 0,-12 14 16 16,2 2-4-16,4 1 1 15,3-1-17-15,0-2-5 16,-3 2-77-16,0 1-34 15</inkml:trace>
  <inkml:trace contextRef="#ctx0" brushRef="#br0" timeOffset="49078.6777">21088 10348 264 0,'-9'-5'99'0,"12"5"-54"0,3 0-57 15,0 0 15-15,6-3-32 16,3 0-8-16,11 3-65 16,10 0-26-16</inkml:trace>
  <inkml:trace contextRef="#ctx0" brushRef="#br0" timeOffset="49437.3687">21749 10377 280 0,'-3'-5'104'0,"6"-1"-56"0,3-4-54 0,0 5 19 16,-1-3-12-16,4-6-1 15,0 1-7-15,0-5 0 0,0-1 3 16,-3 3 0-16,-3 6 2 16,0 2 6-16,-3 2 2 0,0 17-2 31,0 5-5-31,3 5-2 0,0 8 2 16,-3 3 2-16,0 10 2 15,0-2 1-15,3-3-5 16,0 0 1-16,0-8-18 15,-3-5-5-15,0-6-90 16</inkml:trace>
  <inkml:trace contextRef="#ctx0" brushRef="#br0" timeOffset="49619.6253">21698 10671 280 0,'0'0'107'0,"3"0"-58"0,6 0-46 0,-3 8 21 16,6-11-14-16,6 0-1 16,5 1-5-16,4-1-3 15,6 0 0-15,3 1-39 0,-1-1-16 16,-2 0-70 0</inkml:trace>
  <inkml:trace contextRef="#ctx0" brushRef="#br0" timeOffset="49861.8512">22028 10464 292 0,'-6'-2'110'15,"12"18"-60"-15,0-19-50 0,0 3 23 0,3 0-9 16,6 0 2-16,9-3-7 15,3 3-3-15,5 0-3 16,1 0-5-16,0-5-1 0,0 2-12 16,2 1-5-16,-5-1-25 15,-3-2-11-15,-3-1-63 16</inkml:trace>
  <inkml:trace contextRef="#ctx0" brushRef="#br0" timeOffset="50117.7944">22308 10393 260 0,'-6'0'96'0,"9"0"-52"0,3 2-51 0,0 1 16 16,0 0-4-16,6-1 2 15,6 4-6-15,0 2 0 16,0 0-1-16,-1 5 0 0,-2-5 2 15,-6 5 1-15,-3 8 3 16,-6-5 3-16,-3 0 5 16,-9 0-15-16,3-3-3 0,0-2-48 15,-2-1-18-15,5-5-37 16</inkml:trace>
  <inkml:trace contextRef="#ctx0" brushRef="#br0" timeOffset="50790.09">22790 10536 212 0,'-3'18'79'0,"3"-12"-42"0,0 7-39 15,0-3 17-15,0 9-5 16,-3 10 4-16,-2 0 6 16,5-2 4-16,-3 2-12 15,0-3 0-15,3-5-1 0,0-5-4 16,0-3-2-16,-3-2 0 15,3-6 1-15,0-2-1 16,-3-6 0-16,0-5-6 16,0-2 1-16,3-14-2 15,-3 0 0-15,0 0 2 16,3-5 2-16,0 0-1 16,3-8-1-16,3 5 1 15,3 3-1-15,2 5-3 16,4 6 2-16,6 5 1 0,0 5 0 15,-3 5-3-15,0 8 2 16,-3 9 5-16,-6 1 5 16,-3 4 1-16,-12-1 2 15,3 4-4-15,-6-6-3 16,-3-3-11-16,-3-3-4 16,0-2-28-16,3-2-11 15,0-6-25-15,3 0-9 16,3-6-8-1</inkml:trace>
  <inkml:trace contextRef="#ctx0" brushRef="#br0" timeOffset="51072.7019">22930 10504 152 0,'9'32'57'0,"-9"-22"-30"0,3 4-10 16,0-4 22-16,0 6-7 15,0 0-1-15,-3 0-9 16,9 0-1-16,-3-1-12 15,0-7 6-15,3-2 2 0,12-6-1 16,-3-3 3-16,-1-2-6 16,-2-6-3-16,0 1-5 15,-3-4-2-15,-3 4 5 16,-3-9 5-16,-6 3-3 16,-3-2 2-16,-6 2-7 15,0 3-3-15,-12 2-12 0,9 3-4 16,-5 6-28-1,2 2-11-15,0 10-65 16,3 3-44-16,6-2 70 16</inkml:trace>
  <inkml:trace contextRef="#ctx0" brushRef="#br0" timeOffset="51284.2139">23121 10509 220 0,'-3'3'82'0,"9"0"-44"0,0 18-42 0,-3-13 15 16,-3 2 7-16,6 3 8 0,-3 1-9 15,0-1-2-15,-3 0-9 16,3-2-4-16,-3-1-1 0,0-2-8 16,0-2-3-16,3-1-43 15,-3-5-17-15,0 0-29 16</inkml:trace>
  <inkml:trace contextRef="#ctx0" brushRef="#br0" timeOffset="51599.6495">23234 10573 216 0,'6'16'82'0,"-3"-3"-44"0,9 0-38 16,-12-8 16-16,0 3-5 0,-3-2 3 15,3-1-5 1,0-2-3-16,0-3-3 0,0-3-11 0,3-2-5 16,12-3 0-16,-3-6 0 15,-1 1 1-15,1-5 2 16,6 4 4-16,-6 4 3 16,3 7 13-16,-3 3 6 15,0 8 5-15,-3 3 4 16,0 2-9-16,-3 0-4 15,-3 3-10-15,0-3-1 16,0-2-10-16,-3-3-2 16,6-3-54-16,-1-8-24 15,1-2-3-15</inkml:trace>
  <inkml:trace contextRef="#ctx0" brushRef="#br0" timeOffset="51781.4156">23445 10210 256 0,'-3'-5'96'0,"9"8"-52"0,9-3-54 16,-9 2 14-16,0 9-3 16,3 7 3-16,0 6 5 15,-3 5 5-15,0 8-8 16,-3 11-1-16,9-6-1 0,-9-2-2 16,3-3-2-16,-6-8-19 15,6-5-10-15,-3-3-84 16</inkml:trace>
  <inkml:trace contextRef="#ctx0" brushRef="#br0" timeOffset="51974.2991">23377 10427 280 0,'-3'0'104'0,"6"0"-56"0,12 0-60 0,-6 0 15 16,3 0-1-16,2 0 6 15,7 0-4-15,0 0 0 16,-3 0-2-16,3 0-13 0,0 0-4 16,-4-2-81-1,-5-1-58-15,-6-2 57 0</inkml:trace>
  <inkml:trace contextRef="#ctx0" brushRef="#br0" timeOffset="52155.5014">23130 10300 284 0,'-3'-2'107'0,"9"2"-58"0,15-16-59 16,-10 13 14-16,4-8-30 15,9 4-10-15,6-1-76 16,3 2-32-16</inkml:trace>
  <inkml:trace contextRef="#ctx0" brushRef="#br0" timeOffset="52603.6828">23737 10216 304 0,'0'-3'115'0,"24"-5"-62"0,11-3-64 15,-20 6 16 1,6 0-9-16,6 2 3 0,-3 8-2 15,3 3 1-15,-10 16 2 16,-5 5 0-16,-12 11 2 0,-9 8-1 16,-8 5-1-16,2-6 1 15,-6 1-1-15,3-11 6 16,0-8 4-16,9-5 3 16,0-6 5-16,3-4 1 15,6-4 1-15,3-2-7 16,9 0 0-16,3-3-10 15,12-2-2-15,3-3-1 16,11 0 2-16,-2 0-23 16,6 0-8-16,-1 3-120 15,-5-6-58-15,-6 0 103 16</inkml:trace>
</inkml:ink>
</file>

<file path=ppt/ink/ink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4-21T22:32:12.213"/>
    </inkml:context>
    <inkml:brush xml:id="br0">
      <inkml:brushProperty name="width" value="0.05292" units="cm"/>
      <inkml:brushProperty name="height" value="0.05292" units="cm"/>
      <inkml:brushProperty name="color" value="#FF0000"/>
    </inkml:brush>
  </inkml:definitions>
  <inkml:trace contextRef="#ctx0" brushRef="#br0">15825 16198 64 0,'-3'-3'24'0,"3"3"-12"0,3-2-3 16,-3 2 11-16,3 0 0 15,3-3 3-15,0 0-4 16,0 1-2-16,3-1-7 16,3 0-2-16,3 3-2 15,3 0-1-15,5 0-3 16,4 3-2-16,6 0 3 0,6-1 0 16,8-2 3-16,10 0-1 15,11 3 0-15,7 2-1 0,5 0 0 16,6-2-2-16,16-3-2 15,-4 8-2-15,3-3 1 16,9-5 3 0,6 0 1-16,3 0-1 0,3 0 1 15,3 0-2-15,0 6 2 16,-3-4 0-16,3-2 3 16,3 0-1-16,0 6 0 15,6-6-1-15,0 0 2 16,0 5-8-16,0-3 0 15,3-2 2-15,0 3 4 16,0 0-1-16,-3-3 0 16,3 0 3-16,3 5 1 15,6-5 1-15,5-5 0 0,1 5-2 16,3 0-1 0,3 0-3-16,3 0 1 0,44-3-2 15,-18 6 2-15,-2-3-2 16,-3 0-1-16,-4 5 3 15,-2-5 0-15,-4 3 7 16,-11-1 4-16,3-2-5 16,-9 3-3-16,-15-3-1 15,-10 0 1-15,-2 0-3 16,-17 0 0-16,-16 5-1 16,-18-5-2-16,-11-5-30 15,-10 5-13-15,-17-8-66 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E7BDF8-957B-4D26-A0F1-9768B72CABBE}" type="datetimeFigureOut">
              <a:rPr lang="en-US" smtClean="0"/>
              <a:t>4/21/2017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5FB03E-7898-4A6E-A83E-50E279C938CA}" type="slidenum">
              <a:rPr lang="en-US" smtClean="0"/>
              <a:t>‹#›</a:t>
            </a:fld>
            <a:endParaRPr lang="en-US"/>
          </a:p>
        </p:txBody>
      </p:sp>
    </p:spTree>
    <p:extLst>
      <p:ext uri="{BB962C8B-B14F-4D97-AF65-F5344CB8AC3E}">
        <p14:creationId xmlns:p14="http://schemas.microsoft.com/office/powerpoint/2010/main" val="1627590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dirty="0" smtClean="0"/>
          </a:p>
        </p:txBody>
      </p:sp>
      <p:sp>
        <p:nvSpPr>
          <p:cNvPr id="3" name="Date Placeholder 2"/>
          <p:cNvSpPr>
            <a:spLocks noGrp="1"/>
          </p:cNvSpPr>
          <p:nvPr>
            <p:ph type="dt" idx="11"/>
          </p:nvPr>
        </p:nvSpPr>
        <p:spPr/>
        <p:txBody>
          <a:bodyPr/>
          <a:lstStyle/>
          <a:p>
            <a:endParaRPr lang="en-US"/>
          </a:p>
        </p:txBody>
      </p:sp>
    </p:spTree>
    <p:extLst>
      <p:ext uri="{BB962C8B-B14F-4D97-AF65-F5344CB8AC3E}">
        <p14:creationId xmlns:p14="http://schemas.microsoft.com/office/powerpoint/2010/main" val="3224085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5FB03E-7898-4A6E-A83E-50E279C938CA}" type="slidenum">
              <a:rPr lang="en-US" smtClean="0"/>
              <a:t>3</a:t>
            </a:fld>
            <a:endParaRPr lang="en-US"/>
          </a:p>
        </p:txBody>
      </p:sp>
    </p:spTree>
    <p:extLst>
      <p:ext uri="{BB962C8B-B14F-4D97-AF65-F5344CB8AC3E}">
        <p14:creationId xmlns:p14="http://schemas.microsoft.com/office/powerpoint/2010/main" val="3521968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Access more information and software than is stored locally.</a:t>
            </a:r>
          </a:p>
          <a:p>
            <a:r>
              <a:rPr lang="en-US" dirty="0" smtClean="0"/>
              <a:t>Help users communicate &amp; exchange information.</a:t>
            </a:r>
          </a:p>
          <a:p>
            <a:r>
              <a:rPr lang="en-US" dirty="0" smtClean="0"/>
              <a:t>Perform other remote</a:t>
            </a:r>
            <a:r>
              <a:rPr lang="en-US" baseline="0" dirty="0" smtClean="0"/>
              <a:t> services.</a:t>
            </a:r>
            <a:endParaRPr lang="en-US" dirty="0"/>
          </a:p>
        </p:txBody>
      </p:sp>
      <p:sp>
        <p:nvSpPr>
          <p:cNvPr id="4" name="Slide Number Placeholder 3"/>
          <p:cNvSpPr>
            <a:spLocks noGrp="1"/>
          </p:cNvSpPr>
          <p:nvPr>
            <p:ph type="sldNum" sz="quarter" idx="10"/>
          </p:nvPr>
        </p:nvSpPr>
        <p:spPr/>
        <p:txBody>
          <a:bodyPr/>
          <a:lstStyle/>
          <a:p>
            <a:fld id="{745FB03E-7898-4A6E-A83E-50E279C938CA}" type="slidenum">
              <a:rPr lang="en-US" smtClean="0"/>
              <a:t>4</a:t>
            </a:fld>
            <a:endParaRPr lang="en-US"/>
          </a:p>
        </p:txBody>
      </p:sp>
    </p:spTree>
    <p:extLst>
      <p:ext uri="{BB962C8B-B14F-4D97-AF65-F5344CB8AC3E}">
        <p14:creationId xmlns:p14="http://schemas.microsoft.com/office/powerpoint/2010/main" val="3055574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5FB03E-7898-4A6E-A83E-50E279C938CA}" type="slidenum">
              <a:rPr lang="en-US" smtClean="0"/>
              <a:t>15</a:t>
            </a:fld>
            <a:endParaRPr lang="en-US"/>
          </a:p>
        </p:txBody>
      </p:sp>
    </p:spTree>
    <p:extLst>
      <p:ext uri="{BB962C8B-B14F-4D97-AF65-F5344CB8AC3E}">
        <p14:creationId xmlns:p14="http://schemas.microsoft.com/office/powerpoint/2010/main" val="3338291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5FB03E-7898-4A6E-A83E-50E279C938CA}" type="slidenum">
              <a:rPr lang="en-US" smtClean="0"/>
              <a:t>19</a:t>
            </a:fld>
            <a:endParaRPr lang="en-US"/>
          </a:p>
        </p:txBody>
      </p:sp>
    </p:spTree>
    <p:extLst>
      <p:ext uri="{BB962C8B-B14F-4D97-AF65-F5344CB8AC3E}">
        <p14:creationId xmlns:p14="http://schemas.microsoft.com/office/powerpoint/2010/main" val="2082732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2017:  </a:t>
            </a:r>
            <a:r>
              <a:rPr lang="en-US" sz="1200" b="0" i="0" kern="1200" dirty="0" smtClean="0">
                <a:solidFill>
                  <a:schemeClr val="tx1"/>
                </a:solidFill>
                <a:effectLst/>
                <a:latin typeface="+mn-lt"/>
                <a:ea typeface="+mn-ea"/>
                <a:cs typeface="+mn-cs"/>
              </a:rPr>
              <a:t>The current world population is </a:t>
            </a:r>
            <a:r>
              <a:rPr lang="en-US" sz="1200" b="1" i="0" kern="1200" dirty="0" smtClean="0">
                <a:solidFill>
                  <a:schemeClr val="tx1"/>
                </a:solidFill>
                <a:effectLst/>
                <a:latin typeface="+mn-lt"/>
                <a:ea typeface="+mn-ea"/>
                <a:cs typeface="+mn-cs"/>
              </a:rPr>
              <a:t>7.5 billion</a:t>
            </a:r>
            <a:r>
              <a:rPr lang="en-US" sz="1200" b="0" i="0" kern="1200" dirty="0" smtClean="0">
                <a:solidFill>
                  <a:schemeClr val="tx1"/>
                </a:solidFill>
                <a:effectLst/>
                <a:latin typeface="+mn-lt"/>
                <a:ea typeface="+mn-ea"/>
                <a:cs typeface="+mn-cs"/>
              </a:rPr>
              <a:t> as of April 2017 according to the most recent United Nations estimates elaborated by </a:t>
            </a:r>
            <a:r>
              <a:rPr lang="en-US" sz="1200" b="0" i="0" kern="1200" dirty="0" err="1" smtClean="0">
                <a:solidFill>
                  <a:schemeClr val="tx1"/>
                </a:solidFill>
                <a:effectLst/>
                <a:latin typeface="+mn-lt"/>
                <a:ea typeface="+mn-ea"/>
                <a:cs typeface="+mn-cs"/>
              </a:rPr>
              <a:t>Worldometers</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2^32 = 4294967296 ~ 4.3 billion</a:t>
            </a:r>
            <a:endParaRPr lang="en-US" dirty="0"/>
          </a:p>
        </p:txBody>
      </p:sp>
      <p:sp>
        <p:nvSpPr>
          <p:cNvPr id="4" name="Slide Number Placeholder 3"/>
          <p:cNvSpPr>
            <a:spLocks noGrp="1"/>
          </p:cNvSpPr>
          <p:nvPr>
            <p:ph type="sldNum" sz="quarter" idx="10"/>
          </p:nvPr>
        </p:nvSpPr>
        <p:spPr/>
        <p:txBody>
          <a:bodyPr/>
          <a:lstStyle/>
          <a:p>
            <a:fld id="{745FB03E-7898-4A6E-A83E-50E279C938CA}" type="slidenum">
              <a:rPr lang="en-US" smtClean="0"/>
              <a:t>27</a:t>
            </a:fld>
            <a:endParaRPr lang="en-US"/>
          </a:p>
        </p:txBody>
      </p:sp>
    </p:spTree>
    <p:extLst>
      <p:ext uri="{BB962C8B-B14F-4D97-AF65-F5344CB8AC3E}">
        <p14:creationId xmlns:p14="http://schemas.microsoft.com/office/powerpoint/2010/main" val="318701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5FB03E-7898-4A6E-A83E-50E279C938CA}" type="slidenum">
              <a:rPr lang="en-US" smtClean="0"/>
              <a:t>33</a:t>
            </a:fld>
            <a:endParaRPr lang="en-US"/>
          </a:p>
        </p:txBody>
      </p:sp>
    </p:spTree>
    <p:extLst>
      <p:ext uri="{BB962C8B-B14F-4D97-AF65-F5344CB8AC3E}">
        <p14:creationId xmlns:p14="http://schemas.microsoft.com/office/powerpoint/2010/main" val="1143613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31520"/>
            <a:ext cx="7772400" cy="1470025"/>
          </a:xfrm>
          <a:effectLst>
            <a:outerShdw blurRad="50800" dist="38100" dir="2700000" algn="tl" rotWithShape="0">
              <a:prstClr val="black">
                <a:alpha val="40000"/>
              </a:prstClr>
            </a:outerShdw>
          </a:effectLst>
        </p:spPr>
        <p:txBody>
          <a:bodyPr/>
          <a:lstStyle>
            <a:lvl1pPr>
              <a:lnSpc>
                <a:spcPct val="80000"/>
              </a:lnSpc>
              <a:defRPr>
                <a:latin typeface="Calibr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2377440"/>
            <a:ext cx="7772400" cy="1752600"/>
          </a:xfrm>
        </p:spPr>
        <p:txBody>
          <a:bodyPr/>
          <a:lstStyle>
            <a:lvl1pPr marL="0" indent="0" algn="r">
              <a:buNone/>
              <a:defRPr sz="3200" b="0">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Slide Number Placeholder 3"/>
          <p:cNvSpPr>
            <a:spLocks noGrp="1"/>
          </p:cNvSpPr>
          <p:nvPr>
            <p:ph type="sldNum" sz="quarter" idx="10"/>
          </p:nvPr>
        </p:nvSpPr>
        <p:spPr/>
        <p:txBody>
          <a:bodyPr/>
          <a:lstStyle/>
          <a:p>
            <a:fld id="{B33B70AA-F8E5-4A91-98A9-9375775EC2AC}" type="slidenum">
              <a:rPr lang="en-US" smtClean="0"/>
              <a:t>‹#›</a:t>
            </a:fld>
            <a:endParaRPr lang="en-US"/>
          </a:p>
        </p:txBody>
      </p:sp>
    </p:spTree>
    <p:extLst>
      <p:ext uri="{BB962C8B-B14F-4D97-AF65-F5344CB8AC3E}">
        <p14:creationId xmlns:p14="http://schemas.microsoft.com/office/powerpoint/2010/main" val="333831241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05982" cy="762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96875" y="1362075"/>
            <a:ext cx="8366125" cy="4972050"/>
          </a:xfrm>
        </p:spPr>
        <p:txBody>
          <a:bodyPr/>
          <a:lstStyle>
            <a:lvl1pPr>
              <a:defRPr sz="2800" b="0"/>
            </a:lvl1pPr>
            <a:lvl2pPr>
              <a:defRPr sz="24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a:xfrm>
            <a:off x="8534400" y="6492240"/>
            <a:ext cx="609600" cy="365125"/>
          </a:xfrm>
        </p:spPr>
        <p:txBody>
          <a:bodyPr/>
          <a:lstStyle>
            <a:lvl1pPr algn="ctr">
              <a:defRPr sz="1200">
                <a:solidFill>
                  <a:srgbClr val="4B2A85"/>
                </a:solidFill>
              </a:defRPr>
            </a:lvl1pPr>
          </a:lstStyle>
          <a:p>
            <a:fld id="{B33B70AA-F8E5-4A91-98A9-9375775EC2AC}" type="slidenum">
              <a:rPr lang="en-US" smtClean="0"/>
              <a:t>‹#›</a:t>
            </a:fld>
            <a:endParaRPr lang="en-US"/>
          </a:p>
        </p:txBody>
      </p:sp>
    </p:spTree>
    <p:extLst>
      <p:ext uri="{BB962C8B-B14F-4D97-AF65-F5344CB8AC3E}">
        <p14:creationId xmlns:p14="http://schemas.microsoft.com/office/powerpoint/2010/main" val="139130251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05982" cy="762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57018" y="1362075"/>
            <a:ext cx="4114800" cy="4972050"/>
          </a:xfrm>
        </p:spPr>
        <p:txBody>
          <a:bodyPr/>
          <a:lstStyle>
            <a:lvl1pPr>
              <a:defRPr sz="2800" b="0"/>
            </a:lvl1pPr>
            <a:lvl2pPr>
              <a:defRPr sz="24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a:xfrm>
            <a:off x="8534400" y="6492240"/>
            <a:ext cx="609600" cy="365125"/>
          </a:xfrm>
        </p:spPr>
        <p:txBody>
          <a:bodyPr/>
          <a:lstStyle>
            <a:lvl1pPr algn="ctr">
              <a:defRPr sz="1200">
                <a:solidFill>
                  <a:srgbClr val="4B2A85"/>
                </a:solidFill>
              </a:defRPr>
            </a:lvl1pPr>
          </a:lstStyle>
          <a:p>
            <a:fld id="{B33B70AA-F8E5-4A91-98A9-9375775EC2AC}" type="slidenum">
              <a:rPr lang="en-US" smtClean="0"/>
              <a:t>‹#›</a:t>
            </a:fld>
            <a:endParaRPr lang="en-US"/>
          </a:p>
        </p:txBody>
      </p:sp>
      <p:sp>
        <p:nvSpPr>
          <p:cNvPr id="5" name="Content Placeholder 2"/>
          <p:cNvSpPr>
            <a:spLocks noGrp="1"/>
          </p:cNvSpPr>
          <p:nvPr>
            <p:ph idx="11"/>
          </p:nvPr>
        </p:nvSpPr>
        <p:spPr>
          <a:xfrm>
            <a:off x="4648200" y="1362075"/>
            <a:ext cx="4114800" cy="4972050"/>
          </a:xfrm>
        </p:spPr>
        <p:txBody>
          <a:bodyPr/>
          <a:lstStyle>
            <a:lvl1pPr>
              <a:defRPr sz="2800" b="0"/>
            </a:lvl1pPr>
            <a:lvl2pPr>
              <a:defRPr sz="24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7329559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7762" y="438912"/>
            <a:ext cx="8405238" cy="762000"/>
          </a:xfrm>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B33B70AA-F8E5-4A91-98A9-9375775EC2AC}" type="slidenum">
              <a:rPr lang="en-US" smtClean="0"/>
              <a:t>‹#›</a:t>
            </a:fld>
            <a:endParaRPr lang="en-US"/>
          </a:p>
        </p:txBody>
      </p:sp>
    </p:spTree>
    <p:extLst>
      <p:ext uri="{BB962C8B-B14F-4D97-AF65-F5344CB8AC3E}">
        <p14:creationId xmlns:p14="http://schemas.microsoft.com/office/powerpoint/2010/main" val="218926534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B33B70AA-F8E5-4A91-98A9-9375775EC2AC}" type="slidenum">
              <a:rPr lang="en-US" smtClean="0"/>
              <a:t>‹#›</a:t>
            </a:fld>
            <a:endParaRPr lang="en-US"/>
          </a:p>
        </p:txBody>
      </p:sp>
    </p:spTree>
    <p:extLst>
      <p:ext uri="{BB962C8B-B14F-4D97-AF65-F5344CB8AC3E}">
        <p14:creationId xmlns:p14="http://schemas.microsoft.com/office/powerpoint/2010/main" val="369865492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374090" y="371182"/>
            <a:ext cx="838891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8195" name="Rectangle 3"/>
          <p:cNvSpPr>
            <a:spLocks noGrp="1" noChangeArrowheads="1"/>
          </p:cNvSpPr>
          <p:nvPr>
            <p:ph type="body" idx="1"/>
          </p:nvPr>
        </p:nvSpPr>
        <p:spPr bwMode="auto">
          <a:xfrm>
            <a:off x="396875" y="1362075"/>
            <a:ext cx="8366125" cy="4972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Slide Number Placeholder 10"/>
          <p:cNvSpPr>
            <a:spLocks noGrp="1"/>
          </p:cNvSpPr>
          <p:nvPr>
            <p:ph type="sldNum" sz="quarter" idx="4"/>
          </p:nvPr>
        </p:nvSpPr>
        <p:spPr>
          <a:xfrm>
            <a:off x="8534400" y="6492875"/>
            <a:ext cx="609600" cy="365125"/>
          </a:xfrm>
          <a:prstGeom prst="rect">
            <a:avLst/>
          </a:prstGeom>
        </p:spPr>
        <p:txBody>
          <a:bodyPr vert="horz" lIns="91440" tIns="45720" rIns="91440" bIns="45720" rtlCol="0" anchor="ctr"/>
          <a:lstStyle>
            <a:lvl1pPr algn="ctr">
              <a:defRPr sz="1200" b="1">
                <a:solidFill>
                  <a:srgbClr val="4B2A85"/>
                </a:solidFill>
                <a:latin typeface="Calibri" pitchFamily="34" charset="0"/>
                <a:cs typeface="Calibri" pitchFamily="34" charset="0"/>
              </a:defRPr>
            </a:lvl1pPr>
          </a:lstStyle>
          <a:p>
            <a:fld id="{B33B70AA-F8E5-4A91-98A9-9375775EC2AC}" type="slidenum">
              <a:rPr lang="en-US" smtClean="0"/>
              <a:t>‹#›</a:t>
            </a:fld>
            <a:endParaRPr lang="en-US"/>
          </a:p>
        </p:txBody>
      </p:sp>
      <p:sp>
        <p:nvSpPr>
          <p:cNvPr id="9" name="Rectangle 8"/>
          <p:cNvSpPr>
            <a:spLocks noChangeArrowheads="1"/>
          </p:cNvSpPr>
          <p:nvPr/>
        </p:nvSpPr>
        <p:spPr bwMode="auto">
          <a:xfrm>
            <a:off x="0" y="0"/>
            <a:ext cx="9144000" cy="228600"/>
          </a:xfrm>
          <a:prstGeom prst="rect">
            <a:avLst/>
          </a:prstGeom>
          <a:solidFill>
            <a:srgbClr val="4B2A85"/>
          </a:solidFill>
          <a:ln w="9525">
            <a:noFill/>
            <a:miter lim="800000"/>
            <a:headEnd/>
            <a:tailEnd/>
          </a:ln>
          <a:effectLst/>
        </p:spPr>
        <p:txBody>
          <a:bodyPr wrap="none" anchor="ctr"/>
          <a:lstStyle/>
          <a:p>
            <a:pPr algn="ctr">
              <a:defRPr/>
            </a:pPr>
            <a:endParaRPr lang="en-US" b="0" dirty="0">
              <a:latin typeface="Times New Roman" pitchFamily="18" charset="0"/>
            </a:endParaRPr>
          </a:p>
        </p:txBody>
      </p:sp>
      <p:pic>
        <p:nvPicPr>
          <p:cNvPr id="12" name="Picture 11"/>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6376" y="25342"/>
            <a:ext cx="2150721" cy="169037"/>
          </a:xfrm>
          <a:prstGeom prst="rect">
            <a:avLst/>
          </a:prstGeom>
        </p:spPr>
      </p:pic>
      <p:sp>
        <p:nvSpPr>
          <p:cNvPr id="13" name="TextBox 12"/>
          <p:cNvSpPr txBox="1"/>
          <p:nvPr/>
        </p:nvSpPr>
        <p:spPr>
          <a:xfrm>
            <a:off x="7867689" y="-2231"/>
            <a:ext cx="1276311" cy="230832"/>
          </a:xfrm>
          <a:prstGeom prst="rect">
            <a:avLst/>
          </a:prstGeom>
          <a:noFill/>
        </p:spPr>
        <p:txBody>
          <a:bodyPr wrap="none" rtlCol="0">
            <a:spAutoFit/>
          </a:bodyPr>
          <a:lstStyle/>
          <a:p>
            <a:pPr algn="r"/>
            <a:r>
              <a:rPr lang="en-US" sz="900" b="0" i="0" dirty="0" smtClean="0">
                <a:solidFill>
                  <a:schemeClr val="bg1"/>
                </a:solidFill>
                <a:latin typeface="Roboto Regular" charset="0"/>
                <a:ea typeface="Roboto Regular" charset="0"/>
                <a:cs typeface="Roboto Regular" charset="0"/>
              </a:rPr>
              <a:t>CSE120</a:t>
            </a:r>
            <a:r>
              <a:rPr lang="en-US" sz="900" b="0" i="0" baseline="0" dirty="0" smtClean="0">
                <a:solidFill>
                  <a:schemeClr val="bg1"/>
                </a:solidFill>
                <a:latin typeface="Roboto Regular" charset="0"/>
                <a:ea typeface="Roboto Regular" charset="0"/>
                <a:cs typeface="Roboto Regular" charset="0"/>
              </a:rPr>
              <a:t>, </a:t>
            </a:r>
            <a:r>
              <a:rPr lang="en-US" sz="900" b="0" i="0" dirty="0" smtClean="0">
                <a:solidFill>
                  <a:schemeClr val="bg1"/>
                </a:solidFill>
                <a:latin typeface="Roboto Regular" charset="0"/>
                <a:ea typeface="Roboto Regular" charset="0"/>
                <a:cs typeface="Roboto Regular" charset="0"/>
              </a:rPr>
              <a:t>Spring 2017</a:t>
            </a:r>
          </a:p>
        </p:txBody>
      </p:sp>
      <p:sp>
        <p:nvSpPr>
          <p:cNvPr id="17" name="TextBox 16"/>
          <p:cNvSpPr txBox="1"/>
          <p:nvPr/>
        </p:nvSpPr>
        <p:spPr>
          <a:xfrm>
            <a:off x="4025228" y="-2231"/>
            <a:ext cx="1093569" cy="230832"/>
          </a:xfrm>
          <a:prstGeom prst="rect">
            <a:avLst/>
          </a:prstGeom>
          <a:noFill/>
        </p:spPr>
        <p:txBody>
          <a:bodyPr wrap="none" rtlCol="0">
            <a:spAutoFit/>
          </a:bodyPr>
          <a:lstStyle/>
          <a:p>
            <a:pPr algn="ctr"/>
            <a:r>
              <a:rPr lang="en-US" sz="900" b="0" i="0" dirty="0" smtClean="0">
                <a:solidFill>
                  <a:schemeClr val="bg1"/>
                </a:solidFill>
                <a:latin typeface="Roboto Regular" charset="0"/>
                <a:ea typeface="Roboto Regular" charset="0"/>
                <a:cs typeface="Roboto Regular" charset="0"/>
              </a:rPr>
              <a:t>L12:  The Internet</a:t>
            </a:r>
          </a:p>
        </p:txBody>
      </p:sp>
    </p:spTree>
    <p:extLst>
      <p:ext uri="{BB962C8B-B14F-4D97-AF65-F5344CB8AC3E}">
        <p14:creationId xmlns:p14="http://schemas.microsoft.com/office/powerpoint/2010/main" val="14758820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timing>
    <p:tnLst>
      <p:par>
        <p:cTn id="1" dur="indefinite" restart="never" nodeType="tmRoot"/>
      </p:par>
    </p:tnLst>
  </p:timing>
  <p:hf hdr="0" ftr="0" dt="0"/>
  <p:txStyles>
    <p:titleStyle>
      <a:lvl1pPr marL="119063" indent="-119063" algn="l" rtl="0" eaLnBrk="1" fontAlgn="base" hangingPunct="1">
        <a:spcBef>
          <a:spcPct val="0"/>
        </a:spcBef>
        <a:spcAft>
          <a:spcPct val="0"/>
        </a:spcAft>
        <a:defRPr sz="3600" b="1">
          <a:solidFill>
            <a:schemeClr val="tx1"/>
          </a:solidFill>
          <a:latin typeface="Calibri" pitchFamily="34" charset="0"/>
          <a:ea typeface="+mj-ea"/>
          <a:cs typeface="+mj-cs"/>
        </a:defRPr>
      </a:lvl1pPr>
      <a:lvl2pPr marL="119063" indent="-119063" algn="l" rtl="0" eaLnBrk="1" fontAlgn="base" hangingPunct="1">
        <a:spcBef>
          <a:spcPct val="0"/>
        </a:spcBef>
        <a:spcAft>
          <a:spcPct val="0"/>
        </a:spcAft>
        <a:defRPr sz="3600" b="1">
          <a:solidFill>
            <a:schemeClr val="tx1"/>
          </a:solidFill>
          <a:latin typeface="Arial Narrow" pitchFamily="34" charset="0"/>
        </a:defRPr>
      </a:lvl2pPr>
      <a:lvl3pPr marL="119063" indent="-119063" algn="l" rtl="0" eaLnBrk="1" fontAlgn="base" hangingPunct="1">
        <a:spcBef>
          <a:spcPct val="0"/>
        </a:spcBef>
        <a:spcAft>
          <a:spcPct val="0"/>
        </a:spcAft>
        <a:defRPr sz="3600" b="1">
          <a:solidFill>
            <a:schemeClr val="tx1"/>
          </a:solidFill>
          <a:latin typeface="Arial Narrow" pitchFamily="34" charset="0"/>
        </a:defRPr>
      </a:lvl3pPr>
      <a:lvl4pPr marL="119063" indent="-119063" algn="l" rtl="0" eaLnBrk="1" fontAlgn="base" hangingPunct="1">
        <a:spcBef>
          <a:spcPct val="0"/>
        </a:spcBef>
        <a:spcAft>
          <a:spcPct val="0"/>
        </a:spcAft>
        <a:defRPr sz="3600" b="1">
          <a:solidFill>
            <a:schemeClr val="tx1"/>
          </a:solidFill>
          <a:latin typeface="Arial Narrow" pitchFamily="34" charset="0"/>
        </a:defRPr>
      </a:lvl4pPr>
      <a:lvl5pPr marL="119063" indent="-119063" algn="l" rtl="0" eaLnBrk="1" fontAlgn="base" hangingPunct="1">
        <a:spcBef>
          <a:spcPct val="0"/>
        </a:spcBef>
        <a:spcAft>
          <a:spcPct val="0"/>
        </a:spcAft>
        <a:defRPr sz="3600" b="1">
          <a:solidFill>
            <a:schemeClr val="tx1"/>
          </a:solidFill>
          <a:latin typeface="Arial Narrow" pitchFamily="34" charset="0"/>
        </a:defRPr>
      </a:lvl5pPr>
      <a:lvl6pPr marL="576263" algn="l" rtl="0" eaLnBrk="1" fontAlgn="base" hangingPunct="1">
        <a:spcBef>
          <a:spcPct val="0"/>
        </a:spcBef>
        <a:spcAft>
          <a:spcPct val="0"/>
        </a:spcAft>
        <a:defRPr sz="3600" b="1">
          <a:solidFill>
            <a:schemeClr val="tx1"/>
          </a:solidFill>
          <a:latin typeface="Arial Narrow" pitchFamily="34" charset="0"/>
        </a:defRPr>
      </a:lvl6pPr>
      <a:lvl7pPr marL="1033463" algn="l" rtl="0" eaLnBrk="1" fontAlgn="base" hangingPunct="1">
        <a:spcBef>
          <a:spcPct val="0"/>
        </a:spcBef>
        <a:spcAft>
          <a:spcPct val="0"/>
        </a:spcAft>
        <a:defRPr sz="3600" b="1">
          <a:solidFill>
            <a:schemeClr val="tx1"/>
          </a:solidFill>
          <a:latin typeface="Arial Narrow" pitchFamily="34" charset="0"/>
        </a:defRPr>
      </a:lvl7pPr>
      <a:lvl8pPr marL="1490663" algn="l" rtl="0" eaLnBrk="1" fontAlgn="base" hangingPunct="1">
        <a:spcBef>
          <a:spcPct val="0"/>
        </a:spcBef>
        <a:spcAft>
          <a:spcPct val="0"/>
        </a:spcAft>
        <a:defRPr sz="3600" b="1">
          <a:solidFill>
            <a:schemeClr val="tx1"/>
          </a:solidFill>
          <a:latin typeface="Arial Narrow" pitchFamily="34" charset="0"/>
        </a:defRPr>
      </a:lvl8pPr>
      <a:lvl9pPr marL="1947863" algn="l" rtl="0" eaLnBrk="1" fontAlgn="base" hangingPunct="1">
        <a:spcBef>
          <a:spcPct val="0"/>
        </a:spcBef>
        <a:spcAft>
          <a:spcPct val="0"/>
        </a:spcAft>
        <a:defRPr sz="3600" b="1">
          <a:solidFill>
            <a:schemeClr val="tx1"/>
          </a:solidFill>
          <a:latin typeface="Arial Narrow" pitchFamily="34" charset="0"/>
        </a:defRPr>
      </a:lvl9pPr>
    </p:titleStyle>
    <p:bodyStyle>
      <a:lvl1pPr marL="342900" indent="-342900" algn="l" rtl="0" eaLnBrk="1" fontAlgn="base" hangingPunct="1">
        <a:spcBef>
          <a:spcPct val="20000"/>
        </a:spcBef>
        <a:spcAft>
          <a:spcPct val="0"/>
        </a:spcAft>
        <a:buClr>
          <a:srgbClr val="4B2A85"/>
        </a:buClr>
        <a:buSzPct val="60000"/>
        <a:buFont typeface="Wingdings" panose="05000000000000000000" pitchFamily="2" charset="2"/>
        <a:buChar char="v"/>
        <a:defRPr sz="2400" b="1">
          <a:solidFill>
            <a:schemeClr val="tx1"/>
          </a:solidFill>
          <a:latin typeface="Calibri" pitchFamily="34" charset="0"/>
          <a:ea typeface="+mn-ea"/>
          <a:cs typeface="+mn-cs"/>
        </a:defRPr>
      </a:lvl1pPr>
      <a:lvl2pPr marL="649224" indent="-285750" algn="l" rtl="0" eaLnBrk="1" fontAlgn="base" hangingPunct="1">
        <a:spcBef>
          <a:spcPct val="20000"/>
        </a:spcBef>
        <a:spcAft>
          <a:spcPct val="0"/>
        </a:spcAft>
        <a:buClr>
          <a:srgbClr val="4B2A85"/>
        </a:buClr>
        <a:buSzPct val="110000"/>
        <a:buFont typeface="Wingdings" pitchFamily="2" charset="2"/>
        <a:buChar char="§"/>
        <a:defRPr sz="2000">
          <a:solidFill>
            <a:schemeClr val="tx1"/>
          </a:solidFill>
          <a:latin typeface="Calibri" pitchFamily="34" charset="0"/>
        </a:defRPr>
      </a:lvl2pPr>
      <a:lvl3pPr marL="914400" indent="-228600" algn="l" rtl="0" eaLnBrk="1" fontAlgn="base" hangingPunct="1">
        <a:spcBef>
          <a:spcPct val="20000"/>
        </a:spcBef>
        <a:spcAft>
          <a:spcPct val="0"/>
        </a:spcAft>
        <a:buClr>
          <a:srgbClr val="4B2A85"/>
        </a:buClr>
        <a:buSzPct val="80000"/>
        <a:buFont typeface="Arial" panose="020B0604020202020204" pitchFamily="34" charset="0"/>
        <a:buChar char="•"/>
        <a:defRPr sz="2000">
          <a:solidFill>
            <a:schemeClr val="tx1"/>
          </a:solidFill>
          <a:latin typeface="Calibri" pitchFamily="34" charset="0"/>
        </a:defRPr>
      </a:lvl3pPr>
      <a:lvl4pPr marL="117043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4pPr>
      <a:lvl5pPr marL="144475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hyperlink" Target="http://www.cnbc.com/2017/04/18/alphabet-verily-project-baseline-longitudinal-health-study.html" TargetMode="Externa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customXml" Target="../ink/ink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customXml" Target="../ink/ink6.xml"/><Relationship Id="rId3" Type="http://schemas.openxmlformats.org/officeDocument/2006/relationships/image" Target="../media/image27.jpeg"/><Relationship Id="rId7" Type="http://schemas.openxmlformats.org/officeDocument/2006/relationships/image" Target="../media/image29.jpeg"/><Relationship Id="rId2" Type="http://schemas.openxmlformats.org/officeDocument/2006/relationships/image" Target="../media/image26.jpg"/><Relationship Id="rId1" Type="http://schemas.openxmlformats.org/officeDocument/2006/relationships/slideLayout" Target="../slideLayouts/slideLayout2.xml"/><Relationship Id="rId6" Type="http://schemas.openxmlformats.org/officeDocument/2006/relationships/hyperlink" Target="http://www.slashgear.com/mount-everest-now-with-wifi-29111220/" TargetMode="External"/><Relationship Id="rId5" Type="http://schemas.openxmlformats.org/officeDocument/2006/relationships/image" Target="../media/image28.jpg"/><Relationship Id="rId4" Type="http://schemas.openxmlformats.org/officeDocument/2006/relationships/hyperlink" Target="http://www.startribune.com/eastern-carver-school-district-gets-wi-fi-on-school-buses/196791221/" TargetMode="External"/><Relationship Id="rId9" Type="http://schemas.openxmlformats.org/officeDocument/2006/relationships/image" Target="../media/image30.emf"/></Relationships>
</file>

<file path=ppt/slides/_rels/slide12.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2.emf"/></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pollev.com/justinh"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www.amazon.com/Computer-Networks-Edition-Andrew-Tanenbaum/dp/0132126958" TargetMode="External"/><Relationship Id="rId1" Type="http://schemas.openxmlformats.org/officeDocument/2006/relationships/slideLayout" Target="../slideLayouts/slideLayout2.xml"/><Relationship Id="rId5" Type="http://schemas.openxmlformats.org/officeDocument/2006/relationships/image" Target="../media/image35.emf"/><Relationship Id="rId4" Type="http://schemas.openxmlformats.org/officeDocument/2006/relationships/customXml" Target="../ink/ink8.xml"/></Relationships>
</file>

<file path=ppt/slides/_rels/slide17.xml.rels><?xml version="1.0" encoding="UTF-8" standalone="yes"?>
<Relationships xmlns="http://schemas.openxmlformats.org/package/2006/relationships"><Relationship Id="rId3" Type="http://schemas.openxmlformats.org/officeDocument/2006/relationships/hyperlink" Target="http://firstmonday.org/ojs/index.php/fm/article/view/612/533" TargetMode="External"/><Relationship Id="rId7" Type="http://schemas.openxmlformats.org/officeDocument/2006/relationships/image" Target="../media/image36.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37.png"/><Relationship Id="rId4" Type="http://schemas.openxmlformats.org/officeDocument/2006/relationships/hyperlink" Target="https://www.nsf.gov/about/history/nsf0050/internet/launch.htm"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customXml" Target="../ink/ink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customXml" Target="../ink/ink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archeologiainformatica.it/2016/01/03/1-gennaio-1983-arpanet-passa-a-tcpip-un-passo-importante-verso-internet-come-ancora-oggi/" TargetMode="External"/><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ustomXml" Target="../ink/ink11.xml"/><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3.emf"/><Relationship Id="rId5" Type="http://schemas.openxmlformats.org/officeDocument/2006/relationships/customXml" Target="../ink/ink12.xml"/><Relationship Id="rId4" Type="http://schemas.openxmlformats.org/officeDocument/2006/relationships/image" Target="../media/image42.emf"/></Relationships>
</file>

<file path=ppt/slides/_rels/slide27.xml.rels><?xml version="1.0" encoding="UTF-8" standalone="yes"?>
<Relationships xmlns="http://schemas.openxmlformats.org/package/2006/relationships"><Relationship Id="rId3" Type="http://schemas.openxmlformats.org/officeDocument/2006/relationships/hyperlink" Target="http://pollev.com/justinh"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5.emf"/><Relationship Id="rId5" Type="http://schemas.openxmlformats.org/officeDocument/2006/relationships/customXml" Target="../ink/ink13.xml"/><Relationship Id="rId4" Type="http://schemas.openxmlformats.org/officeDocument/2006/relationships/image" Target="../media/image44.jpg"/></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s://www.youtube.com/watch?v=y8WqJum_Gfg" TargetMode="External"/><Relationship Id="rId1" Type="http://schemas.openxmlformats.org/officeDocument/2006/relationships/slideLayout" Target="../slideLayouts/slideLayout2.xml"/><Relationship Id="rId4" Type="http://schemas.openxmlformats.org/officeDocument/2006/relationships/hyperlink" Target="https://en.wikipedia.org/wiki/IPv4_address_exhaustion" TargetMode="External"/></Relationships>
</file>

<file path=ppt/slides/_rels/slide29.xml.rels><?xml version="1.0" encoding="UTF-8" standalone="yes"?>
<Relationships xmlns="http://schemas.openxmlformats.org/package/2006/relationships"><Relationship Id="rId8" Type="http://schemas.openxmlformats.org/officeDocument/2006/relationships/image" Target="../media/image49.emf"/><Relationship Id="rId3" Type="http://schemas.openxmlformats.org/officeDocument/2006/relationships/image" Target="../media/image47.png"/><Relationship Id="rId7" Type="http://schemas.openxmlformats.org/officeDocument/2006/relationships/customXml" Target="../ink/ink15.xml"/><Relationship Id="rId2" Type="http://schemas.openxmlformats.org/officeDocument/2006/relationships/hyperlink" Target="https://www.whatismyip.com/" TargetMode="External"/><Relationship Id="rId1" Type="http://schemas.openxmlformats.org/officeDocument/2006/relationships/slideLayout" Target="../slideLayouts/slideLayout2.xml"/><Relationship Id="rId6" Type="http://schemas.openxmlformats.org/officeDocument/2006/relationships/image" Target="../media/image48.emf"/><Relationship Id="rId5" Type="http://schemas.openxmlformats.org/officeDocument/2006/relationships/customXml" Target="../ink/ink14.xml"/><Relationship Id="rId4" Type="http://schemas.openxmlformats.org/officeDocument/2006/relationships/hyperlink" Target="https://en.wikipedia.org/wiki/IPv6"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customXml" Target="../ink/ink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customXml" Target="../ink/ink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1.emf"/><Relationship Id="rId4" Type="http://schemas.openxmlformats.org/officeDocument/2006/relationships/image" Target="../media/image6.png"/><Relationship Id="rId9" Type="http://schemas.openxmlformats.org/officeDocument/2006/relationships/customXml" Target="../ink/ink3.xml"/></Relationships>
</file>

<file path=ppt/slides/_rels/slide7.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2.png"/><Relationship Id="rId7" Type="http://schemas.openxmlformats.org/officeDocument/2006/relationships/customXml" Target="../ink/ink4.xml"/><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2.png"/><Relationship Id="rId7" Type="http://schemas.openxmlformats.org/officeDocument/2006/relationships/image" Target="../media/image20.png"/><Relationship Id="rId12"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3.png"/><Relationship Id="rId5" Type="http://schemas.openxmlformats.org/officeDocument/2006/relationships/image" Target="../media/image18.png"/><Relationship Id="rId10" Type="http://schemas.openxmlformats.org/officeDocument/2006/relationships/image" Target="../media/image22.png"/><Relationship Id="rId4" Type="http://schemas.openxmlformats.org/officeDocument/2006/relationships/image" Target="../media/image17.png"/><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custDataLst>
              <p:tags r:id="rId1"/>
            </p:custDataLst>
          </p:nvPr>
        </p:nvSpPr>
        <p:spPr>
          <a:xfrm>
            <a:off x="304800" y="304801"/>
            <a:ext cx="7772400" cy="1470025"/>
          </a:xfrm>
        </p:spPr>
        <p:txBody>
          <a:bodyPr>
            <a:normAutofit/>
          </a:bodyPr>
          <a:lstStyle/>
          <a:p>
            <a:pPr marL="0" indent="0"/>
            <a:r>
              <a:rPr lang="en-US" dirty="0" smtClean="0"/>
              <a:t>The Internet</a:t>
            </a:r>
            <a:br>
              <a:rPr lang="en-US" dirty="0" smtClean="0"/>
            </a:br>
            <a:r>
              <a:rPr lang="en-US" sz="2000" b="0" dirty="0"/>
              <a:t>CSE </a:t>
            </a:r>
            <a:r>
              <a:rPr lang="en-US" sz="2000" b="0" dirty="0" smtClean="0"/>
              <a:t>120 Spring </a:t>
            </a:r>
            <a:r>
              <a:rPr lang="en-US" sz="2000" b="0" dirty="0"/>
              <a:t>2017</a:t>
            </a:r>
          </a:p>
        </p:txBody>
      </p:sp>
      <p:sp>
        <p:nvSpPr>
          <p:cNvPr id="9219" name="Subtitle 2"/>
          <p:cNvSpPr>
            <a:spLocks noGrp="1"/>
          </p:cNvSpPr>
          <p:nvPr>
            <p:ph type="subTitle" idx="1"/>
            <p:custDataLst>
              <p:tags r:id="rId2"/>
            </p:custDataLst>
          </p:nvPr>
        </p:nvSpPr>
        <p:spPr>
          <a:xfrm>
            <a:off x="304800" y="1737360"/>
            <a:ext cx="8366760" cy="914400"/>
          </a:xfrm>
        </p:spPr>
        <p:txBody>
          <a:bodyPr>
            <a:normAutofit/>
          </a:bodyPr>
          <a:lstStyle/>
          <a:p>
            <a:pPr algn="l"/>
            <a:r>
              <a:rPr lang="en-US" sz="2000" b="1" dirty="0"/>
              <a:t>Instructor: 	Teaching Assistants:</a:t>
            </a:r>
          </a:p>
          <a:p>
            <a:pPr algn="l"/>
            <a:r>
              <a:rPr lang="en-US" sz="2000" dirty="0"/>
              <a:t>Justin Hsia	</a:t>
            </a:r>
            <a:r>
              <a:rPr lang="en-US" sz="2000" dirty="0" err="1" smtClean="0"/>
              <a:t>Anupam</a:t>
            </a:r>
            <a:r>
              <a:rPr lang="en-US" sz="2000" dirty="0" smtClean="0"/>
              <a:t> Gupta, Braydon Hall, Eugene Oh, Savanna Yee</a:t>
            </a:r>
            <a:endParaRPr lang="en-US" sz="2000" dirty="0"/>
          </a:p>
          <a:p>
            <a:pPr algn="l"/>
            <a:endParaRPr lang="en-US" sz="1000" dirty="0"/>
          </a:p>
        </p:txBody>
      </p:sp>
      <p:sp>
        <p:nvSpPr>
          <p:cNvPr id="9" name="TextBox 8"/>
          <p:cNvSpPr txBox="1"/>
          <p:nvPr/>
        </p:nvSpPr>
        <p:spPr>
          <a:xfrm>
            <a:off x="365760" y="3108961"/>
            <a:ext cx="8412480" cy="3508653"/>
          </a:xfrm>
          <a:prstGeom prst="rect">
            <a:avLst/>
          </a:prstGeom>
          <a:noFill/>
        </p:spPr>
        <p:txBody>
          <a:bodyPr wrap="square" rtlCol="0">
            <a:spAutoFit/>
          </a:bodyPr>
          <a:lstStyle/>
          <a:p>
            <a:r>
              <a:rPr lang="en-US" sz="2000" b="1" dirty="0" smtClean="0">
                <a:latin typeface="Calibri" panose="020F0502020204030204" pitchFamily="34" charset="0"/>
                <a:cs typeface="Calibri" panose="020F0502020204030204" pitchFamily="34" charset="0"/>
              </a:rPr>
              <a:t>Alphabet will track health data of 10,000 volunteers to ‘create a map of human health’</a:t>
            </a:r>
            <a:endParaRPr lang="en-US" sz="1800" b="1" dirty="0" smtClean="0">
              <a:latin typeface="Calibri" panose="020F0502020204030204" pitchFamily="34" charset="0"/>
              <a:cs typeface="Calibri" panose="020F0502020204030204" pitchFamily="34" charset="0"/>
            </a:endParaRPr>
          </a:p>
          <a:p>
            <a:pPr fontAlgn="base">
              <a:spcBef>
                <a:spcPts val="600"/>
              </a:spcBef>
            </a:pPr>
            <a:r>
              <a:rPr lang="en-US" dirty="0" smtClean="0">
                <a:latin typeface="Times New Roman" panose="02020603050405020304" pitchFamily="18" charset="0"/>
                <a:cs typeface="Times New Roman" panose="02020603050405020304" pitchFamily="18" charset="0"/>
              </a:rPr>
              <a:t>Verily </a:t>
            </a:r>
            <a:r>
              <a:rPr lang="en-US" dirty="0">
                <a:latin typeface="Times New Roman" panose="02020603050405020304" pitchFamily="18" charset="0"/>
                <a:cs typeface="Times New Roman" panose="02020603050405020304" pitchFamily="18" charset="0"/>
              </a:rPr>
              <a:t>is launching today a four-year study called Project Baseline to find out why people transition from being generally healthy to getting sick</a:t>
            </a:r>
            <a:r>
              <a:rPr lang="en-US" dirty="0" smtClean="0">
                <a:latin typeface="Times New Roman" panose="02020603050405020304" pitchFamily="18" charset="0"/>
                <a:cs typeface="Times New Roman" panose="02020603050405020304" pitchFamily="18" charset="0"/>
              </a:rPr>
              <a:t>.</a:t>
            </a:r>
          </a:p>
          <a:p>
            <a:pPr fontAlgn="base">
              <a:spcBef>
                <a:spcPts val="600"/>
              </a:spcBef>
            </a:pPr>
            <a:r>
              <a:rPr lang="en-US" dirty="0" smtClean="0">
                <a:latin typeface="Times New Roman" panose="02020603050405020304" pitchFamily="18" charset="0"/>
                <a:cs typeface="Times New Roman" panose="02020603050405020304" pitchFamily="18" charset="0"/>
              </a:rPr>
              <a:t>Most </a:t>
            </a:r>
            <a:r>
              <a:rPr lang="en-US" dirty="0">
                <a:latin typeface="Times New Roman" panose="02020603050405020304" pitchFamily="18" charset="0"/>
                <a:cs typeface="Times New Roman" panose="02020603050405020304" pitchFamily="18" charset="0"/>
              </a:rPr>
              <a:t>doctors will treat symptoms as they arise, but have little indication into how the patient was faring in the years leading up to the illness. The Baseline researchers are hoping to find early warning signs for disease from all the data it is collecting, including on sleep, activity, heart rate, genomics and more, which might translate into new lifestyle or therapeutic </a:t>
            </a:r>
            <a:r>
              <a:rPr lang="en-US" dirty="0" smtClean="0">
                <a:latin typeface="Times New Roman" panose="02020603050405020304" pitchFamily="18" charset="0"/>
                <a:cs typeface="Times New Roman" panose="02020603050405020304" pitchFamily="18" charset="0"/>
              </a:rPr>
              <a:t>interventions.</a:t>
            </a:r>
          </a:p>
          <a:p>
            <a:pPr marL="285750" indent="-285750">
              <a:spcBef>
                <a:spcPts val="1200"/>
              </a:spcBef>
              <a:buFont typeface="Arial" panose="020B0604020202020204" pitchFamily="34" charset="0"/>
              <a:buChar char="•"/>
            </a:pPr>
            <a:r>
              <a:rPr lang="en-US" dirty="0" smtClean="0">
                <a:latin typeface="Calibri" panose="020F0502020204030204" pitchFamily="34" charset="0"/>
                <a:cs typeface="Calibri" panose="020F0502020204030204" pitchFamily="34" charset="0"/>
                <a:hlinkClick r:id="rId5"/>
              </a:rPr>
              <a:t>http://www.cnbc.com/2017/04/18/alphabet-verily-project-baseline-longitudinal-health-study.html</a:t>
            </a:r>
            <a:r>
              <a:rPr lang="en-US" dirty="0" smtClean="0">
                <a:latin typeface="Calibri" panose="020F0502020204030204" pitchFamily="34" charset="0"/>
                <a:cs typeface="Calibri" panose="020F0502020204030204" pitchFamily="34" charset="0"/>
              </a:rPr>
              <a:t> </a:t>
            </a:r>
            <a:endParaRPr lang="en-US" sz="1100" b="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015540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Interwebs</a:t>
            </a:r>
            <a:r>
              <a:rPr lang="en-US" dirty="0" smtClean="0"/>
              <a:t>?</a:t>
            </a:r>
            <a:endParaRPr lang="en-US" dirty="0"/>
          </a:p>
        </p:txBody>
      </p:sp>
      <p:sp>
        <p:nvSpPr>
          <p:cNvPr id="3" name="Content Placeholder 2"/>
          <p:cNvSpPr>
            <a:spLocks noGrp="1"/>
          </p:cNvSpPr>
          <p:nvPr>
            <p:ph idx="1"/>
          </p:nvPr>
        </p:nvSpPr>
        <p:spPr/>
        <p:txBody>
          <a:bodyPr/>
          <a:lstStyle/>
          <a:p>
            <a:r>
              <a:rPr lang="en-US" dirty="0" smtClean="0"/>
              <a:t>The Internet vs. The World Wide Web (WWW)</a:t>
            </a:r>
          </a:p>
          <a:p>
            <a:pPr lvl="1"/>
            <a:r>
              <a:rPr lang="en-US" dirty="0" smtClean="0"/>
              <a:t>Is there a difference?</a:t>
            </a:r>
          </a:p>
          <a:p>
            <a:pPr lvl="2"/>
            <a:endParaRPr lang="en-US" dirty="0"/>
          </a:p>
          <a:p>
            <a:r>
              <a:rPr lang="en-US" dirty="0"/>
              <a:t>The </a:t>
            </a:r>
            <a:r>
              <a:rPr lang="en-US" dirty="0">
                <a:solidFill>
                  <a:srgbClr val="FF0000"/>
                </a:solidFill>
              </a:rPr>
              <a:t>Internet</a:t>
            </a:r>
            <a:r>
              <a:rPr lang="en-US" dirty="0"/>
              <a:t>:  All of the </a:t>
            </a:r>
            <a:r>
              <a:rPr lang="en-US" i="1" dirty="0" smtClean="0"/>
              <a:t>hardware</a:t>
            </a:r>
            <a:r>
              <a:rPr lang="en-US" dirty="0" smtClean="0"/>
              <a:t> and </a:t>
            </a:r>
            <a:r>
              <a:rPr lang="en-US" i="1" dirty="0" smtClean="0"/>
              <a:t>data</a:t>
            </a:r>
            <a:r>
              <a:rPr lang="en-US" dirty="0" smtClean="0"/>
              <a:t> associated with the network of all networks (wires, fibers, switches, routers, servers, files, etc.)</a:t>
            </a:r>
          </a:p>
          <a:p>
            <a:pPr lvl="2"/>
            <a:endParaRPr lang="en-US" dirty="0"/>
          </a:p>
          <a:p>
            <a:r>
              <a:rPr lang="en-US" dirty="0" smtClean="0"/>
              <a:t>The </a:t>
            </a:r>
            <a:r>
              <a:rPr lang="en-US" dirty="0" smtClean="0">
                <a:solidFill>
                  <a:srgbClr val="FF0000"/>
                </a:solidFill>
              </a:rPr>
              <a:t>World Wide Web</a:t>
            </a:r>
            <a:r>
              <a:rPr lang="en-US" dirty="0" smtClean="0"/>
              <a:t>:  The system used to </a:t>
            </a:r>
            <a:r>
              <a:rPr lang="en-US" i="1" dirty="0" smtClean="0"/>
              <a:t>access</a:t>
            </a:r>
            <a:r>
              <a:rPr lang="en-US" dirty="0" smtClean="0"/>
              <a:t> the Internet (data transmission via browsers, web servers, web services, etc.)</a:t>
            </a:r>
          </a:p>
          <a:p>
            <a:pPr lvl="2"/>
            <a:endParaRPr lang="en-US" dirty="0"/>
          </a:p>
        </p:txBody>
      </p:sp>
      <p:sp>
        <p:nvSpPr>
          <p:cNvPr id="4" name="Slide Number Placeholder 3"/>
          <p:cNvSpPr>
            <a:spLocks noGrp="1"/>
          </p:cNvSpPr>
          <p:nvPr>
            <p:ph type="sldNum" sz="quarter" idx="10"/>
          </p:nvPr>
        </p:nvSpPr>
        <p:spPr/>
        <p:txBody>
          <a:bodyPr/>
          <a:lstStyle/>
          <a:p>
            <a:fld id="{B33B70AA-F8E5-4A91-98A9-9375775EC2AC}" type="slidenum">
              <a:rPr lang="en-US" smtClean="0"/>
              <a:t>10</a:t>
            </a:fld>
            <a:endParaRPr lang="en-US"/>
          </a:p>
        </p:txBody>
      </p:sp>
      <mc:AlternateContent xmlns:mc="http://schemas.openxmlformats.org/markup-compatibility/2006">
        <mc:Choice xmlns:p14="http://schemas.microsoft.com/office/powerpoint/2010/main" Requires="p14">
          <p:contentPart p14:bwMode="auto" r:id="rId2">
            <p14:nvContentPartPr>
              <p14:cNvPr id="6" name="Ink 5"/>
              <p14:cNvContentPartPr/>
              <p14:nvPr/>
            </p14:nvContentPartPr>
            <p14:xfrm>
              <a:off x="2543400" y="2500200"/>
              <a:ext cx="4537440" cy="610200"/>
            </p14:xfrm>
          </p:contentPart>
        </mc:Choice>
        <mc:Fallback>
          <p:pic>
            <p:nvPicPr>
              <p:cNvPr id="6" name="Ink 5"/>
              <p:cNvPicPr/>
              <p:nvPr/>
            </p:nvPicPr>
            <p:blipFill>
              <a:blip r:embed="rId3"/>
              <a:stretch>
                <a:fillRect/>
              </a:stretch>
            </p:blipFill>
            <p:spPr>
              <a:xfrm>
                <a:off x="2536560" y="2494440"/>
                <a:ext cx="4548600" cy="621720"/>
              </a:xfrm>
              <a:prstGeom prst="rect">
                <a:avLst/>
              </a:prstGeom>
            </p:spPr>
          </p:pic>
        </mc:Fallback>
      </mc:AlternateContent>
    </p:spTree>
    <p:extLst>
      <p:ext uri="{BB962C8B-B14F-4D97-AF65-F5344CB8AC3E}">
        <p14:creationId xmlns:p14="http://schemas.microsoft.com/office/powerpoint/2010/main" val="990931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 Accessibility</a:t>
            </a:r>
            <a:endParaRPr lang="en-US" dirty="0"/>
          </a:p>
        </p:txBody>
      </p:sp>
      <p:sp>
        <p:nvSpPr>
          <p:cNvPr id="3" name="Content Placeholder 2"/>
          <p:cNvSpPr>
            <a:spLocks noGrp="1"/>
          </p:cNvSpPr>
          <p:nvPr>
            <p:ph idx="1"/>
          </p:nvPr>
        </p:nvSpPr>
        <p:spPr/>
        <p:txBody>
          <a:bodyPr/>
          <a:lstStyle/>
          <a:p>
            <a:r>
              <a:rPr lang="en-US" dirty="0" smtClean="0"/>
              <a:t>Can now get Internet almost anywhere:</a:t>
            </a:r>
          </a:p>
          <a:p>
            <a:pPr lvl="1"/>
            <a:r>
              <a:rPr lang="en-US" dirty="0" smtClean="0"/>
              <a:t>On a bus</a:t>
            </a:r>
          </a:p>
          <a:p>
            <a:pPr lvl="1"/>
            <a:r>
              <a:rPr lang="en-US" dirty="0" smtClean="0"/>
              <a:t>On a plane</a:t>
            </a:r>
          </a:p>
          <a:p>
            <a:pPr lvl="1"/>
            <a:r>
              <a:rPr lang="en-US" dirty="0" smtClean="0"/>
              <a:t>On a mountain</a:t>
            </a:r>
          </a:p>
          <a:p>
            <a:pPr lvl="1"/>
            <a:r>
              <a:rPr lang="en-US" dirty="0" smtClean="0"/>
              <a:t>In outer space</a:t>
            </a:r>
            <a:endParaRPr lang="en-US" dirty="0"/>
          </a:p>
        </p:txBody>
      </p:sp>
      <p:sp>
        <p:nvSpPr>
          <p:cNvPr id="4" name="Slide Number Placeholder 3"/>
          <p:cNvSpPr>
            <a:spLocks noGrp="1"/>
          </p:cNvSpPr>
          <p:nvPr>
            <p:ph type="sldNum" sz="quarter" idx="10"/>
          </p:nvPr>
        </p:nvSpPr>
        <p:spPr/>
        <p:txBody>
          <a:bodyPr/>
          <a:lstStyle/>
          <a:p>
            <a:fld id="{B33B70AA-F8E5-4A91-98A9-9375775EC2AC}" type="slidenum">
              <a:rPr lang="en-US" smtClean="0"/>
              <a:t>11</a:t>
            </a:fld>
            <a:endParaRPr lang="en-US"/>
          </a:p>
        </p:txBody>
      </p:sp>
      <p:grpSp>
        <p:nvGrpSpPr>
          <p:cNvPr id="5" name="Group 4"/>
          <p:cNvGrpSpPr>
            <a:grpSpLocks noChangeAspect="1"/>
          </p:cNvGrpSpPr>
          <p:nvPr/>
        </p:nvGrpSpPr>
        <p:grpSpPr>
          <a:xfrm>
            <a:off x="6756894" y="1943291"/>
            <a:ext cx="1439727" cy="1473127"/>
            <a:chOff x="5496344" y="2398764"/>
            <a:chExt cx="893668" cy="91440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5842" t="4285" r="14962" b="4393"/>
            <a:stretch/>
          </p:blipFill>
          <p:spPr>
            <a:xfrm>
              <a:off x="5496344" y="2398764"/>
              <a:ext cx="630990" cy="914400"/>
            </a:xfrm>
            <a:prstGeom prst="rect">
              <a:avLst/>
            </a:prstGeom>
          </p:spPr>
        </p:pic>
        <p:sp>
          <p:nvSpPr>
            <p:cNvPr id="7" name="TextBox 6"/>
            <p:cNvSpPr txBox="1"/>
            <p:nvPr/>
          </p:nvSpPr>
          <p:spPr>
            <a:xfrm rot="5400000">
              <a:off x="5840385" y="2731787"/>
              <a:ext cx="850898" cy="248356"/>
            </a:xfrm>
            <a:prstGeom prst="rect">
              <a:avLst/>
            </a:prstGeom>
            <a:noFill/>
          </p:spPr>
          <p:txBody>
            <a:bodyPr wrap="none" rtlCol="0">
              <a:spAutoFit/>
            </a:bodyPr>
            <a:lstStyle/>
            <a:p>
              <a:pPr algn="ctr"/>
              <a:r>
                <a:rPr lang="en-US" sz="2000" dirty="0" smtClean="0">
                  <a:solidFill>
                    <a:schemeClr val="tx1"/>
                  </a:solidFill>
                  <a:latin typeface="Calibri" panose="020F0502020204030204" pitchFamily="34" charset="0"/>
                  <a:cs typeface="Calibri" panose="020F0502020204030204" pitchFamily="34" charset="0"/>
                </a:rPr>
                <a:t>united.com</a:t>
              </a:r>
              <a:endParaRPr lang="en-US" sz="2000" dirty="0">
                <a:solidFill>
                  <a:schemeClr val="tx1"/>
                </a:solidFill>
                <a:latin typeface="Calibri" panose="020F0502020204030204" pitchFamily="34" charset="0"/>
                <a:cs typeface="Calibri" panose="020F0502020204030204" pitchFamily="34" charset="0"/>
              </a:endParaRPr>
            </a:p>
          </p:txBody>
        </p:sp>
      </p:grpSp>
      <p:grpSp>
        <p:nvGrpSpPr>
          <p:cNvPr id="8" name="Group 7"/>
          <p:cNvGrpSpPr>
            <a:grpSpLocks noChangeAspect="1"/>
          </p:cNvGrpSpPr>
          <p:nvPr/>
        </p:nvGrpSpPr>
        <p:grpSpPr>
          <a:xfrm>
            <a:off x="4376421" y="1994444"/>
            <a:ext cx="1398953" cy="1473127"/>
            <a:chOff x="5521654" y="1235308"/>
            <a:chExt cx="868358" cy="914400"/>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4962" t="16335" r="38262" b="3705"/>
            <a:stretch/>
          </p:blipFill>
          <p:spPr>
            <a:xfrm>
              <a:off x="5521654" y="1235308"/>
              <a:ext cx="605680" cy="914400"/>
            </a:xfrm>
            <a:prstGeom prst="rect">
              <a:avLst/>
            </a:prstGeom>
          </p:spPr>
        </p:pic>
        <p:sp>
          <p:nvSpPr>
            <p:cNvPr id="10" name="TextBox 9"/>
            <p:cNvSpPr txBox="1"/>
            <p:nvPr/>
          </p:nvSpPr>
          <p:spPr>
            <a:xfrm rot="5400000">
              <a:off x="5834335" y="1568329"/>
              <a:ext cx="862998" cy="248356"/>
            </a:xfrm>
            <a:prstGeom prst="rect">
              <a:avLst/>
            </a:prstGeom>
            <a:noFill/>
          </p:spPr>
          <p:txBody>
            <a:bodyPr wrap="none" rtlCol="0">
              <a:spAutoFit/>
            </a:bodyPr>
            <a:lstStyle/>
            <a:p>
              <a:pPr algn="ctr"/>
              <a:r>
                <a:rPr lang="en-US" sz="2000" dirty="0" err="1" smtClean="0">
                  <a:solidFill>
                    <a:schemeClr val="tx1"/>
                  </a:solidFill>
                  <a:latin typeface="Calibri" panose="020F0502020204030204" pitchFamily="34" charset="0"/>
                  <a:cs typeface="Calibri" panose="020F0502020204030204" pitchFamily="34" charset="0"/>
                  <a:hlinkClick r:id="rId4"/>
                </a:rPr>
                <a:t>StarTribune</a:t>
              </a:r>
              <a:endParaRPr lang="en-US" sz="2000" dirty="0">
                <a:solidFill>
                  <a:schemeClr val="tx1"/>
                </a:solidFill>
                <a:latin typeface="Calibri" panose="020F0502020204030204" pitchFamily="34" charset="0"/>
                <a:cs typeface="Calibri" panose="020F0502020204030204" pitchFamily="34" charset="0"/>
              </a:endParaRPr>
            </a:p>
          </p:txBody>
        </p:sp>
      </p:grpSp>
      <p:grpSp>
        <p:nvGrpSpPr>
          <p:cNvPr id="11" name="Group 10"/>
          <p:cNvGrpSpPr>
            <a:grpSpLocks noChangeAspect="1"/>
          </p:cNvGrpSpPr>
          <p:nvPr/>
        </p:nvGrpSpPr>
        <p:grpSpPr>
          <a:xfrm>
            <a:off x="1260274" y="3840612"/>
            <a:ext cx="3429893" cy="2651628"/>
            <a:chOff x="476823" y="2970124"/>
            <a:chExt cx="2129005" cy="1645920"/>
          </a:xfrm>
        </p:grpSpPr>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l="30673" r="34635" b="53629"/>
            <a:stretch/>
          </p:blipFill>
          <p:spPr>
            <a:xfrm>
              <a:off x="476823" y="2970124"/>
              <a:ext cx="1875182" cy="1645920"/>
            </a:xfrm>
            <a:prstGeom prst="rect">
              <a:avLst/>
            </a:prstGeom>
          </p:spPr>
        </p:pic>
        <p:sp>
          <p:nvSpPr>
            <p:cNvPr id="13" name="TextBox 12"/>
            <p:cNvSpPr txBox="1"/>
            <p:nvPr/>
          </p:nvSpPr>
          <p:spPr>
            <a:xfrm rot="5400000">
              <a:off x="2083543" y="3668906"/>
              <a:ext cx="796213" cy="248357"/>
            </a:xfrm>
            <a:prstGeom prst="rect">
              <a:avLst/>
            </a:prstGeom>
            <a:noFill/>
          </p:spPr>
          <p:txBody>
            <a:bodyPr wrap="none" rtlCol="0">
              <a:spAutoFit/>
            </a:bodyPr>
            <a:lstStyle/>
            <a:p>
              <a:pPr algn="ctr"/>
              <a:r>
                <a:rPr lang="en-US" sz="2000" dirty="0" smtClean="0">
                  <a:solidFill>
                    <a:schemeClr val="tx1"/>
                  </a:solidFill>
                  <a:latin typeface="Calibri" panose="020F0502020204030204" pitchFamily="34" charset="0"/>
                  <a:cs typeface="Calibri" panose="020F0502020204030204" pitchFamily="34" charset="0"/>
                  <a:hlinkClick r:id="rId6"/>
                </a:rPr>
                <a:t>Slash Gear</a:t>
              </a:r>
              <a:endParaRPr lang="en-US" sz="2000" dirty="0">
                <a:solidFill>
                  <a:schemeClr val="tx1"/>
                </a:solidFill>
                <a:latin typeface="Calibri" panose="020F0502020204030204" pitchFamily="34" charset="0"/>
                <a:cs typeface="Calibri" panose="020F0502020204030204" pitchFamily="34" charset="0"/>
              </a:endParaRPr>
            </a:p>
          </p:txBody>
        </p:sp>
      </p:grpSp>
      <p:grpSp>
        <p:nvGrpSpPr>
          <p:cNvPr id="14" name="Group 13"/>
          <p:cNvGrpSpPr>
            <a:grpSpLocks noChangeAspect="1"/>
          </p:cNvGrpSpPr>
          <p:nvPr/>
        </p:nvGrpSpPr>
        <p:grpSpPr>
          <a:xfrm>
            <a:off x="5075898" y="3840612"/>
            <a:ext cx="3687102" cy="2651628"/>
            <a:chOff x="3735911" y="2921453"/>
            <a:chExt cx="2288659" cy="1645920"/>
          </a:xfrm>
        </p:grpSpPr>
        <p:pic>
          <p:nvPicPr>
            <p:cNvPr id="15" name="Picture 14"/>
            <p:cNvPicPr>
              <a:picLocks noChangeAspect="1"/>
            </p:cNvPicPr>
            <p:nvPr/>
          </p:nvPicPr>
          <p:blipFill rotWithShape="1">
            <a:blip r:embed="rId7" cstate="print">
              <a:extLst>
                <a:ext uri="{28A0092B-C50C-407E-A947-70E740481C1C}">
                  <a14:useLocalDpi xmlns:a14="http://schemas.microsoft.com/office/drawing/2010/main" val="0"/>
                </a:ext>
              </a:extLst>
            </a:blip>
            <a:srcRect r="38068" b="10553"/>
            <a:stretch/>
          </p:blipFill>
          <p:spPr>
            <a:xfrm>
              <a:off x="3735911" y="2921453"/>
              <a:ext cx="2025982" cy="1645920"/>
            </a:xfrm>
            <a:prstGeom prst="rect">
              <a:avLst/>
            </a:prstGeom>
          </p:spPr>
        </p:pic>
        <p:sp>
          <p:nvSpPr>
            <p:cNvPr id="16" name="TextBox 15"/>
            <p:cNvSpPr txBox="1"/>
            <p:nvPr/>
          </p:nvSpPr>
          <p:spPr>
            <a:xfrm rot="5400000">
              <a:off x="5663060" y="3620236"/>
              <a:ext cx="474664" cy="248356"/>
            </a:xfrm>
            <a:prstGeom prst="rect">
              <a:avLst/>
            </a:prstGeom>
            <a:noFill/>
          </p:spPr>
          <p:txBody>
            <a:bodyPr wrap="none" rtlCol="0">
              <a:spAutoFit/>
            </a:bodyPr>
            <a:lstStyle/>
            <a:p>
              <a:pPr algn="ctr"/>
              <a:r>
                <a:rPr lang="en-US" sz="2000" dirty="0" smtClean="0">
                  <a:solidFill>
                    <a:schemeClr val="tx1"/>
                  </a:solidFill>
                  <a:latin typeface="Calibri" panose="020F0502020204030204" pitchFamily="34" charset="0"/>
                  <a:cs typeface="Calibri" panose="020F0502020204030204" pitchFamily="34" charset="0"/>
                </a:rPr>
                <a:t>NASA</a:t>
              </a:r>
              <a:endParaRPr lang="en-US" sz="2000" dirty="0">
                <a:solidFill>
                  <a:schemeClr val="tx1"/>
                </a:solidFill>
                <a:latin typeface="Calibri" panose="020F0502020204030204" pitchFamily="34" charset="0"/>
                <a:cs typeface="Calibri" panose="020F0502020204030204" pitchFamily="34" charset="0"/>
              </a:endParaRPr>
            </a:p>
          </p:txBody>
        </p:sp>
      </p:grpSp>
      <mc:AlternateContent xmlns:mc="http://schemas.openxmlformats.org/markup-compatibility/2006">
        <mc:Choice xmlns:p14="http://schemas.microsoft.com/office/powerpoint/2010/main" Requires="p14">
          <p:contentPart p14:bwMode="auto" r:id="rId8">
            <p14:nvContentPartPr>
              <p14:cNvPr id="17" name="Ink 16"/>
              <p14:cNvContentPartPr/>
              <p14:nvPr/>
            </p14:nvContentPartPr>
            <p14:xfrm>
              <a:off x="1791360" y="2286000"/>
              <a:ext cx="2466000" cy="3260880"/>
            </p14:xfrm>
          </p:contentPart>
        </mc:Choice>
        <mc:Fallback>
          <p:pic>
            <p:nvPicPr>
              <p:cNvPr id="17" name="Ink 16"/>
              <p:cNvPicPr/>
              <p:nvPr/>
            </p:nvPicPr>
            <p:blipFill>
              <a:blip r:embed="rId9"/>
              <a:stretch>
                <a:fillRect/>
              </a:stretch>
            </p:blipFill>
            <p:spPr>
              <a:xfrm>
                <a:off x="1788120" y="2279880"/>
                <a:ext cx="2478960" cy="3272760"/>
              </a:xfrm>
              <a:prstGeom prst="rect">
                <a:avLst/>
              </a:prstGeom>
            </p:spPr>
          </p:pic>
        </mc:Fallback>
      </mc:AlternateContent>
    </p:spTree>
    <p:extLst>
      <p:ext uri="{BB962C8B-B14F-4D97-AF65-F5344CB8AC3E}">
        <p14:creationId xmlns:p14="http://schemas.microsoft.com/office/powerpoint/2010/main" val="175920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Internet Today</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6875" y="1362456"/>
            <a:ext cx="8366125" cy="4292185"/>
          </a:xfrm>
        </p:spPr>
      </p:pic>
      <p:sp>
        <p:nvSpPr>
          <p:cNvPr id="4" name="Slide Number Placeholder 3"/>
          <p:cNvSpPr>
            <a:spLocks noGrp="1"/>
          </p:cNvSpPr>
          <p:nvPr>
            <p:ph type="sldNum" sz="quarter" idx="10"/>
          </p:nvPr>
        </p:nvSpPr>
        <p:spPr/>
        <p:txBody>
          <a:bodyPr/>
          <a:lstStyle/>
          <a:p>
            <a:fld id="{B33B70AA-F8E5-4A91-98A9-9375775EC2AC}" type="slidenum">
              <a:rPr lang="en-US" smtClean="0"/>
              <a:t>12</a:t>
            </a:fld>
            <a:endParaRPr lang="en-US"/>
          </a:p>
        </p:txBody>
      </p:sp>
      <p:sp>
        <p:nvSpPr>
          <p:cNvPr id="5" name="TextBox 4"/>
          <p:cNvSpPr txBox="1"/>
          <p:nvPr/>
        </p:nvSpPr>
        <p:spPr>
          <a:xfrm>
            <a:off x="396875" y="5577840"/>
            <a:ext cx="8366760" cy="1097280"/>
          </a:xfrm>
          <a:prstGeom prst="rect">
            <a:avLst/>
          </a:prstGeom>
          <a:noFill/>
        </p:spPr>
        <p:txBody>
          <a:bodyPr wrap="square" rtlCol="0">
            <a:spAutoFit/>
          </a:bodyPr>
          <a:lstStyle/>
          <a:p>
            <a:pPr marL="68263"/>
            <a:r>
              <a:rPr lang="en-US" sz="2400" dirty="0">
                <a:solidFill>
                  <a:schemeClr val="tx1"/>
                </a:solidFill>
                <a:latin typeface="Calibri" panose="020F0502020204030204" pitchFamily="34" charset="0"/>
                <a:cs typeface="Calibri" panose="020F0502020204030204" pitchFamily="34" charset="0"/>
              </a:rPr>
              <a:t>Internet Usage as a Percentage of Population (</a:t>
            </a:r>
            <a:r>
              <a:rPr lang="en-US" sz="2400" dirty="0" smtClean="0">
                <a:solidFill>
                  <a:schemeClr val="tx1"/>
                </a:solidFill>
                <a:latin typeface="Calibri" panose="020F0502020204030204" pitchFamily="34" charset="0"/>
                <a:cs typeface="Calibri" panose="020F0502020204030204" pitchFamily="34" charset="0"/>
              </a:rPr>
              <a:t>2015)</a:t>
            </a:r>
          </a:p>
          <a:p>
            <a:pPr marL="68263"/>
            <a:r>
              <a:rPr lang="en-US" sz="1000" dirty="0" smtClean="0">
                <a:solidFill>
                  <a:schemeClr val="tx1"/>
                </a:solidFill>
                <a:latin typeface="Calibri" panose="020F0502020204030204" pitchFamily="34" charset="0"/>
                <a:cs typeface="Calibri" panose="020F0502020204030204" pitchFamily="34" charset="0"/>
              </a:rPr>
              <a:t>By Jeff Ogden (W163) - Own work, based on figures from the </a:t>
            </a:r>
            <a:r>
              <a:rPr lang="en-US" sz="1000" dirty="0" err="1" smtClean="0">
                <a:solidFill>
                  <a:schemeClr val="tx1"/>
                </a:solidFill>
                <a:latin typeface="Calibri" panose="020F0502020204030204" pitchFamily="34" charset="0"/>
                <a:cs typeface="Calibri" panose="020F0502020204030204" pitchFamily="34" charset="0"/>
              </a:rPr>
              <a:t>Wikipedia:List</a:t>
            </a:r>
            <a:r>
              <a:rPr lang="en-US" sz="1000" dirty="0" smtClean="0">
                <a:solidFill>
                  <a:schemeClr val="tx1"/>
                </a:solidFill>
                <a:latin typeface="Calibri" panose="020F0502020204030204" pitchFamily="34" charset="0"/>
                <a:cs typeface="Calibri" panose="020F0502020204030204" pitchFamily="34" charset="0"/>
              </a:rPr>
              <a:t> of countries by number of Internet users article in the English Wikipedia, which is in turn based on figures from the International Telecommunications Union (ITU) for 2010 (updated to use figures for 2012 on 28 June 2013).</a:t>
            </a:r>
            <a:r>
              <a:rPr lang="en-US" sz="1000" dirty="0" err="1" smtClean="0">
                <a:solidFill>
                  <a:schemeClr val="tx1"/>
                </a:solidFill>
                <a:latin typeface="Calibri" panose="020F0502020204030204" pitchFamily="34" charset="0"/>
                <a:cs typeface="Calibri" panose="020F0502020204030204" pitchFamily="34" charset="0"/>
              </a:rPr>
              <a:t>iThe</a:t>
            </a:r>
            <a:r>
              <a:rPr lang="en-US" sz="1000" dirty="0" smtClean="0">
                <a:solidFill>
                  <a:schemeClr val="tx1"/>
                </a:solidFill>
                <a:latin typeface="Calibri" panose="020F0502020204030204" pitchFamily="34" charset="0"/>
                <a:cs typeface="Calibri" panose="020F0502020204030204" pitchFamily="34" charset="0"/>
              </a:rPr>
              <a:t> source code of this SVG is </a:t>
            </a:r>
            <a:r>
              <a:rPr lang="en-US" sz="1000" dirty="0" err="1" smtClean="0">
                <a:solidFill>
                  <a:schemeClr val="tx1"/>
                </a:solidFill>
                <a:latin typeface="Calibri" panose="020F0502020204030204" pitchFamily="34" charset="0"/>
                <a:cs typeface="Calibri" panose="020F0502020204030204" pitchFamily="34" charset="0"/>
              </a:rPr>
              <a:t>valid.This</a:t>
            </a:r>
            <a:r>
              <a:rPr lang="en-US" sz="1000" dirty="0" smtClean="0">
                <a:solidFill>
                  <a:schemeClr val="tx1"/>
                </a:solidFill>
                <a:latin typeface="Calibri" panose="020F0502020204030204" pitchFamily="34" charset="0"/>
                <a:cs typeface="Calibri" panose="020F0502020204030204" pitchFamily="34" charset="0"/>
              </a:rPr>
              <a:t> vector image was created with a text </a:t>
            </a:r>
            <a:r>
              <a:rPr lang="en-US" sz="1000" dirty="0" err="1" smtClean="0">
                <a:solidFill>
                  <a:schemeClr val="tx1"/>
                </a:solidFill>
                <a:latin typeface="Calibri" panose="020F0502020204030204" pitchFamily="34" charset="0"/>
                <a:cs typeface="Calibri" panose="020F0502020204030204" pitchFamily="34" charset="0"/>
              </a:rPr>
              <a:t>editor.This</a:t>
            </a:r>
            <a:r>
              <a:rPr lang="en-US" sz="1000" dirty="0" smtClean="0">
                <a:solidFill>
                  <a:schemeClr val="tx1"/>
                </a:solidFill>
                <a:latin typeface="Calibri" panose="020F0502020204030204" pitchFamily="34" charset="0"/>
                <a:cs typeface="Calibri" panose="020F0502020204030204" pitchFamily="34" charset="0"/>
              </a:rPr>
              <a:t> vector image includes elements that have been taken or adapted from this:  BlankMap-World6.svg., CC BY-SA 3.0, https://commons.wikimedia.org/w/index.php?curid=19202338</a:t>
            </a:r>
            <a:endParaRPr lang="en-US" sz="1000" dirty="0">
              <a:solidFill>
                <a:schemeClr val="tx1"/>
              </a:solidFill>
              <a:latin typeface="Calibri" panose="020F0502020204030204" pitchFamily="34" charset="0"/>
              <a:cs typeface="Calibri" panose="020F0502020204030204" pitchFamily="34" charset="0"/>
            </a:endParaRPr>
          </a:p>
        </p:txBody>
      </p:sp>
      <mc:AlternateContent xmlns:mc="http://schemas.openxmlformats.org/markup-compatibility/2006">
        <mc:Choice xmlns:p14="http://schemas.microsoft.com/office/powerpoint/2010/main" Requires="p14">
          <p:contentPart p14:bwMode="auto" r:id="rId3">
            <p14:nvContentPartPr>
              <p14:cNvPr id="3" name="Ink 2"/>
              <p14:cNvContentPartPr/>
              <p14:nvPr/>
            </p14:nvContentPartPr>
            <p14:xfrm>
              <a:off x="1652040" y="2212560"/>
              <a:ext cx="1328040" cy="554040"/>
            </p14:xfrm>
          </p:contentPart>
        </mc:Choice>
        <mc:Fallback>
          <p:pic>
            <p:nvPicPr>
              <p:cNvPr id="3" name="Ink 2"/>
              <p:cNvPicPr/>
              <p:nvPr/>
            </p:nvPicPr>
            <p:blipFill>
              <a:blip r:embed="rId4"/>
              <a:stretch>
                <a:fillRect/>
              </a:stretch>
            </p:blipFill>
            <p:spPr>
              <a:xfrm>
                <a:off x="1646280" y="2206440"/>
                <a:ext cx="1340640" cy="565920"/>
              </a:xfrm>
              <a:prstGeom prst="rect">
                <a:avLst/>
              </a:prstGeom>
            </p:spPr>
          </p:pic>
        </mc:Fallback>
      </mc:AlternateContent>
    </p:spTree>
    <p:extLst>
      <p:ext uri="{BB962C8B-B14F-4D97-AF65-F5344CB8AC3E}">
        <p14:creationId xmlns:p14="http://schemas.microsoft.com/office/powerpoint/2010/main" val="7426758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idx="1"/>
          </p:nvPr>
        </p:nvSpPr>
        <p:spPr/>
        <p:txBody>
          <a:bodyPr/>
          <a:lstStyle/>
          <a:p>
            <a:r>
              <a:rPr lang="en-US" dirty="0" smtClean="0"/>
              <a:t>In the last two years, what’s the longest stretch of time you’ve gone without internet?</a:t>
            </a:r>
          </a:p>
          <a:p>
            <a:pPr lvl="1"/>
            <a:r>
              <a:rPr lang="en-US" dirty="0" smtClean="0"/>
              <a:t>Vote at </a:t>
            </a:r>
            <a:r>
              <a:rPr lang="en-US" dirty="0" smtClean="0">
                <a:hlinkClick r:id="rId2"/>
              </a:rPr>
              <a:t>http://PollEv.com/justinh</a:t>
            </a:r>
            <a:r>
              <a:rPr lang="en-US" dirty="0" smtClean="0"/>
              <a:t> </a:t>
            </a:r>
          </a:p>
          <a:p>
            <a:pPr lvl="2"/>
            <a:endParaRPr lang="en-US" dirty="0"/>
          </a:p>
          <a:p>
            <a:pPr marL="914400" indent="-514350">
              <a:buSzPct val="100000"/>
              <a:buFont typeface="+mj-lt"/>
              <a:buAutoNum type="alphaUcPeriod"/>
            </a:pPr>
            <a:r>
              <a:rPr lang="en-US" b="1" dirty="0" smtClean="0">
                <a:solidFill>
                  <a:srgbClr val="FF9900"/>
                </a:solidFill>
              </a:rPr>
              <a:t>Several Hours</a:t>
            </a:r>
            <a:endParaRPr lang="en-US" b="1" baseline="-25000" dirty="0">
              <a:solidFill>
                <a:srgbClr val="FF9900"/>
              </a:solidFill>
            </a:endParaRPr>
          </a:p>
          <a:p>
            <a:pPr marL="914400" indent="-514350">
              <a:buSzPct val="100000"/>
              <a:buFont typeface="+mj-lt"/>
              <a:buAutoNum type="alphaUcPeriod"/>
            </a:pPr>
            <a:r>
              <a:rPr lang="en-US" b="1" dirty="0" smtClean="0">
                <a:solidFill>
                  <a:srgbClr val="00B050"/>
                </a:solidFill>
              </a:rPr>
              <a:t>1-2 days</a:t>
            </a:r>
            <a:endParaRPr lang="en-US" b="1" baseline="-25000" dirty="0">
              <a:solidFill>
                <a:srgbClr val="00B050"/>
              </a:solidFill>
            </a:endParaRPr>
          </a:p>
          <a:p>
            <a:pPr marL="914400" indent="-514350">
              <a:buSzPct val="100000"/>
              <a:buFont typeface="+mj-lt"/>
              <a:buAutoNum type="alphaUcPeriod"/>
            </a:pPr>
            <a:r>
              <a:rPr lang="en-US" b="1" dirty="0" smtClean="0">
                <a:solidFill>
                  <a:srgbClr val="FF3399"/>
                </a:solidFill>
              </a:rPr>
              <a:t>More than 2 days</a:t>
            </a:r>
            <a:endParaRPr lang="en-US" b="1" baseline="-25000" dirty="0">
              <a:solidFill>
                <a:srgbClr val="FF3399"/>
              </a:solidFill>
            </a:endParaRPr>
          </a:p>
          <a:p>
            <a:pPr marL="914400" indent="-514350">
              <a:buSzPct val="100000"/>
              <a:buFont typeface="+mj-lt"/>
              <a:buAutoNum type="alphaUcPeriod"/>
            </a:pPr>
            <a:r>
              <a:rPr lang="en-US" b="1" dirty="0" smtClean="0">
                <a:solidFill>
                  <a:srgbClr val="00B0F0"/>
                </a:solidFill>
              </a:rPr>
              <a:t>Several weeks</a:t>
            </a:r>
            <a:endParaRPr lang="en-US" b="1" baseline="-25000" dirty="0">
              <a:solidFill>
                <a:srgbClr val="00B0F0"/>
              </a:solidFill>
            </a:endParaRPr>
          </a:p>
          <a:p>
            <a:pPr marL="914400" indent="-514350">
              <a:buSzPct val="100000"/>
              <a:buFont typeface="+mj-lt"/>
              <a:buAutoNum type="alphaUcPeriod"/>
            </a:pPr>
            <a:r>
              <a:rPr lang="en-US" b="1" dirty="0" smtClean="0">
                <a:solidFill>
                  <a:srgbClr val="996633"/>
                </a:solidFill>
              </a:rPr>
              <a:t>More than several weeks</a:t>
            </a:r>
            <a:endParaRPr lang="en-US" b="1" baseline="-25000" dirty="0">
              <a:solidFill>
                <a:srgbClr val="996633"/>
              </a:solidFill>
            </a:endParaRPr>
          </a:p>
          <a:p>
            <a:endParaRPr lang="en-US" dirty="0"/>
          </a:p>
        </p:txBody>
      </p:sp>
      <p:sp>
        <p:nvSpPr>
          <p:cNvPr id="4" name="Slide Number Placeholder 3"/>
          <p:cNvSpPr>
            <a:spLocks noGrp="1"/>
          </p:cNvSpPr>
          <p:nvPr>
            <p:ph type="sldNum" sz="quarter" idx="10"/>
          </p:nvPr>
        </p:nvSpPr>
        <p:spPr/>
        <p:txBody>
          <a:bodyPr/>
          <a:lstStyle/>
          <a:p>
            <a:fld id="{B33B70AA-F8E5-4A91-98A9-9375775EC2AC}" type="slidenum">
              <a:rPr lang="en-US" smtClean="0"/>
              <a:t>13</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6100" y="3246120"/>
            <a:ext cx="2319338" cy="2319338"/>
          </a:xfrm>
          <a:prstGeom prst="rect">
            <a:avLst/>
          </a:prstGeom>
        </p:spPr>
      </p:pic>
    </p:spTree>
    <p:extLst>
      <p:ext uri="{BB962C8B-B14F-4D97-AF65-F5344CB8AC3E}">
        <p14:creationId xmlns:p14="http://schemas.microsoft.com/office/powerpoint/2010/main" val="4134128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Audience Responses</a:t>
            </a:r>
            <a:endParaRPr lang="en-US" dirty="0"/>
          </a:p>
        </p:txBody>
      </p:sp>
      <p:sp>
        <p:nvSpPr>
          <p:cNvPr id="3" name="Content Placeholder 2"/>
          <p:cNvSpPr>
            <a:spLocks noGrp="1"/>
          </p:cNvSpPr>
          <p:nvPr>
            <p:ph idx="1"/>
          </p:nvPr>
        </p:nvSpPr>
        <p:spPr/>
        <p:txBody>
          <a:bodyPr/>
          <a:lstStyle/>
          <a:p>
            <a:r>
              <a:rPr lang="en-US" dirty="0" smtClean="0"/>
              <a:t>Why no Internet?</a:t>
            </a:r>
          </a:p>
          <a:p>
            <a:pPr lvl="1"/>
            <a:r>
              <a:rPr lang="en-US" dirty="0" smtClean="0"/>
              <a:t>Schoolwork (still used Internet)</a:t>
            </a:r>
          </a:p>
          <a:p>
            <a:pPr lvl="1"/>
            <a:r>
              <a:rPr lang="en-US" dirty="0" smtClean="0"/>
              <a:t>Vacation in the wild</a:t>
            </a:r>
          </a:p>
          <a:p>
            <a:pPr lvl="1"/>
            <a:r>
              <a:rPr lang="en-US" dirty="0" smtClean="0"/>
              <a:t>Rural area</a:t>
            </a:r>
          </a:p>
          <a:p>
            <a:pPr lvl="1"/>
            <a:r>
              <a:rPr lang="en-US" dirty="0" smtClean="0"/>
              <a:t>Assignment to go without Internet (</a:t>
            </a:r>
            <a:r>
              <a:rPr lang="en-US" dirty="0" err="1" smtClean="0"/>
              <a:t>roadtrip</a:t>
            </a:r>
            <a:r>
              <a:rPr lang="en-US" dirty="0" smtClean="0"/>
              <a:t>)</a:t>
            </a:r>
          </a:p>
          <a:p>
            <a:pPr lvl="1"/>
            <a:r>
              <a:rPr lang="en-US" dirty="0" smtClean="0"/>
              <a:t>Ran out of data</a:t>
            </a:r>
          </a:p>
          <a:p>
            <a:pPr lvl="1"/>
            <a:r>
              <a:rPr lang="en-US" dirty="0" smtClean="0"/>
              <a:t>Layover without free airport internet</a:t>
            </a:r>
            <a:endParaRPr lang="en-US" dirty="0"/>
          </a:p>
        </p:txBody>
      </p:sp>
      <p:sp>
        <p:nvSpPr>
          <p:cNvPr id="4" name="Slide Number Placeholder 3"/>
          <p:cNvSpPr>
            <a:spLocks noGrp="1"/>
          </p:cNvSpPr>
          <p:nvPr>
            <p:ph type="sldNum" sz="quarter" idx="10"/>
          </p:nvPr>
        </p:nvSpPr>
        <p:spPr/>
        <p:txBody>
          <a:bodyPr/>
          <a:lstStyle/>
          <a:p>
            <a:fld id="{B33B70AA-F8E5-4A91-98A9-9375775EC2AC}" type="slidenum">
              <a:rPr lang="en-US" smtClean="0"/>
              <a:t>14</a:t>
            </a:fld>
            <a:endParaRPr lang="en-US"/>
          </a:p>
        </p:txBody>
      </p:sp>
    </p:spTree>
    <p:extLst>
      <p:ext uri="{BB962C8B-B14F-4D97-AF65-F5344CB8AC3E}">
        <p14:creationId xmlns:p14="http://schemas.microsoft.com/office/powerpoint/2010/main" val="5404639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Networks</a:t>
            </a:r>
          </a:p>
          <a:p>
            <a:r>
              <a:rPr lang="en-US" b="1" dirty="0" smtClean="0">
                <a:solidFill>
                  <a:srgbClr val="4B2A85"/>
                </a:solidFill>
              </a:rPr>
              <a:t>Growth of the Internet</a:t>
            </a:r>
          </a:p>
          <a:p>
            <a:r>
              <a:rPr lang="en-US" dirty="0" smtClean="0"/>
              <a:t>Sending Information</a:t>
            </a:r>
            <a:endParaRPr lang="en-US" dirty="0"/>
          </a:p>
        </p:txBody>
      </p:sp>
      <p:sp>
        <p:nvSpPr>
          <p:cNvPr id="4" name="Slide Number Placeholder 3"/>
          <p:cNvSpPr>
            <a:spLocks noGrp="1"/>
          </p:cNvSpPr>
          <p:nvPr>
            <p:ph type="sldNum" sz="quarter" idx="10"/>
          </p:nvPr>
        </p:nvSpPr>
        <p:spPr/>
        <p:txBody>
          <a:bodyPr/>
          <a:lstStyle/>
          <a:p>
            <a:fld id="{B33B70AA-F8E5-4A91-98A9-9375775EC2AC}" type="slidenum">
              <a:rPr lang="en-US" smtClean="0"/>
              <a:t>15</a:t>
            </a:fld>
            <a:endParaRPr lang="en-US"/>
          </a:p>
        </p:txBody>
      </p:sp>
    </p:spTree>
    <p:extLst>
      <p:ext uri="{BB962C8B-B14F-4D97-AF65-F5344CB8AC3E}">
        <p14:creationId xmlns:p14="http://schemas.microsoft.com/office/powerpoint/2010/main" val="12422315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DoD and Computer Networks</a:t>
            </a:r>
            <a:endParaRPr lang="en-US" dirty="0"/>
          </a:p>
        </p:txBody>
      </p:sp>
      <p:sp>
        <p:nvSpPr>
          <p:cNvPr id="3" name="Content Placeholder 2"/>
          <p:cNvSpPr>
            <a:spLocks noGrp="1"/>
          </p:cNvSpPr>
          <p:nvPr>
            <p:ph idx="1"/>
          </p:nvPr>
        </p:nvSpPr>
        <p:spPr/>
        <p:txBody>
          <a:bodyPr/>
          <a:lstStyle/>
          <a:p>
            <a:r>
              <a:rPr lang="en-US" sz="2400" dirty="0" smtClean="0"/>
              <a:t>The Department of Defense (DoD) observed that central offices made communication network vulnerable to attack</a:t>
            </a:r>
          </a:p>
          <a:p>
            <a:pPr lvl="1"/>
            <a:r>
              <a:rPr lang="en-US" sz="2000" dirty="0" smtClean="0"/>
              <a:t>1950s – The Cold War</a:t>
            </a:r>
          </a:p>
          <a:p>
            <a:pPr lvl="1"/>
            <a:r>
              <a:rPr lang="en-US" sz="2000" dirty="0" smtClean="0"/>
              <a:t>Can we build a more robust, </a:t>
            </a:r>
            <a:r>
              <a:rPr lang="en-US" sz="2000" dirty="0" smtClean="0">
                <a:solidFill>
                  <a:srgbClr val="FF0000"/>
                </a:solidFill>
              </a:rPr>
              <a:t>decentralized</a:t>
            </a:r>
            <a:r>
              <a:rPr lang="en-US" sz="2000" dirty="0" smtClean="0"/>
              <a:t> system?</a:t>
            </a:r>
            <a:endParaRPr lang="en-US" sz="2000" dirty="0"/>
          </a:p>
        </p:txBody>
      </p:sp>
      <p:sp>
        <p:nvSpPr>
          <p:cNvPr id="4" name="Slide Number Placeholder 3"/>
          <p:cNvSpPr>
            <a:spLocks noGrp="1"/>
          </p:cNvSpPr>
          <p:nvPr>
            <p:ph type="sldNum" sz="quarter" idx="10"/>
          </p:nvPr>
        </p:nvSpPr>
        <p:spPr/>
        <p:txBody>
          <a:bodyPr/>
          <a:lstStyle/>
          <a:p>
            <a:fld id="{B33B70AA-F8E5-4A91-98A9-9375775EC2AC}" type="slidenum">
              <a:rPr lang="en-US" smtClean="0"/>
              <a:t>16</a:t>
            </a:fld>
            <a:endParaRPr lang="en-US"/>
          </a:p>
        </p:txBody>
      </p:sp>
      <p:sp>
        <p:nvSpPr>
          <p:cNvPr id="6" name="TextBox 5"/>
          <p:cNvSpPr txBox="1"/>
          <p:nvPr/>
        </p:nvSpPr>
        <p:spPr>
          <a:xfrm>
            <a:off x="7120329" y="4172143"/>
            <a:ext cx="1564852" cy="1323439"/>
          </a:xfrm>
          <a:prstGeom prst="rect">
            <a:avLst/>
          </a:prstGeom>
          <a:noFill/>
        </p:spPr>
        <p:txBody>
          <a:bodyPr wrap="none" rtlCol="0">
            <a:spAutoFit/>
          </a:bodyPr>
          <a:lstStyle/>
          <a:p>
            <a:r>
              <a:rPr lang="en" sz="1600" dirty="0">
                <a:solidFill>
                  <a:schemeClr val="tx1"/>
                </a:solidFill>
                <a:latin typeface="Calibri" panose="020F0502020204030204" pitchFamily="34" charset="0"/>
                <a:cs typeface="Calibri" panose="020F0502020204030204" pitchFamily="34" charset="0"/>
              </a:rPr>
              <a:t>Figure from </a:t>
            </a:r>
            <a:r>
              <a:rPr lang="en" sz="1600" dirty="0" smtClean="0">
                <a:solidFill>
                  <a:schemeClr val="tx1"/>
                </a:solidFill>
                <a:latin typeface="Calibri" panose="020F0502020204030204" pitchFamily="34" charset="0"/>
                <a:cs typeface="Calibri" panose="020F0502020204030204" pitchFamily="34" charset="0"/>
              </a:rPr>
              <a:t/>
            </a:r>
            <a:br>
              <a:rPr lang="en" sz="1600" dirty="0" smtClean="0">
                <a:solidFill>
                  <a:schemeClr val="tx1"/>
                </a:solidFill>
                <a:latin typeface="Calibri" panose="020F0502020204030204" pitchFamily="34" charset="0"/>
                <a:cs typeface="Calibri" panose="020F0502020204030204" pitchFamily="34" charset="0"/>
              </a:rPr>
            </a:br>
            <a:r>
              <a:rPr lang="en" sz="1600" u="sng" dirty="0" smtClean="0">
                <a:solidFill>
                  <a:schemeClr val="tx1"/>
                </a:solidFill>
                <a:latin typeface="Calibri" panose="020F0502020204030204" pitchFamily="34" charset="0"/>
                <a:cs typeface="Calibri" panose="020F0502020204030204" pitchFamily="34" charset="0"/>
                <a:hlinkClick r:id="rId2"/>
              </a:rPr>
              <a:t>Computer </a:t>
            </a:r>
            <a:br>
              <a:rPr lang="en" sz="1600" u="sng" dirty="0" smtClean="0">
                <a:solidFill>
                  <a:schemeClr val="tx1"/>
                </a:solidFill>
                <a:latin typeface="Calibri" panose="020F0502020204030204" pitchFamily="34" charset="0"/>
                <a:cs typeface="Calibri" panose="020F0502020204030204" pitchFamily="34" charset="0"/>
                <a:hlinkClick r:id="rId2"/>
              </a:rPr>
            </a:br>
            <a:r>
              <a:rPr lang="en" sz="1600" u="sng" dirty="0" smtClean="0">
                <a:solidFill>
                  <a:schemeClr val="tx1"/>
                </a:solidFill>
                <a:latin typeface="Calibri" panose="020F0502020204030204" pitchFamily="34" charset="0"/>
                <a:cs typeface="Calibri" panose="020F0502020204030204" pitchFamily="34" charset="0"/>
                <a:hlinkClick r:id="rId2"/>
              </a:rPr>
              <a:t>Networks </a:t>
            </a:r>
            <a:r>
              <a:rPr lang="en" sz="1600" u="sng" dirty="0">
                <a:solidFill>
                  <a:schemeClr val="tx1"/>
                </a:solidFill>
                <a:latin typeface="Calibri" panose="020F0502020204030204" pitchFamily="34" charset="0"/>
                <a:cs typeface="Calibri" panose="020F0502020204030204" pitchFamily="34" charset="0"/>
                <a:hlinkClick r:id="rId2"/>
              </a:rPr>
              <a:t>by </a:t>
            </a:r>
            <a:r>
              <a:rPr lang="en" sz="1600" u="sng" dirty="0" smtClean="0">
                <a:solidFill>
                  <a:schemeClr val="tx1"/>
                </a:solidFill>
                <a:latin typeface="Calibri" panose="020F0502020204030204" pitchFamily="34" charset="0"/>
                <a:cs typeface="Calibri" panose="020F0502020204030204" pitchFamily="34" charset="0"/>
                <a:hlinkClick r:id="rId2"/>
              </a:rPr>
              <a:t/>
            </a:r>
            <a:br>
              <a:rPr lang="en" sz="1600" u="sng" dirty="0" smtClean="0">
                <a:solidFill>
                  <a:schemeClr val="tx1"/>
                </a:solidFill>
                <a:latin typeface="Calibri" panose="020F0502020204030204" pitchFamily="34" charset="0"/>
                <a:cs typeface="Calibri" panose="020F0502020204030204" pitchFamily="34" charset="0"/>
                <a:hlinkClick r:id="rId2"/>
              </a:rPr>
            </a:br>
            <a:r>
              <a:rPr lang="en" sz="1600" u="sng" dirty="0" smtClean="0">
                <a:solidFill>
                  <a:schemeClr val="tx1"/>
                </a:solidFill>
                <a:latin typeface="Calibri" panose="020F0502020204030204" pitchFamily="34" charset="0"/>
                <a:cs typeface="Calibri" panose="020F0502020204030204" pitchFamily="34" charset="0"/>
                <a:hlinkClick r:id="rId2"/>
              </a:rPr>
              <a:t>Tanenbaum </a:t>
            </a:r>
            <a:r>
              <a:rPr lang="en" sz="1600" u="sng" dirty="0">
                <a:solidFill>
                  <a:schemeClr val="tx1"/>
                </a:solidFill>
                <a:latin typeface="Calibri" panose="020F0502020204030204" pitchFamily="34" charset="0"/>
                <a:cs typeface="Calibri" panose="020F0502020204030204" pitchFamily="34" charset="0"/>
                <a:hlinkClick r:id="rId2"/>
              </a:rPr>
              <a:t>and </a:t>
            </a:r>
            <a:r>
              <a:rPr lang="en" sz="1600" u="sng" dirty="0" smtClean="0">
                <a:solidFill>
                  <a:schemeClr val="tx1"/>
                </a:solidFill>
                <a:latin typeface="Calibri" panose="020F0502020204030204" pitchFamily="34" charset="0"/>
                <a:cs typeface="Calibri" panose="020F0502020204030204" pitchFamily="34" charset="0"/>
                <a:hlinkClick r:id="rId2"/>
              </a:rPr>
              <a:t/>
            </a:r>
            <a:br>
              <a:rPr lang="en" sz="1600" u="sng" dirty="0" smtClean="0">
                <a:solidFill>
                  <a:schemeClr val="tx1"/>
                </a:solidFill>
                <a:latin typeface="Calibri" panose="020F0502020204030204" pitchFamily="34" charset="0"/>
                <a:cs typeface="Calibri" panose="020F0502020204030204" pitchFamily="34" charset="0"/>
                <a:hlinkClick r:id="rId2"/>
              </a:rPr>
            </a:br>
            <a:r>
              <a:rPr lang="en" sz="1600" u="sng" dirty="0" smtClean="0">
                <a:solidFill>
                  <a:schemeClr val="tx1"/>
                </a:solidFill>
                <a:latin typeface="Calibri" panose="020F0502020204030204" pitchFamily="34" charset="0"/>
                <a:cs typeface="Calibri" panose="020F0502020204030204" pitchFamily="34" charset="0"/>
                <a:hlinkClick r:id="rId2"/>
              </a:rPr>
              <a:t>Wetherall</a:t>
            </a:r>
            <a:endParaRPr lang="en" sz="1600" dirty="0">
              <a:solidFill>
                <a:schemeClr val="tx1"/>
              </a:solidFill>
              <a:latin typeface="Calibri" panose="020F0502020204030204" pitchFamily="34" charset="0"/>
              <a:cs typeface="Calibri" panose="020F050202020403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9689" y="2911062"/>
            <a:ext cx="5120640" cy="3845603"/>
          </a:xfrm>
          <a:prstGeom prst="rect">
            <a:avLst/>
          </a:prstGeom>
        </p:spPr>
      </p:pic>
      <mc:AlternateContent xmlns:mc="http://schemas.openxmlformats.org/markup-compatibility/2006">
        <mc:Choice xmlns:p14="http://schemas.microsoft.com/office/powerpoint/2010/main" Requires="p14">
          <p:contentPart p14:bwMode="auto" r:id="rId4">
            <p14:nvContentPartPr>
              <p14:cNvPr id="8" name="Ink 7"/>
              <p14:cNvContentPartPr/>
              <p14:nvPr/>
            </p14:nvContentPartPr>
            <p14:xfrm>
              <a:off x="830160" y="3334680"/>
              <a:ext cx="7862400" cy="1601640"/>
            </p14:xfrm>
          </p:contentPart>
        </mc:Choice>
        <mc:Fallback>
          <p:pic>
            <p:nvPicPr>
              <p:cNvPr id="8" name="Ink 7"/>
              <p:cNvPicPr/>
              <p:nvPr/>
            </p:nvPicPr>
            <p:blipFill>
              <a:blip r:embed="rId5"/>
              <a:stretch>
                <a:fillRect/>
              </a:stretch>
            </p:blipFill>
            <p:spPr>
              <a:xfrm>
                <a:off x="822960" y="3329640"/>
                <a:ext cx="7872840" cy="1614600"/>
              </a:xfrm>
              <a:prstGeom prst="rect">
                <a:avLst/>
              </a:prstGeom>
            </p:spPr>
          </p:pic>
        </mc:Fallback>
      </mc:AlternateContent>
    </p:spTree>
    <p:extLst>
      <p:ext uri="{BB962C8B-B14F-4D97-AF65-F5344CB8AC3E}">
        <p14:creationId xmlns:p14="http://schemas.microsoft.com/office/powerpoint/2010/main" val="26915297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ARPANET</a:t>
            </a:r>
            <a:endParaRPr lang="en-US" dirty="0"/>
          </a:p>
        </p:txBody>
      </p:sp>
      <p:sp>
        <p:nvSpPr>
          <p:cNvPr id="3" name="Content Placeholder 2"/>
          <p:cNvSpPr>
            <a:spLocks noGrp="1"/>
          </p:cNvSpPr>
          <p:nvPr>
            <p:ph idx="1"/>
          </p:nvPr>
        </p:nvSpPr>
        <p:spPr/>
        <p:txBody>
          <a:bodyPr/>
          <a:lstStyle/>
          <a:p>
            <a:r>
              <a:rPr lang="en-US" dirty="0" smtClean="0"/>
              <a:t>First 4 nodes of </a:t>
            </a:r>
            <a:r>
              <a:rPr lang="en-US" dirty="0">
                <a:hlinkClick r:id="rId3"/>
              </a:rPr>
              <a:t>ARPANET</a:t>
            </a:r>
            <a:r>
              <a:rPr lang="en-US" dirty="0"/>
              <a:t> connected in </a:t>
            </a:r>
            <a:r>
              <a:rPr lang="en-US" dirty="0" smtClean="0"/>
              <a:t>1969</a:t>
            </a:r>
          </a:p>
          <a:p>
            <a:pPr lvl="1"/>
            <a:r>
              <a:rPr lang="en-US" dirty="0" smtClean="0"/>
              <a:t>Stanford, UC Los Angeles, UC Santa Barbara, Utah</a:t>
            </a:r>
          </a:p>
          <a:p>
            <a:r>
              <a:rPr lang="en-US" dirty="0" smtClean="0"/>
              <a:t>By Sept. 1971, there were 18 nodes across the US</a:t>
            </a:r>
          </a:p>
          <a:p>
            <a:pPr lvl="1"/>
            <a:r>
              <a:rPr lang="en-US" dirty="0" smtClean="0"/>
              <a:t>Grew exponentially from there for a long, long time</a:t>
            </a:r>
          </a:p>
          <a:p>
            <a:pPr lvl="1"/>
            <a:r>
              <a:rPr lang="en-US" dirty="0" smtClean="0"/>
              <a:t>ARPANET superseded by </a:t>
            </a:r>
            <a:r>
              <a:rPr lang="en-US" dirty="0">
                <a:hlinkClick r:id="rId4"/>
              </a:rPr>
              <a:t>NSFNET</a:t>
            </a:r>
            <a:r>
              <a:rPr lang="en-US" dirty="0"/>
              <a:t> in ‘86, Internet in ‘91</a:t>
            </a:r>
          </a:p>
        </p:txBody>
      </p:sp>
      <p:sp>
        <p:nvSpPr>
          <p:cNvPr id="4" name="Slide Number Placeholder 3"/>
          <p:cNvSpPr>
            <a:spLocks noGrp="1"/>
          </p:cNvSpPr>
          <p:nvPr>
            <p:ph type="sldNum" sz="quarter" idx="10"/>
          </p:nvPr>
        </p:nvSpPr>
        <p:spPr/>
        <p:txBody>
          <a:bodyPr/>
          <a:lstStyle/>
          <a:p>
            <a:fld id="{B33B70AA-F8E5-4A91-98A9-9375775EC2AC}" type="slidenum">
              <a:rPr lang="en-US" smtClean="0"/>
              <a:t>17</a:t>
            </a:fld>
            <a:endParaRPr lang="en-US"/>
          </a:p>
        </p:txBody>
      </p:sp>
      <p:pic>
        <p:nvPicPr>
          <p:cNvPr id="9" name="Shape 387"/>
          <p:cNvPicPr preferRelativeResize="0">
            <a:picLocks noChangeAspect="1"/>
          </p:cNvPicPr>
          <p:nvPr/>
        </p:nvPicPr>
        <p:blipFill>
          <a:blip r:embed="rId5">
            <a:alphaModFix/>
          </a:blip>
          <a:stretch>
            <a:fillRect/>
          </a:stretch>
        </p:blipFill>
        <p:spPr>
          <a:xfrm>
            <a:off x="4023360" y="3848100"/>
            <a:ext cx="4837179" cy="2743200"/>
          </a:xfrm>
          <a:prstGeom prst="rect">
            <a:avLst/>
          </a:prstGeom>
          <a:noFill/>
          <a:ln>
            <a:noFill/>
          </a:ln>
        </p:spPr>
      </p:pic>
      <p:graphicFrame>
        <p:nvGraphicFramePr>
          <p:cNvPr id="11" name="Object 10"/>
          <p:cNvGraphicFramePr>
            <a:graphicFrameLocks noChangeAspect="1"/>
          </p:cNvGraphicFramePr>
          <p:nvPr>
            <p:extLst>
              <p:ext uri="{D42A27DB-BD31-4B8C-83A1-F6EECF244321}">
                <p14:modId xmlns:p14="http://schemas.microsoft.com/office/powerpoint/2010/main" val="4214414857"/>
              </p:ext>
            </p:extLst>
          </p:nvPr>
        </p:nvGraphicFramePr>
        <p:xfrm>
          <a:off x="274320" y="3848099"/>
          <a:ext cx="3446952" cy="2743200"/>
        </p:xfrm>
        <a:graphic>
          <a:graphicData uri="http://schemas.openxmlformats.org/presentationml/2006/ole">
            <mc:AlternateContent xmlns:mc="http://schemas.openxmlformats.org/markup-compatibility/2006">
              <mc:Choice xmlns:v="urn:schemas-microsoft-com:vml" Requires="v">
                <p:oleObj spid="_x0000_s1050" name="Image" r:id="rId6" imgW="9142560" imgH="7275960" progId="Photoshop.Image.18">
                  <p:embed/>
                </p:oleObj>
              </mc:Choice>
              <mc:Fallback>
                <p:oleObj name="Image" r:id="rId6" imgW="9142560" imgH="7275960" progId="Photoshop.Image.18">
                  <p:embed/>
                  <p:pic>
                    <p:nvPicPr>
                      <p:cNvPr id="0" name=""/>
                      <p:cNvPicPr/>
                      <p:nvPr/>
                    </p:nvPicPr>
                    <p:blipFill>
                      <a:blip r:embed="rId7"/>
                      <a:stretch>
                        <a:fillRect/>
                      </a:stretch>
                    </p:blipFill>
                    <p:spPr>
                      <a:xfrm>
                        <a:off x="274320" y="3848099"/>
                        <a:ext cx="3446952" cy="2743200"/>
                      </a:xfrm>
                      <a:prstGeom prst="rect">
                        <a:avLst/>
                      </a:prstGeom>
                    </p:spPr>
                  </p:pic>
                </p:oleObj>
              </mc:Fallback>
            </mc:AlternateContent>
          </a:graphicData>
        </a:graphic>
      </p:graphicFrame>
    </p:spTree>
    <p:extLst>
      <p:ext uri="{BB962C8B-B14F-4D97-AF65-F5344CB8AC3E}">
        <p14:creationId xmlns:p14="http://schemas.microsoft.com/office/powerpoint/2010/main" val="2419734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of the Internet</a:t>
            </a:r>
            <a:endParaRPr lang="en-US" dirty="0"/>
          </a:p>
        </p:txBody>
      </p:sp>
      <p:sp>
        <p:nvSpPr>
          <p:cNvPr id="3" name="Content Placeholder 2"/>
          <p:cNvSpPr>
            <a:spLocks noGrp="1"/>
          </p:cNvSpPr>
          <p:nvPr>
            <p:ph idx="1"/>
          </p:nvPr>
        </p:nvSpPr>
        <p:spPr/>
        <p:txBody>
          <a:bodyPr/>
          <a:lstStyle/>
          <a:p>
            <a:r>
              <a:rPr lang="en-US" dirty="0" smtClean="0"/>
              <a:t>The major point in building networks is </a:t>
            </a:r>
            <a:r>
              <a:rPr lang="en-US" i="1" dirty="0" smtClean="0"/>
              <a:t>agreement</a:t>
            </a:r>
            <a:endParaRPr lang="en-US" dirty="0" smtClean="0"/>
          </a:p>
          <a:p>
            <a:pPr lvl="1"/>
            <a:r>
              <a:rPr lang="en-US" dirty="0" smtClean="0"/>
              <a:t>The only way to get seamless integration</a:t>
            </a:r>
          </a:p>
          <a:p>
            <a:pPr lvl="2"/>
            <a:endParaRPr lang="en-US" dirty="0"/>
          </a:p>
          <a:p>
            <a:r>
              <a:rPr lang="en-US" dirty="0" smtClean="0">
                <a:solidFill>
                  <a:srgbClr val="FF0000"/>
                </a:solidFill>
              </a:rPr>
              <a:t>Open standards/protocols</a:t>
            </a:r>
            <a:r>
              <a:rPr lang="en-US" dirty="0" smtClean="0"/>
              <a:t> enabled rapid growth</a:t>
            </a:r>
          </a:p>
          <a:p>
            <a:pPr lvl="1"/>
            <a:r>
              <a:rPr lang="en-US" dirty="0" smtClean="0"/>
              <a:t>Internet Engineering Task Force (IETF)</a:t>
            </a:r>
          </a:p>
          <a:p>
            <a:pPr lvl="2"/>
            <a:r>
              <a:rPr lang="en-US" dirty="0" smtClean="0"/>
              <a:t>Request for Comments (RFC)</a:t>
            </a:r>
          </a:p>
          <a:p>
            <a:pPr lvl="1"/>
            <a:r>
              <a:rPr lang="en-US" dirty="0" smtClean="0"/>
              <a:t>World Wide Web Consortium (W3C)</a:t>
            </a:r>
          </a:p>
          <a:p>
            <a:pPr lvl="2"/>
            <a:r>
              <a:rPr lang="en-US" dirty="0" smtClean="0"/>
              <a:t>HTML</a:t>
            </a:r>
          </a:p>
          <a:p>
            <a:pPr lvl="1"/>
            <a:r>
              <a:rPr lang="en-US" dirty="0" smtClean="0"/>
              <a:t>International Standards Organization (ISO)</a:t>
            </a:r>
          </a:p>
          <a:p>
            <a:pPr lvl="2"/>
            <a:r>
              <a:rPr lang="en-US" dirty="0" smtClean="0"/>
              <a:t>JPEG, MPEG</a:t>
            </a:r>
          </a:p>
          <a:p>
            <a:pPr lvl="1"/>
            <a:r>
              <a:rPr lang="en-US" dirty="0" smtClean="0"/>
              <a:t>Institute of Electrical and Electronics Engineers (IEEE)</a:t>
            </a:r>
          </a:p>
          <a:p>
            <a:pPr lvl="2"/>
            <a:r>
              <a:rPr lang="en-US" dirty="0" err="1" smtClean="0"/>
              <a:t>WiFi</a:t>
            </a:r>
            <a:endParaRPr lang="en-US" dirty="0"/>
          </a:p>
        </p:txBody>
      </p:sp>
      <p:sp>
        <p:nvSpPr>
          <p:cNvPr id="4" name="Slide Number Placeholder 3"/>
          <p:cNvSpPr>
            <a:spLocks noGrp="1"/>
          </p:cNvSpPr>
          <p:nvPr>
            <p:ph type="sldNum" sz="quarter" idx="10"/>
          </p:nvPr>
        </p:nvSpPr>
        <p:spPr/>
        <p:txBody>
          <a:bodyPr/>
          <a:lstStyle/>
          <a:p>
            <a:fld id="{B33B70AA-F8E5-4A91-98A9-9375775EC2AC}" type="slidenum">
              <a:rPr lang="en-US" smtClean="0"/>
              <a:t>18</a:t>
            </a:fld>
            <a:endParaRPr lang="en-US"/>
          </a:p>
        </p:txBody>
      </p:sp>
    </p:spTree>
    <p:extLst>
      <p:ext uri="{BB962C8B-B14F-4D97-AF65-F5344CB8AC3E}">
        <p14:creationId xmlns:p14="http://schemas.microsoft.com/office/powerpoint/2010/main" val="11934118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Networks</a:t>
            </a:r>
          </a:p>
          <a:p>
            <a:r>
              <a:rPr lang="en-US" dirty="0" smtClean="0"/>
              <a:t>Growth of the Internet</a:t>
            </a:r>
          </a:p>
          <a:p>
            <a:r>
              <a:rPr lang="en-US" b="1" dirty="0" smtClean="0">
                <a:solidFill>
                  <a:srgbClr val="4B2A85"/>
                </a:solidFill>
              </a:rPr>
              <a:t>Sending Information</a:t>
            </a:r>
            <a:endParaRPr lang="en-US" b="1" dirty="0">
              <a:solidFill>
                <a:srgbClr val="4B2A85"/>
              </a:solidFill>
            </a:endParaRPr>
          </a:p>
        </p:txBody>
      </p:sp>
      <p:sp>
        <p:nvSpPr>
          <p:cNvPr id="4" name="Slide Number Placeholder 3"/>
          <p:cNvSpPr>
            <a:spLocks noGrp="1"/>
          </p:cNvSpPr>
          <p:nvPr>
            <p:ph type="sldNum" sz="quarter" idx="10"/>
          </p:nvPr>
        </p:nvSpPr>
        <p:spPr/>
        <p:txBody>
          <a:bodyPr/>
          <a:lstStyle/>
          <a:p>
            <a:fld id="{B33B70AA-F8E5-4A91-98A9-9375775EC2AC}" type="slidenum">
              <a:rPr lang="en-US" smtClean="0"/>
              <a:t>19</a:t>
            </a:fld>
            <a:endParaRPr lang="en-US"/>
          </a:p>
        </p:txBody>
      </p:sp>
    </p:spTree>
    <p:extLst>
      <p:ext uri="{BB962C8B-B14F-4D97-AF65-F5344CB8AC3E}">
        <p14:creationId xmlns:p14="http://schemas.microsoft.com/office/powerpoint/2010/main" val="838824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Administrivia</a:t>
            </a:r>
            <a:endParaRPr lang="en-US" dirty="0"/>
          </a:p>
        </p:txBody>
      </p:sp>
      <p:sp>
        <p:nvSpPr>
          <p:cNvPr id="3" name="Content Placeholder 2"/>
          <p:cNvSpPr>
            <a:spLocks noGrp="1"/>
          </p:cNvSpPr>
          <p:nvPr>
            <p:ph idx="1"/>
          </p:nvPr>
        </p:nvSpPr>
        <p:spPr/>
        <p:txBody>
          <a:bodyPr/>
          <a:lstStyle/>
          <a:p>
            <a:r>
              <a:rPr lang="en-US" dirty="0"/>
              <a:t>Assignments:</a:t>
            </a:r>
          </a:p>
          <a:p>
            <a:pPr lvl="1"/>
            <a:r>
              <a:rPr lang="en-US" dirty="0" smtClean="0"/>
              <a:t>Binary Practice (4/21)</a:t>
            </a:r>
          </a:p>
          <a:p>
            <a:pPr lvl="1"/>
            <a:r>
              <a:rPr lang="en-US" dirty="0" smtClean="0"/>
              <a:t>Creativity Assignment (4/24)</a:t>
            </a:r>
          </a:p>
          <a:p>
            <a:pPr lvl="2"/>
            <a:endParaRPr lang="en-US" dirty="0" smtClean="0"/>
          </a:p>
          <a:p>
            <a:r>
              <a:rPr lang="en-US" dirty="0" smtClean="0"/>
              <a:t>Midterm in class on Wednesday, 4/26</a:t>
            </a:r>
          </a:p>
          <a:p>
            <a:pPr lvl="1"/>
            <a:r>
              <a:rPr lang="en-US" dirty="0" smtClean="0"/>
              <a:t>1 sheet of notes (2-sided, letter, handwritten)</a:t>
            </a:r>
          </a:p>
          <a:p>
            <a:pPr lvl="1"/>
            <a:r>
              <a:rPr lang="en-US" dirty="0" smtClean="0"/>
              <a:t>Fill-in-the-blank(s), short answer questions, maybe simple drawing</a:t>
            </a:r>
          </a:p>
          <a:p>
            <a:pPr lvl="2"/>
            <a:r>
              <a:rPr lang="en-US" dirty="0"/>
              <a:t>Questions will cover lectures, assignments, and readings</a:t>
            </a:r>
          </a:p>
          <a:p>
            <a:pPr lvl="1"/>
            <a:r>
              <a:rPr lang="en-US" dirty="0" smtClean="0"/>
              <a:t>Midterm Review sheet covered in lab next week (4/25)</a:t>
            </a:r>
            <a:endParaRPr lang="en-US" dirty="0"/>
          </a:p>
        </p:txBody>
      </p:sp>
      <p:sp>
        <p:nvSpPr>
          <p:cNvPr id="4" name="Slide Number Placeholder 3"/>
          <p:cNvSpPr>
            <a:spLocks noGrp="1"/>
          </p:cNvSpPr>
          <p:nvPr>
            <p:ph type="sldNum" sz="quarter" idx="10"/>
          </p:nvPr>
        </p:nvSpPr>
        <p:spPr/>
        <p:txBody>
          <a:bodyPr/>
          <a:lstStyle/>
          <a:p>
            <a:fld id="{6940961B-239C-4B23-9F28-0B3499D3105F}" type="slidenum">
              <a:rPr lang="en-US" smtClean="0"/>
              <a:t>2</a:t>
            </a:fld>
            <a:endParaRPr lang="en-US"/>
          </a:p>
        </p:txBody>
      </p:sp>
      <mc:AlternateContent xmlns:mc="http://schemas.openxmlformats.org/markup-compatibility/2006">
        <mc:Choice xmlns:p14="http://schemas.microsoft.com/office/powerpoint/2010/main" Requires="p14">
          <p:contentPart p14:bwMode="auto" r:id="rId2">
            <p14:nvContentPartPr>
              <p14:cNvPr id="5" name="Ink 4"/>
              <p14:cNvContentPartPr/>
              <p14:nvPr/>
            </p14:nvContentPartPr>
            <p14:xfrm>
              <a:off x="3616200" y="5176800"/>
              <a:ext cx="3774240" cy="63360"/>
            </p14:xfrm>
          </p:contentPart>
        </mc:Choice>
        <mc:Fallback>
          <p:pic>
            <p:nvPicPr>
              <p:cNvPr id="5" name="Ink 4"/>
              <p:cNvPicPr/>
              <p:nvPr/>
            </p:nvPicPr>
            <p:blipFill>
              <a:blip r:embed="rId3"/>
              <a:stretch>
                <a:fillRect/>
              </a:stretch>
            </p:blipFill>
            <p:spPr>
              <a:xfrm>
                <a:off x="3609000" y="5168880"/>
                <a:ext cx="3789360" cy="79920"/>
              </a:xfrm>
              <a:prstGeom prst="rect">
                <a:avLst/>
              </a:prstGeom>
            </p:spPr>
          </p:pic>
        </mc:Fallback>
      </mc:AlternateContent>
    </p:spTree>
    <p:extLst>
      <p:ext uri="{BB962C8B-B14F-4D97-AF65-F5344CB8AC3E}">
        <p14:creationId xmlns:p14="http://schemas.microsoft.com/office/powerpoint/2010/main" val="13122989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Analogy:  Mailing a Letter</a:t>
            </a:r>
            <a:endParaRPr lang="en-US" dirty="0"/>
          </a:p>
        </p:txBody>
      </p:sp>
      <p:sp>
        <p:nvSpPr>
          <p:cNvPr id="3" name="Content Placeholder 2"/>
          <p:cNvSpPr>
            <a:spLocks noGrp="1"/>
          </p:cNvSpPr>
          <p:nvPr>
            <p:ph idx="1"/>
          </p:nvPr>
        </p:nvSpPr>
        <p:spPr/>
        <p:txBody>
          <a:bodyPr/>
          <a:lstStyle/>
          <a:p>
            <a:r>
              <a:rPr lang="en-US" dirty="0" smtClean="0"/>
              <a:t>Want to send a letter to my parents</a:t>
            </a:r>
          </a:p>
          <a:p>
            <a:pPr marL="820674" lvl="1" indent="-457200">
              <a:buFont typeface="+mj-lt"/>
              <a:buAutoNum type="arabicParenR"/>
            </a:pPr>
            <a:r>
              <a:rPr lang="en-US" dirty="0" smtClean="0"/>
              <a:t>Write their unique address on the envelope</a:t>
            </a:r>
          </a:p>
          <a:p>
            <a:pPr marL="820674" lvl="1" indent="-457200">
              <a:buFont typeface="+mj-lt"/>
              <a:buAutoNum type="arabicParenR"/>
            </a:pPr>
            <a:r>
              <a:rPr lang="en-US" dirty="0" smtClean="0"/>
              <a:t>Stamp it</a:t>
            </a:r>
          </a:p>
          <a:p>
            <a:pPr marL="820674" lvl="1" indent="-457200">
              <a:buFont typeface="+mj-lt"/>
              <a:buAutoNum type="arabicParenR"/>
            </a:pPr>
            <a:r>
              <a:rPr lang="en-US" dirty="0" smtClean="0"/>
              <a:t>Drop it in a mailbox</a:t>
            </a:r>
          </a:p>
          <a:p>
            <a:pPr lvl="2"/>
            <a:endParaRPr lang="en-US" dirty="0"/>
          </a:p>
          <a:p>
            <a:r>
              <a:rPr lang="en-US" dirty="0" smtClean="0"/>
              <a:t>I rely on the </a:t>
            </a:r>
            <a:r>
              <a:rPr lang="en-US" i="1" dirty="0" smtClean="0"/>
              <a:t>abstraction</a:t>
            </a:r>
            <a:r>
              <a:rPr lang="en-US" dirty="0" smtClean="0"/>
              <a:t> that the US Postal Service will magically deliver the letter to the specified address</a:t>
            </a:r>
            <a:endParaRPr lang="en-US" dirty="0"/>
          </a:p>
        </p:txBody>
      </p:sp>
      <p:sp>
        <p:nvSpPr>
          <p:cNvPr id="4" name="Slide Number Placeholder 3"/>
          <p:cNvSpPr>
            <a:spLocks noGrp="1"/>
          </p:cNvSpPr>
          <p:nvPr>
            <p:ph type="sldNum" sz="quarter" idx="10"/>
          </p:nvPr>
        </p:nvSpPr>
        <p:spPr/>
        <p:txBody>
          <a:bodyPr/>
          <a:lstStyle/>
          <a:p>
            <a:fld id="{B33B70AA-F8E5-4A91-98A9-9375775EC2AC}" type="slidenum">
              <a:rPr lang="en-US" smtClean="0"/>
              <a:t>20</a:t>
            </a:fld>
            <a:endParaRPr lang="en-US"/>
          </a:p>
        </p:txBody>
      </p:sp>
    </p:spTree>
    <p:extLst>
      <p:ext uri="{BB962C8B-B14F-4D97-AF65-F5344CB8AC3E}">
        <p14:creationId xmlns:p14="http://schemas.microsoft.com/office/powerpoint/2010/main" val="42664226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Information?</a:t>
            </a:r>
            <a:endParaRPr lang="en-US" dirty="0"/>
          </a:p>
        </p:txBody>
      </p:sp>
      <p:sp>
        <p:nvSpPr>
          <p:cNvPr id="3" name="Content Placeholder 2"/>
          <p:cNvSpPr>
            <a:spLocks noGrp="1"/>
          </p:cNvSpPr>
          <p:nvPr>
            <p:ph idx="1"/>
          </p:nvPr>
        </p:nvSpPr>
        <p:spPr/>
        <p:txBody>
          <a:bodyPr/>
          <a:lstStyle/>
          <a:p>
            <a:r>
              <a:rPr lang="en-US" dirty="0" smtClean="0"/>
              <a:t>Remember that all digital information is sent as bits</a:t>
            </a:r>
          </a:p>
          <a:p>
            <a:pPr lvl="1"/>
            <a:r>
              <a:rPr lang="en-US" dirty="0" smtClean="0"/>
              <a:t>In order to make sense of anything, must follow communication </a:t>
            </a:r>
            <a:r>
              <a:rPr lang="en-US" i="1" dirty="0" smtClean="0"/>
              <a:t>protocols</a:t>
            </a:r>
          </a:p>
          <a:p>
            <a:pPr lvl="2"/>
            <a:endParaRPr lang="en-US" dirty="0" smtClean="0"/>
          </a:p>
          <a:p>
            <a:r>
              <a:rPr lang="en-US" dirty="0" smtClean="0"/>
              <a:t>Example protocols:</a:t>
            </a:r>
          </a:p>
          <a:p>
            <a:pPr lvl="1"/>
            <a:r>
              <a:rPr lang="en-US" dirty="0" smtClean="0"/>
              <a:t>Ethernet</a:t>
            </a:r>
          </a:p>
          <a:p>
            <a:pPr lvl="2"/>
            <a:r>
              <a:rPr lang="en-US" dirty="0" smtClean="0"/>
              <a:t>For physical connection in a LAN</a:t>
            </a:r>
          </a:p>
          <a:p>
            <a:pPr lvl="1"/>
            <a:r>
              <a:rPr lang="en-US" dirty="0" smtClean="0"/>
              <a:t>TCP/IP</a:t>
            </a:r>
          </a:p>
          <a:p>
            <a:pPr lvl="2"/>
            <a:r>
              <a:rPr lang="en-US" dirty="0" smtClean="0"/>
              <a:t>Transmission control protocol and internet protocol</a:t>
            </a:r>
          </a:p>
          <a:p>
            <a:pPr lvl="1"/>
            <a:r>
              <a:rPr lang="en-US" dirty="0" smtClean="0"/>
              <a:t>HTTP</a:t>
            </a:r>
          </a:p>
          <a:p>
            <a:pPr lvl="2"/>
            <a:r>
              <a:rPr lang="en-US" dirty="0" smtClean="0"/>
              <a:t>Hypertext transfer protocol for web pages</a:t>
            </a:r>
            <a:endParaRPr lang="en-US" dirty="0"/>
          </a:p>
        </p:txBody>
      </p:sp>
      <p:sp>
        <p:nvSpPr>
          <p:cNvPr id="4" name="Slide Number Placeholder 3"/>
          <p:cNvSpPr>
            <a:spLocks noGrp="1"/>
          </p:cNvSpPr>
          <p:nvPr>
            <p:ph type="sldNum" sz="quarter" idx="10"/>
          </p:nvPr>
        </p:nvSpPr>
        <p:spPr/>
        <p:txBody>
          <a:bodyPr/>
          <a:lstStyle/>
          <a:p>
            <a:fld id="{B33B70AA-F8E5-4A91-98A9-9375775EC2AC}" type="slidenum">
              <a:rPr lang="en-US" smtClean="0"/>
              <a:t>21</a:t>
            </a:fld>
            <a:endParaRPr lang="en-US"/>
          </a:p>
        </p:txBody>
      </p:sp>
    </p:spTree>
    <p:extLst>
      <p:ext uri="{BB962C8B-B14F-4D97-AF65-F5344CB8AC3E}">
        <p14:creationId xmlns:p14="http://schemas.microsoft.com/office/powerpoint/2010/main" val="8845306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 Communication</a:t>
            </a:r>
            <a:endParaRPr lang="en-US" dirty="0"/>
          </a:p>
        </p:txBody>
      </p:sp>
      <p:sp>
        <p:nvSpPr>
          <p:cNvPr id="3" name="Content Placeholder 2"/>
          <p:cNvSpPr>
            <a:spLocks noGrp="1"/>
          </p:cNvSpPr>
          <p:nvPr>
            <p:ph idx="1"/>
          </p:nvPr>
        </p:nvSpPr>
        <p:spPr/>
        <p:txBody>
          <a:bodyPr/>
          <a:lstStyle/>
          <a:p>
            <a:pPr>
              <a:buSzPct val="100000"/>
              <a:buFont typeface="+mj-lt"/>
              <a:buAutoNum type="arabicParenR"/>
            </a:pPr>
            <a:r>
              <a:rPr lang="en-US" dirty="0" smtClean="0"/>
              <a:t>Break the information into lots of tiny pieces called </a:t>
            </a:r>
            <a:r>
              <a:rPr lang="en-US" dirty="0" smtClean="0">
                <a:solidFill>
                  <a:srgbClr val="FF0000"/>
                </a:solidFill>
              </a:rPr>
              <a:t>packets</a:t>
            </a:r>
            <a:r>
              <a:rPr lang="en-US" dirty="0" smtClean="0"/>
              <a:t>, about 1500 bytes long each</a:t>
            </a:r>
          </a:p>
          <a:p>
            <a:pPr>
              <a:buSzPct val="100000"/>
              <a:buFont typeface="+mj-lt"/>
              <a:buAutoNum type="arabicParenR"/>
            </a:pPr>
            <a:r>
              <a:rPr lang="en-US" dirty="0" smtClean="0"/>
              <a:t>Packets are sent through the network (passing through many different machines) to their destination</a:t>
            </a:r>
          </a:p>
          <a:p>
            <a:pPr>
              <a:buSzPct val="100000"/>
              <a:buFont typeface="+mj-lt"/>
              <a:buAutoNum type="arabicParenR"/>
            </a:pPr>
            <a:r>
              <a:rPr lang="en-US" dirty="0" smtClean="0"/>
              <a:t>The packets are reassembled on the other side</a:t>
            </a:r>
          </a:p>
          <a:p>
            <a:pPr lvl="2"/>
            <a:endParaRPr lang="en-US" dirty="0"/>
          </a:p>
          <a:p>
            <a:r>
              <a:rPr lang="en-US" dirty="0" smtClean="0"/>
              <a:t>Packets must contain:</a:t>
            </a:r>
          </a:p>
          <a:p>
            <a:pPr lvl="1"/>
            <a:r>
              <a:rPr lang="en-US" dirty="0" smtClean="0"/>
              <a:t>Destination address</a:t>
            </a:r>
          </a:p>
          <a:p>
            <a:pPr lvl="1"/>
            <a:r>
              <a:rPr lang="en-US" dirty="0" smtClean="0"/>
              <a:t>Sequence/piece number</a:t>
            </a:r>
          </a:p>
          <a:p>
            <a:pPr lvl="1"/>
            <a:r>
              <a:rPr lang="en-US" dirty="0" smtClean="0"/>
              <a:t>Content/data</a:t>
            </a:r>
          </a:p>
        </p:txBody>
      </p:sp>
      <p:sp>
        <p:nvSpPr>
          <p:cNvPr id="4" name="Slide Number Placeholder 3"/>
          <p:cNvSpPr>
            <a:spLocks noGrp="1"/>
          </p:cNvSpPr>
          <p:nvPr>
            <p:ph type="sldNum" sz="quarter" idx="10"/>
          </p:nvPr>
        </p:nvSpPr>
        <p:spPr/>
        <p:txBody>
          <a:bodyPr/>
          <a:lstStyle/>
          <a:p>
            <a:fld id="{B33B70AA-F8E5-4A91-98A9-9375775EC2AC}" type="slidenum">
              <a:rPr lang="en-US" smtClean="0"/>
              <a:t>22</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242480486"/>
              </p:ext>
            </p:extLst>
          </p:nvPr>
        </p:nvGraphicFramePr>
        <p:xfrm>
          <a:off x="5130484" y="4776304"/>
          <a:ext cx="2743200" cy="518160"/>
        </p:xfrm>
        <a:graphic>
          <a:graphicData uri="http://schemas.openxmlformats.org/drawingml/2006/table">
            <a:tbl>
              <a:tblPr firstRow="1" bandRow="1">
                <a:tableStyleId>{5C22544A-7EE6-4342-B048-85BDC9FD1C3A}</a:tableStyleId>
              </a:tblPr>
              <a:tblGrid>
                <a:gridCol w="914400"/>
                <a:gridCol w="365760"/>
                <a:gridCol w="1463040"/>
              </a:tblGrid>
              <a:tr h="370840">
                <a:tc>
                  <a:txBody>
                    <a:bodyPr/>
                    <a:lstStyle/>
                    <a:p>
                      <a:r>
                        <a:rPr lang="en-US" sz="2800" dirty="0" err="1" smtClean="0">
                          <a:latin typeface="Calibri" panose="020F0502020204030204" pitchFamily="34" charset="0"/>
                          <a:cs typeface="Calibri" panose="020F0502020204030204" pitchFamily="34" charset="0"/>
                        </a:rPr>
                        <a:t>addr</a:t>
                      </a:r>
                      <a:endParaRPr lang="en-US" sz="2800" dirty="0">
                        <a:latin typeface="Calibri" panose="020F0502020204030204" pitchFamily="34" charset="0"/>
                        <a:cs typeface="Calibri" panose="020F050202020403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4B2A85"/>
                    </a:solidFill>
                  </a:tcPr>
                </a:tc>
                <a:tc>
                  <a:txBody>
                    <a:bodyPr/>
                    <a:lstStyle/>
                    <a:p>
                      <a:r>
                        <a:rPr lang="en-US" sz="2800" dirty="0" smtClean="0">
                          <a:latin typeface="Calibri" panose="020F0502020204030204" pitchFamily="34" charset="0"/>
                          <a:cs typeface="Calibri" panose="020F0502020204030204" pitchFamily="34" charset="0"/>
                        </a:rPr>
                        <a:t>#</a:t>
                      </a:r>
                      <a:endParaRPr lang="en-US" sz="2800" dirty="0">
                        <a:latin typeface="Calibri" panose="020F0502020204030204" pitchFamily="34" charset="0"/>
                        <a:cs typeface="Calibri" panose="020F050202020403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4B2A85"/>
                    </a:solidFill>
                  </a:tcPr>
                </a:tc>
                <a:tc>
                  <a:txBody>
                    <a:bodyPr/>
                    <a:lstStyle/>
                    <a:p>
                      <a:r>
                        <a:rPr lang="en-US" sz="2800" dirty="0" smtClean="0">
                          <a:latin typeface="Calibri" panose="020F0502020204030204" pitchFamily="34" charset="0"/>
                          <a:cs typeface="Calibri" panose="020F0502020204030204" pitchFamily="34" charset="0"/>
                        </a:rPr>
                        <a:t>data</a:t>
                      </a:r>
                      <a:endParaRPr lang="en-US" sz="2800" dirty="0">
                        <a:latin typeface="Calibri" panose="020F0502020204030204" pitchFamily="34" charset="0"/>
                        <a:cs typeface="Calibri" panose="020F050202020403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4B2A85"/>
                    </a:solidFill>
                  </a:tcPr>
                </a:tc>
              </a:tr>
            </a:tbl>
          </a:graphicData>
        </a:graphic>
      </p:graphicFrame>
    </p:spTree>
    <p:extLst>
      <p:ext uri="{BB962C8B-B14F-4D97-AF65-F5344CB8AC3E}">
        <p14:creationId xmlns:p14="http://schemas.microsoft.com/office/powerpoint/2010/main" val="2918489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 Communication</a:t>
            </a:r>
            <a:endParaRPr lang="en-US" dirty="0"/>
          </a:p>
        </p:txBody>
      </p:sp>
      <p:sp>
        <p:nvSpPr>
          <p:cNvPr id="3" name="Content Placeholder 2"/>
          <p:cNvSpPr>
            <a:spLocks noGrp="1"/>
          </p:cNvSpPr>
          <p:nvPr>
            <p:ph idx="1"/>
          </p:nvPr>
        </p:nvSpPr>
        <p:spPr/>
        <p:txBody>
          <a:bodyPr/>
          <a:lstStyle/>
          <a:p>
            <a:pPr>
              <a:buSzPct val="100000"/>
              <a:buFont typeface="+mj-lt"/>
              <a:buAutoNum type="arabicParenR"/>
            </a:pPr>
            <a:r>
              <a:rPr lang="en-US" dirty="0" smtClean="0"/>
              <a:t>Break the information into lots of tiny pieces called </a:t>
            </a:r>
            <a:r>
              <a:rPr lang="en-US" dirty="0" smtClean="0">
                <a:solidFill>
                  <a:srgbClr val="FF0000"/>
                </a:solidFill>
              </a:rPr>
              <a:t>packets</a:t>
            </a:r>
            <a:r>
              <a:rPr lang="en-US" dirty="0" smtClean="0"/>
              <a:t>, about 1500 bytes long each</a:t>
            </a:r>
          </a:p>
          <a:p>
            <a:pPr>
              <a:buSzPct val="100000"/>
              <a:buFont typeface="+mj-lt"/>
              <a:buAutoNum type="arabicParenR"/>
            </a:pPr>
            <a:r>
              <a:rPr lang="en-US" dirty="0" smtClean="0"/>
              <a:t>Packets are sent through the network (passing through many different machines) to their destination</a:t>
            </a:r>
          </a:p>
          <a:p>
            <a:pPr>
              <a:buSzPct val="100000"/>
              <a:buFont typeface="+mj-lt"/>
              <a:buAutoNum type="arabicParenR"/>
            </a:pPr>
            <a:r>
              <a:rPr lang="en-US" dirty="0" smtClean="0"/>
              <a:t>The packets are reassembled on the other side</a:t>
            </a:r>
          </a:p>
          <a:p>
            <a:pPr lvl="2"/>
            <a:endParaRPr lang="en-US" dirty="0"/>
          </a:p>
          <a:p>
            <a:r>
              <a:rPr lang="en-US" b="1" dirty="0" smtClean="0"/>
              <a:t>Advantages:</a:t>
            </a:r>
          </a:p>
          <a:p>
            <a:pPr lvl="1"/>
            <a:r>
              <a:rPr lang="en-US" dirty="0" smtClean="0"/>
              <a:t>Packets can take separate routes</a:t>
            </a:r>
          </a:p>
          <a:p>
            <a:pPr lvl="2"/>
            <a:r>
              <a:rPr lang="en-US" dirty="0" smtClean="0"/>
              <a:t>Can even originate from different locations</a:t>
            </a:r>
          </a:p>
          <a:p>
            <a:pPr lvl="1"/>
            <a:r>
              <a:rPr lang="en-US" dirty="0" smtClean="0"/>
              <a:t>If packet is lost, only have to resend small amount of info</a:t>
            </a:r>
          </a:p>
        </p:txBody>
      </p:sp>
      <p:sp>
        <p:nvSpPr>
          <p:cNvPr id="4" name="Slide Number Placeholder 3"/>
          <p:cNvSpPr>
            <a:spLocks noGrp="1"/>
          </p:cNvSpPr>
          <p:nvPr>
            <p:ph type="sldNum" sz="quarter" idx="10"/>
          </p:nvPr>
        </p:nvSpPr>
        <p:spPr/>
        <p:txBody>
          <a:bodyPr/>
          <a:lstStyle/>
          <a:p>
            <a:fld id="{B33B70AA-F8E5-4A91-98A9-9375775EC2AC}" type="slidenum">
              <a:rPr lang="en-US" smtClean="0"/>
              <a:t>23</a:t>
            </a:fld>
            <a:endParaRPr lang="en-US"/>
          </a:p>
        </p:txBody>
      </p:sp>
      <mc:AlternateContent xmlns:mc="http://schemas.openxmlformats.org/markup-compatibility/2006">
        <mc:Choice xmlns:p14="http://schemas.microsoft.com/office/powerpoint/2010/main" Requires="p14">
          <p:contentPart p14:bwMode="auto" r:id="rId2">
            <p14:nvContentPartPr>
              <p14:cNvPr id="6" name="Ink 5"/>
              <p14:cNvContentPartPr/>
              <p14:nvPr/>
            </p14:nvContentPartPr>
            <p14:xfrm>
              <a:off x="5695920" y="5824440"/>
              <a:ext cx="2528280" cy="29880"/>
            </p14:xfrm>
          </p:contentPart>
        </mc:Choice>
        <mc:Fallback>
          <p:pic>
            <p:nvPicPr>
              <p:cNvPr id="6" name="Ink 5"/>
              <p:cNvPicPr/>
              <p:nvPr/>
            </p:nvPicPr>
            <p:blipFill>
              <a:blip r:embed="rId3"/>
              <a:stretch>
                <a:fillRect/>
              </a:stretch>
            </p:blipFill>
            <p:spPr>
              <a:xfrm>
                <a:off x="5692320" y="5818680"/>
                <a:ext cx="2537640" cy="44280"/>
              </a:xfrm>
              <a:prstGeom prst="rect">
                <a:avLst/>
              </a:prstGeom>
            </p:spPr>
          </p:pic>
        </mc:Fallback>
      </mc:AlternateContent>
    </p:spTree>
    <p:extLst>
      <p:ext uri="{BB962C8B-B14F-4D97-AF65-F5344CB8AC3E}">
        <p14:creationId xmlns:p14="http://schemas.microsoft.com/office/powerpoint/2010/main" val="2522341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 Communication</a:t>
            </a:r>
            <a:endParaRPr lang="en-US" dirty="0"/>
          </a:p>
        </p:txBody>
      </p:sp>
      <p:sp>
        <p:nvSpPr>
          <p:cNvPr id="3" name="Content Placeholder 2"/>
          <p:cNvSpPr>
            <a:spLocks noGrp="1"/>
          </p:cNvSpPr>
          <p:nvPr>
            <p:ph idx="1"/>
          </p:nvPr>
        </p:nvSpPr>
        <p:spPr/>
        <p:txBody>
          <a:bodyPr/>
          <a:lstStyle/>
          <a:p>
            <a:pPr>
              <a:buSzPct val="100000"/>
              <a:buFont typeface="+mj-lt"/>
              <a:buAutoNum type="arabicParenR"/>
            </a:pPr>
            <a:r>
              <a:rPr lang="en-US" dirty="0" smtClean="0"/>
              <a:t>Break the information into lots of tiny pieces called </a:t>
            </a:r>
            <a:r>
              <a:rPr lang="en-US" dirty="0" smtClean="0">
                <a:solidFill>
                  <a:srgbClr val="FF0000"/>
                </a:solidFill>
              </a:rPr>
              <a:t>packets</a:t>
            </a:r>
            <a:r>
              <a:rPr lang="en-US" dirty="0" smtClean="0"/>
              <a:t>, about 1500 bytes long each</a:t>
            </a:r>
          </a:p>
          <a:p>
            <a:pPr>
              <a:buSzPct val="100000"/>
              <a:buFont typeface="+mj-lt"/>
              <a:buAutoNum type="arabicParenR"/>
            </a:pPr>
            <a:r>
              <a:rPr lang="en-US" dirty="0" smtClean="0"/>
              <a:t>Packets are sent through the network (passing through many different machines) to their destination</a:t>
            </a:r>
          </a:p>
          <a:p>
            <a:pPr>
              <a:buSzPct val="100000"/>
              <a:buFont typeface="+mj-lt"/>
              <a:buAutoNum type="arabicParenR"/>
            </a:pPr>
            <a:r>
              <a:rPr lang="en-US" dirty="0" smtClean="0"/>
              <a:t>The packets are reassembled on the other side</a:t>
            </a:r>
          </a:p>
          <a:p>
            <a:pPr lvl="2"/>
            <a:endParaRPr lang="en-US" dirty="0"/>
          </a:p>
          <a:p>
            <a:r>
              <a:rPr lang="en-US" b="1" dirty="0" smtClean="0"/>
              <a:t>Disadvantages:</a:t>
            </a:r>
          </a:p>
          <a:p>
            <a:pPr lvl="1"/>
            <a:r>
              <a:rPr lang="en-US" dirty="0" smtClean="0"/>
              <a:t>Extra transmission data</a:t>
            </a:r>
          </a:p>
          <a:p>
            <a:pPr lvl="2"/>
            <a:r>
              <a:rPr lang="en-US" i="1" dirty="0" smtClean="0"/>
              <a:t>e.g.</a:t>
            </a:r>
            <a:r>
              <a:rPr lang="en-US" dirty="0" smtClean="0"/>
              <a:t>  same destination address for many packets</a:t>
            </a:r>
          </a:p>
          <a:p>
            <a:pPr lvl="1"/>
            <a:r>
              <a:rPr lang="en-US" dirty="0" smtClean="0"/>
              <a:t>Every computer along a packet’s path sees the content of the packet</a:t>
            </a:r>
          </a:p>
        </p:txBody>
      </p:sp>
      <p:sp>
        <p:nvSpPr>
          <p:cNvPr id="4" name="Slide Number Placeholder 3"/>
          <p:cNvSpPr>
            <a:spLocks noGrp="1"/>
          </p:cNvSpPr>
          <p:nvPr>
            <p:ph type="sldNum" sz="quarter" idx="10"/>
          </p:nvPr>
        </p:nvSpPr>
        <p:spPr/>
        <p:txBody>
          <a:bodyPr/>
          <a:lstStyle/>
          <a:p>
            <a:fld id="{B33B70AA-F8E5-4A91-98A9-9375775EC2AC}" type="slidenum">
              <a:rPr lang="en-US" smtClean="0"/>
              <a:t>24</a:t>
            </a:fld>
            <a:endParaRPr lang="en-US"/>
          </a:p>
        </p:txBody>
      </p:sp>
      <mc:AlternateContent xmlns:mc="http://schemas.openxmlformats.org/markup-compatibility/2006">
        <mc:Choice xmlns:p14="http://schemas.microsoft.com/office/powerpoint/2010/main" Requires="p14">
          <p:contentPart p14:bwMode="auto" r:id="rId2">
            <p14:nvContentPartPr>
              <p14:cNvPr id="6" name="Ink 5"/>
              <p14:cNvContentPartPr/>
              <p14:nvPr/>
            </p14:nvContentPartPr>
            <p14:xfrm>
              <a:off x="1153800" y="5775120"/>
              <a:ext cx="4701240" cy="490680"/>
            </p14:xfrm>
          </p:contentPart>
        </mc:Choice>
        <mc:Fallback>
          <p:pic>
            <p:nvPicPr>
              <p:cNvPr id="6" name="Ink 5"/>
              <p:cNvPicPr/>
              <p:nvPr/>
            </p:nvPicPr>
            <p:blipFill>
              <a:blip r:embed="rId3"/>
              <a:stretch>
                <a:fillRect/>
              </a:stretch>
            </p:blipFill>
            <p:spPr>
              <a:xfrm>
                <a:off x="1146960" y="5767560"/>
                <a:ext cx="4715640" cy="506160"/>
              </a:xfrm>
              <a:prstGeom prst="rect">
                <a:avLst/>
              </a:prstGeom>
            </p:spPr>
          </p:pic>
        </mc:Fallback>
      </mc:AlternateContent>
    </p:spTree>
    <p:extLst>
      <p:ext uri="{BB962C8B-B14F-4D97-AF65-F5344CB8AC3E}">
        <p14:creationId xmlns:p14="http://schemas.microsoft.com/office/powerpoint/2010/main" val="30835354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 Addresses</a:t>
            </a:r>
            <a:endParaRPr lang="en-US" dirty="0"/>
          </a:p>
        </p:txBody>
      </p:sp>
      <p:sp>
        <p:nvSpPr>
          <p:cNvPr id="3" name="Content Placeholder 2"/>
          <p:cNvSpPr>
            <a:spLocks noGrp="1"/>
          </p:cNvSpPr>
          <p:nvPr>
            <p:ph idx="1"/>
          </p:nvPr>
        </p:nvSpPr>
        <p:spPr/>
        <p:txBody>
          <a:bodyPr/>
          <a:lstStyle/>
          <a:p>
            <a:r>
              <a:rPr lang="en-US" dirty="0" smtClean="0"/>
              <a:t>In 1974, </a:t>
            </a:r>
            <a:r>
              <a:rPr lang="en-US" dirty="0" err="1" smtClean="0"/>
              <a:t>Vint</a:t>
            </a:r>
            <a:r>
              <a:rPr lang="en-US" dirty="0" smtClean="0"/>
              <a:t> Cerf and Bob Kahn</a:t>
            </a:r>
            <a:br>
              <a:rPr lang="en-US" dirty="0" smtClean="0"/>
            </a:br>
            <a:r>
              <a:rPr lang="en-US" dirty="0" smtClean="0"/>
              <a:t>completed the specifications for</a:t>
            </a:r>
            <a:br>
              <a:rPr lang="en-US" dirty="0" smtClean="0"/>
            </a:br>
            <a:r>
              <a:rPr lang="en-US" dirty="0" smtClean="0"/>
              <a:t>the Internet Protocol (IP)</a:t>
            </a:r>
          </a:p>
          <a:p>
            <a:pPr lvl="1"/>
            <a:r>
              <a:rPr lang="en-US" dirty="0" smtClean="0"/>
              <a:t>Every device given a unique 32-bit</a:t>
            </a:r>
            <a:br>
              <a:rPr lang="en-US" dirty="0" smtClean="0"/>
            </a:br>
            <a:r>
              <a:rPr lang="en-US" dirty="0" smtClean="0"/>
              <a:t>address (</a:t>
            </a:r>
            <a:r>
              <a:rPr lang="en-US" dirty="0" smtClean="0">
                <a:solidFill>
                  <a:srgbClr val="FF0000"/>
                </a:solidFill>
              </a:rPr>
              <a:t>IP address</a:t>
            </a:r>
            <a:r>
              <a:rPr lang="en-US" dirty="0" smtClean="0"/>
              <a:t>)</a:t>
            </a:r>
          </a:p>
          <a:p>
            <a:pPr lvl="2"/>
            <a:r>
              <a:rPr lang="en-US" dirty="0" smtClean="0"/>
              <a:t>Large entities (e.g. companies, universities) can keep an IP address forever and allocate to physical machines as desired</a:t>
            </a:r>
          </a:p>
          <a:p>
            <a:pPr lvl="2"/>
            <a:r>
              <a:rPr lang="en-US" dirty="0" smtClean="0"/>
              <a:t>For home machines, IP address is typically not permanent</a:t>
            </a:r>
          </a:p>
          <a:p>
            <a:pPr lvl="1"/>
            <a:r>
              <a:rPr lang="en-US" dirty="0" smtClean="0"/>
              <a:t>Address is used to get information to the right computer on a network</a:t>
            </a:r>
            <a:endParaRPr lang="en-US" dirty="0"/>
          </a:p>
        </p:txBody>
      </p:sp>
      <p:sp>
        <p:nvSpPr>
          <p:cNvPr id="4" name="Slide Number Placeholder 3"/>
          <p:cNvSpPr>
            <a:spLocks noGrp="1"/>
          </p:cNvSpPr>
          <p:nvPr>
            <p:ph type="sldNum" sz="quarter" idx="10"/>
          </p:nvPr>
        </p:nvSpPr>
        <p:spPr/>
        <p:txBody>
          <a:bodyPr/>
          <a:lstStyle/>
          <a:p>
            <a:fld id="{B33B70AA-F8E5-4A91-98A9-9375775EC2AC}" type="slidenum">
              <a:rPr lang="en-US" smtClean="0"/>
              <a:t>25</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9280" y="1362075"/>
            <a:ext cx="2249546" cy="2194560"/>
          </a:xfrm>
          <a:prstGeom prst="rect">
            <a:avLst/>
          </a:prstGeom>
        </p:spPr>
      </p:pic>
      <p:sp>
        <p:nvSpPr>
          <p:cNvPr id="6" name="TextBox 5"/>
          <p:cNvSpPr txBox="1"/>
          <p:nvPr/>
        </p:nvSpPr>
        <p:spPr>
          <a:xfrm>
            <a:off x="7955280" y="2090023"/>
            <a:ext cx="1092543" cy="738664"/>
          </a:xfrm>
          <a:prstGeom prst="rect">
            <a:avLst/>
          </a:prstGeom>
          <a:noFill/>
        </p:spPr>
        <p:txBody>
          <a:bodyPr wrap="none" rtlCol="0">
            <a:spAutoFit/>
          </a:bodyPr>
          <a:lstStyle/>
          <a:p>
            <a:r>
              <a:rPr lang="en-US" sz="1400" dirty="0" smtClean="0">
                <a:solidFill>
                  <a:schemeClr val="tx1"/>
                </a:solidFill>
                <a:latin typeface="Calibri" panose="020F0502020204030204" pitchFamily="34" charset="0"/>
                <a:cs typeface="Calibri" panose="020F0502020204030204" pitchFamily="34" charset="0"/>
              </a:rPr>
              <a:t>Image: </a:t>
            </a:r>
            <a:br>
              <a:rPr lang="en-US" sz="1400" dirty="0" smtClean="0">
                <a:solidFill>
                  <a:schemeClr val="tx1"/>
                </a:solidFill>
                <a:latin typeface="Calibri" panose="020F0502020204030204" pitchFamily="34" charset="0"/>
                <a:cs typeface="Calibri" panose="020F0502020204030204" pitchFamily="34" charset="0"/>
              </a:rPr>
            </a:br>
            <a:r>
              <a:rPr lang="en-US" sz="1400" dirty="0" err="1" smtClean="0">
                <a:solidFill>
                  <a:schemeClr val="tx1"/>
                </a:solidFill>
                <a:latin typeface="Calibri" panose="020F0502020204030204" pitchFamily="34" charset="0"/>
                <a:cs typeface="Calibri" panose="020F0502020204030204" pitchFamily="34" charset="0"/>
                <a:hlinkClick r:id="rId3"/>
              </a:rPr>
              <a:t>Archeologia</a:t>
            </a:r>
            <a:r>
              <a:rPr lang="en-US" sz="1400" dirty="0" smtClean="0">
                <a:solidFill>
                  <a:schemeClr val="tx1"/>
                </a:solidFill>
                <a:latin typeface="Calibri" panose="020F0502020204030204" pitchFamily="34" charset="0"/>
                <a:cs typeface="Calibri" panose="020F0502020204030204" pitchFamily="34" charset="0"/>
                <a:hlinkClick r:id="rId3"/>
              </a:rPr>
              <a:t> </a:t>
            </a:r>
            <a:br>
              <a:rPr lang="en-US" sz="1400" dirty="0" smtClean="0">
                <a:solidFill>
                  <a:schemeClr val="tx1"/>
                </a:solidFill>
                <a:latin typeface="Calibri" panose="020F0502020204030204" pitchFamily="34" charset="0"/>
                <a:cs typeface="Calibri" panose="020F0502020204030204" pitchFamily="34" charset="0"/>
                <a:hlinkClick r:id="rId3"/>
              </a:rPr>
            </a:br>
            <a:r>
              <a:rPr lang="en-US" sz="1400" dirty="0" err="1" smtClean="0">
                <a:solidFill>
                  <a:schemeClr val="tx1"/>
                </a:solidFill>
                <a:latin typeface="Calibri" panose="020F0502020204030204" pitchFamily="34" charset="0"/>
                <a:cs typeface="Calibri" panose="020F0502020204030204" pitchFamily="34" charset="0"/>
                <a:hlinkClick r:id="rId3"/>
              </a:rPr>
              <a:t>Informatica</a:t>
            </a:r>
            <a:endParaRPr lang="en-US" sz="14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251300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IPv4 Addresses</a:t>
            </a:r>
            <a:endParaRPr lang="en-US" dirty="0"/>
          </a:p>
        </p:txBody>
      </p:sp>
      <p:sp>
        <p:nvSpPr>
          <p:cNvPr id="3" name="Content Placeholder 2"/>
          <p:cNvSpPr>
            <a:spLocks noGrp="1"/>
          </p:cNvSpPr>
          <p:nvPr>
            <p:ph idx="1"/>
          </p:nvPr>
        </p:nvSpPr>
        <p:spPr/>
        <p:txBody>
          <a:bodyPr/>
          <a:lstStyle/>
          <a:p>
            <a:r>
              <a:rPr lang="en-US" dirty="0" smtClean="0"/>
              <a:t>Broken into four 8-bit chunks, and specified in “</a:t>
            </a:r>
            <a:r>
              <a:rPr lang="en-US" dirty="0" smtClean="0">
                <a:solidFill>
                  <a:srgbClr val="FF0000"/>
                </a:solidFill>
              </a:rPr>
              <a:t>dotted-decimal notation</a:t>
            </a:r>
            <a:r>
              <a:rPr lang="en-US" dirty="0" smtClean="0"/>
              <a:t>”</a:t>
            </a:r>
          </a:p>
          <a:p>
            <a:endParaRPr lang="en-US" dirty="0"/>
          </a:p>
          <a:p>
            <a:endParaRPr lang="en-US" dirty="0" smtClean="0"/>
          </a:p>
          <a:p>
            <a:endParaRPr lang="en-US" dirty="0"/>
          </a:p>
          <a:p>
            <a:endParaRPr lang="en-US" dirty="0" smtClean="0"/>
          </a:p>
          <a:p>
            <a:pPr lvl="1"/>
            <a:endParaRPr lang="en-US" dirty="0"/>
          </a:p>
          <a:p>
            <a:pPr lvl="1"/>
            <a:endParaRPr lang="en-US" dirty="0" smtClean="0"/>
          </a:p>
          <a:p>
            <a:pPr lvl="1"/>
            <a:endParaRPr lang="en-US" dirty="0"/>
          </a:p>
          <a:p>
            <a:pPr lvl="1"/>
            <a:r>
              <a:rPr lang="en-US" dirty="0" smtClean="0"/>
              <a:t>Split by </a:t>
            </a:r>
            <a:r>
              <a:rPr lang="en-US" dirty="0" smtClean="0">
                <a:solidFill>
                  <a:srgbClr val="E2661A"/>
                </a:solidFill>
              </a:rPr>
              <a:t>network</a:t>
            </a:r>
            <a:r>
              <a:rPr lang="en-US" dirty="0" smtClean="0"/>
              <a:t> and </a:t>
            </a:r>
            <a:r>
              <a:rPr lang="en-US" dirty="0" smtClean="0">
                <a:solidFill>
                  <a:srgbClr val="669900"/>
                </a:solidFill>
              </a:rPr>
              <a:t>computer</a:t>
            </a:r>
            <a:r>
              <a:rPr lang="en-US" dirty="0" smtClean="0"/>
              <a:t>:  </a:t>
            </a:r>
            <a:r>
              <a:rPr lang="en-US" dirty="0" smtClean="0">
                <a:solidFill>
                  <a:srgbClr val="E2661A"/>
                </a:solidFill>
              </a:rPr>
              <a:t>172.16</a:t>
            </a:r>
            <a:r>
              <a:rPr lang="en-US" dirty="0" smtClean="0"/>
              <a:t>.</a:t>
            </a:r>
            <a:r>
              <a:rPr lang="en-US" dirty="0" smtClean="0">
                <a:solidFill>
                  <a:srgbClr val="669900"/>
                </a:solidFill>
              </a:rPr>
              <a:t>254.1</a:t>
            </a:r>
          </a:p>
          <a:p>
            <a:pPr lvl="1"/>
            <a:r>
              <a:rPr lang="en-US" dirty="0" smtClean="0"/>
              <a:t>Unlike a phone number, no “area code”</a:t>
            </a:r>
            <a:endParaRPr lang="en-US" dirty="0"/>
          </a:p>
        </p:txBody>
      </p:sp>
      <p:sp>
        <p:nvSpPr>
          <p:cNvPr id="4" name="Slide Number Placeholder 3"/>
          <p:cNvSpPr>
            <a:spLocks noGrp="1"/>
          </p:cNvSpPr>
          <p:nvPr>
            <p:ph type="sldNum" sz="quarter" idx="10"/>
          </p:nvPr>
        </p:nvSpPr>
        <p:spPr/>
        <p:txBody>
          <a:bodyPr/>
          <a:lstStyle/>
          <a:p>
            <a:fld id="{B33B70AA-F8E5-4A91-98A9-9375775EC2AC}" type="slidenum">
              <a:rPr lang="en-US" smtClean="0"/>
              <a:t>26</a:t>
            </a:fld>
            <a:endParaRPr lang="en-US"/>
          </a:p>
        </p:txBody>
      </p:sp>
      <p:pic>
        <p:nvPicPr>
          <p:cNvPr id="5" name="Picture 4"/>
          <p:cNvPicPr>
            <a:picLocks noChangeAspect="1"/>
          </p:cNvPicPr>
          <p:nvPr/>
        </p:nvPicPr>
        <p:blipFill>
          <a:blip r:embed="rId2">
            <a:alphaModFix/>
            <a:lum bright="70000" contrast="-70000"/>
          </a:blip>
          <a:stretch>
            <a:fillRect/>
          </a:stretch>
        </p:blipFill>
        <p:spPr>
          <a:xfrm>
            <a:off x="1816809" y="2297745"/>
            <a:ext cx="5486400" cy="3291840"/>
          </a:xfrm>
          <a:prstGeom prst="rect">
            <a:avLst/>
          </a:prstGeom>
          <a:solidFill>
            <a:schemeClr val="tx1"/>
          </a:solidFill>
        </p:spPr>
      </p:pic>
      <mc:AlternateContent xmlns:mc="http://schemas.openxmlformats.org/markup-compatibility/2006">
        <mc:Choice xmlns:p14="http://schemas.microsoft.com/office/powerpoint/2010/main" Requires="p14">
          <p:contentPart p14:bwMode="auto" r:id="rId3">
            <p14:nvContentPartPr>
              <p14:cNvPr id="7" name="Ink 6"/>
              <p14:cNvContentPartPr/>
              <p14:nvPr/>
            </p14:nvContentPartPr>
            <p14:xfrm>
              <a:off x="2839320" y="608760"/>
              <a:ext cx="5864760" cy="5476320"/>
            </p14:xfrm>
          </p:contentPart>
        </mc:Choice>
        <mc:Fallback>
          <p:pic>
            <p:nvPicPr>
              <p:cNvPr id="7" name="Ink 6"/>
              <p:cNvPicPr/>
              <p:nvPr/>
            </p:nvPicPr>
            <p:blipFill>
              <a:blip r:embed="rId4"/>
              <a:stretch>
                <a:fillRect/>
              </a:stretch>
            </p:blipFill>
            <p:spPr>
              <a:xfrm>
                <a:off x="2827800" y="600840"/>
                <a:ext cx="5880960" cy="54928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8" name="Ink 7"/>
              <p14:cNvContentPartPr/>
              <p14:nvPr/>
            </p14:nvContentPartPr>
            <p14:xfrm>
              <a:off x="6852240" y="1054440"/>
              <a:ext cx="836280" cy="282240"/>
            </p14:xfrm>
          </p:contentPart>
        </mc:Choice>
        <mc:Fallback>
          <p:pic>
            <p:nvPicPr>
              <p:cNvPr id="8" name="Ink 7"/>
              <p:cNvPicPr/>
              <p:nvPr/>
            </p:nvPicPr>
            <p:blipFill>
              <a:blip r:embed="rId6"/>
              <a:stretch>
                <a:fillRect/>
              </a:stretch>
            </p:blipFill>
            <p:spPr>
              <a:xfrm>
                <a:off x="6843960" y="1045440"/>
                <a:ext cx="855000" cy="297000"/>
              </a:xfrm>
              <a:prstGeom prst="rect">
                <a:avLst/>
              </a:prstGeom>
            </p:spPr>
          </p:pic>
        </mc:Fallback>
      </mc:AlternateContent>
    </p:spTree>
    <p:extLst>
      <p:ext uri="{BB962C8B-B14F-4D97-AF65-F5344CB8AC3E}">
        <p14:creationId xmlns:p14="http://schemas.microsoft.com/office/powerpoint/2010/main" val="15453597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idx="1"/>
          </p:nvPr>
        </p:nvSpPr>
        <p:spPr/>
        <p:txBody>
          <a:bodyPr/>
          <a:lstStyle/>
          <a:p>
            <a:r>
              <a:rPr lang="en-US" dirty="0" smtClean="0"/>
              <a:t>How many internet-capable devices do you own?</a:t>
            </a:r>
          </a:p>
          <a:p>
            <a:pPr lvl="1"/>
            <a:r>
              <a:rPr lang="en-US" dirty="0" smtClean="0"/>
              <a:t>Vote at </a:t>
            </a:r>
            <a:r>
              <a:rPr lang="en-US" dirty="0" smtClean="0">
                <a:hlinkClick r:id="rId3"/>
              </a:rPr>
              <a:t>http://PollEv.com/justinh</a:t>
            </a:r>
            <a:r>
              <a:rPr lang="en-US" dirty="0" smtClean="0"/>
              <a:t> </a:t>
            </a:r>
          </a:p>
          <a:p>
            <a:pPr lvl="2"/>
            <a:endParaRPr lang="en-US" dirty="0" smtClean="0"/>
          </a:p>
          <a:p>
            <a:pPr marL="914400" indent="-514350">
              <a:buSzPct val="100000"/>
              <a:buFont typeface="+mj-lt"/>
              <a:buAutoNum type="alphaUcPeriod"/>
            </a:pPr>
            <a:r>
              <a:rPr lang="en-US" b="1" dirty="0" smtClean="0">
                <a:solidFill>
                  <a:srgbClr val="FF9900"/>
                </a:solidFill>
              </a:rPr>
              <a:t>0</a:t>
            </a:r>
            <a:endParaRPr lang="en-US" b="1" baseline="-25000" dirty="0">
              <a:solidFill>
                <a:srgbClr val="FF9900"/>
              </a:solidFill>
            </a:endParaRPr>
          </a:p>
          <a:p>
            <a:pPr marL="914400" indent="-514350">
              <a:buSzPct val="100000"/>
              <a:buFont typeface="+mj-lt"/>
              <a:buAutoNum type="alphaUcPeriod"/>
            </a:pPr>
            <a:r>
              <a:rPr lang="en-US" b="1" dirty="0" smtClean="0">
                <a:solidFill>
                  <a:srgbClr val="00B050"/>
                </a:solidFill>
              </a:rPr>
              <a:t>1</a:t>
            </a:r>
            <a:endParaRPr lang="en-US" b="1" baseline="-25000" dirty="0">
              <a:solidFill>
                <a:srgbClr val="00B050"/>
              </a:solidFill>
            </a:endParaRPr>
          </a:p>
          <a:p>
            <a:pPr marL="914400" indent="-514350">
              <a:buSzPct val="100000"/>
              <a:buFont typeface="+mj-lt"/>
              <a:buAutoNum type="alphaUcPeriod"/>
            </a:pPr>
            <a:r>
              <a:rPr lang="en-US" b="1" dirty="0" smtClean="0">
                <a:solidFill>
                  <a:srgbClr val="FF3399"/>
                </a:solidFill>
              </a:rPr>
              <a:t>2-5</a:t>
            </a:r>
            <a:endParaRPr lang="en-US" b="1" baseline="-25000" dirty="0">
              <a:solidFill>
                <a:srgbClr val="FF3399"/>
              </a:solidFill>
            </a:endParaRPr>
          </a:p>
          <a:p>
            <a:pPr marL="914400" indent="-514350">
              <a:buSzPct val="100000"/>
              <a:buFont typeface="+mj-lt"/>
              <a:buAutoNum type="alphaUcPeriod"/>
            </a:pPr>
            <a:r>
              <a:rPr lang="en-US" b="1" dirty="0" smtClean="0">
                <a:solidFill>
                  <a:srgbClr val="00B0F0"/>
                </a:solidFill>
              </a:rPr>
              <a:t>6-9</a:t>
            </a:r>
            <a:endParaRPr lang="en-US" b="1" baseline="-25000" dirty="0">
              <a:solidFill>
                <a:srgbClr val="00B0F0"/>
              </a:solidFill>
            </a:endParaRPr>
          </a:p>
          <a:p>
            <a:pPr marL="914400" indent="-514350">
              <a:buSzPct val="100000"/>
              <a:buFont typeface="+mj-lt"/>
              <a:buAutoNum type="alphaUcPeriod"/>
            </a:pPr>
            <a:r>
              <a:rPr lang="en-US" b="1" dirty="0" smtClean="0">
                <a:solidFill>
                  <a:srgbClr val="996633"/>
                </a:solidFill>
              </a:rPr>
              <a:t>10+</a:t>
            </a:r>
            <a:endParaRPr lang="en-US" dirty="0"/>
          </a:p>
          <a:p>
            <a:pPr lvl="2"/>
            <a:endParaRPr lang="en-US" dirty="0" smtClean="0"/>
          </a:p>
          <a:p>
            <a:r>
              <a:rPr lang="en-US" dirty="0" smtClean="0"/>
              <a:t>How many people are there in the world?</a:t>
            </a:r>
          </a:p>
          <a:p>
            <a:r>
              <a:rPr lang="en-US" dirty="0" smtClean="0"/>
              <a:t>How many IPv4 addresses are there (32 bits)?</a:t>
            </a:r>
            <a:endParaRPr lang="en-US" dirty="0"/>
          </a:p>
        </p:txBody>
      </p:sp>
      <p:sp>
        <p:nvSpPr>
          <p:cNvPr id="4" name="Slide Number Placeholder 3"/>
          <p:cNvSpPr>
            <a:spLocks noGrp="1"/>
          </p:cNvSpPr>
          <p:nvPr>
            <p:ph type="sldNum" sz="quarter" idx="10"/>
          </p:nvPr>
        </p:nvSpPr>
        <p:spPr/>
        <p:txBody>
          <a:bodyPr/>
          <a:lstStyle/>
          <a:p>
            <a:fld id="{B33B70AA-F8E5-4A91-98A9-9375775EC2AC}" type="slidenum">
              <a:rPr lang="en-US" smtClean="0"/>
              <a:t>27</a:t>
            </a:fld>
            <a:endParaRPr lang="en-US"/>
          </a:p>
        </p:txBody>
      </p:sp>
      <p:grpSp>
        <p:nvGrpSpPr>
          <p:cNvPr id="5" name="Group 4"/>
          <p:cNvGrpSpPr/>
          <p:nvPr/>
        </p:nvGrpSpPr>
        <p:grpSpPr>
          <a:xfrm>
            <a:off x="5569527" y="2314548"/>
            <a:ext cx="2743200" cy="3067103"/>
            <a:chOff x="2565862" y="924224"/>
            <a:chExt cx="2743200" cy="3067103"/>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5862" y="924224"/>
              <a:ext cx="2743200" cy="2743200"/>
            </a:xfrm>
            <a:prstGeom prst="rect">
              <a:avLst/>
            </a:prstGeom>
          </p:spPr>
        </p:pic>
        <p:sp>
          <p:nvSpPr>
            <p:cNvPr id="7" name="TextBox 6"/>
            <p:cNvSpPr txBox="1"/>
            <p:nvPr/>
          </p:nvSpPr>
          <p:spPr>
            <a:xfrm>
              <a:off x="2565862" y="3652773"/>
              <a:ext cx="2743200" cy="338554"/>
            </a:xfrm>
            <a:prstGeom prst="rect">
              <a:avLst/>
            </a:prstGeom>
            <a:noFill/>
          </p:spPr>
          <p:txBody>
            <a:bodyPr wrap="square" lIns="0" rIns="0" rtlCol="0">
              <a:spAutoFit/>
            </a:bodyPr>
            <a:lstStyle/>
            <a:p>
              <a:pPr algn="ctr"/>
              <a:r>
                <a:rPr lang="en-US" sz="1600" dirty="0" smtClean="0">
                  <a:solidFill>
                    <a:schemeClr val="tx1"/>
                  </a:solidFill>
                  <a:latin typeface="Calibri" panose="020F0502020204030204" pitchFamily="34" charset="0"/>
                  <a:cs typeface="Calibri" panose="020F0502020204030204" pitchFamily="34" charset="0"/>
                </a:rPr>
                <a:t>Image: dreamstime.com</a:t>
              </a:r>
              <a:endParaRPr lang="en-US" sz="1600" dirty="0">
                <a:solidFill>
                  <a:schemeClr val="tx1"/>
                </a:solidFill>
                <a:latin typeface="Calibri" panose="020F0502020204030204" pitchFamily="34" charset="0"/>
                <a:cs typeface="Calibri" panose="020F0502020204030204" pitchFamily="34" charset="0"/>
              </a:endParaRPr>
            </a:p>
          </p:txBody>
        </p:sp>
      </p:grpSp>
      <mc:AlternateContent xmlns:mc="http://schemas.openxmlformats.org/markup-compatibility/2006">
        <mc:Choice xmlns:p14="http://schemas.microsoft.com/office/powerpoint/2010/main" Requires="p14">
          <p:contentPart p14:bwMode="auto" r:id="rId5">
            <p14:nvContentPartPr>
              <p14:cNvPr id="9" name="Ink 8"/>
              <p14:cNvContentPartPr/>
              <p14:nvPr/>
            </p14:nvContentPartPr>
            <p14:xfrm>
              <a:off x="6884280" y="5732280"/>
              <a:ext cx="2241000" cy="772560"/>
            </p14:xfrm>
          </p:contentPart>
        </mc:Choice>
        <mc:Fallback>
          <p:pic>
            <p:nvPicPr>
              <p:cNvPr id="9" name="Ink 8"/>
              <p:cNvPicPr/>
              <p:nvPr/>
            </p:nvPicPr>
            <p:blipFill>
              <a:blip r:embed="rId6"/>
              <a:stretch>
                <a:fillRect/>
              </a:stretch>
            </p:blipFill>
            <p:spPr>
              <a:xfrm>
                <a:off x="6876720" y="5723280"/>
                <a:ext cx="2255760" cy="789840"/>
              </a:xfrm>
              <a:prstGeom prst="rect">
                <a:avLst/>
              </a:prstGeom>
            </p:spPr>
          </p:pic>
        </mc:Fallback>
      </mc:AlternateContent>
    </p:spTree>
    <p:extLst>
      <p:ext uri="{BB962C8B-B14F-4D97-AF65-F5344CB8AC3E}">
        <p14:creationId xmlns:p14="http://schemas.microsoft.com/office/powerpoint/2010/main" val="2954181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IPv4 Address Exhaustion</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pPr lvl="1"/>
            <a:endParaRPr lang="en-US" dirty="0"/>
          </a:p>
          <a:p>
            <a:pPr lvl="1"/>
            <a:endParaRPr lang="en-US" dirty="0" smtClean="0"/>
          </a:p>
          <a:p>
            <a:pPr lvl="1"/>
            <a:endParaRPr lang="en-US" dirty="0"/>
          </a:p>
          <a:p>
            <a:pPr lvl="1"/>
            <a:endParaRPr lang="en-US" dirty="0" smtClean="0"/>
          </a:p>
          <a:p>
            <a:pPr lvl="1"/>
            <a:endParaRPr lang="en-US" dirty="0" smtClean="0"/>
          </a:p>
          <a:p>
            <a:pPr lvl="1"/>
            <a:endParaRPr lang="en-US" dirty="0"/>
          </a:p>
          <a:p>
            <a:r>
              <a:rPr lang="en-US" dirty="0" smtClean="0"/>
              <a:t>Neat video of </a:t>
            </a:r>
            <a:r>
              <a:rPr lang="en-US" dirty="0"/>
              <a:t>allocation through the </a:t>
            </a:r>
            <a:r>
              <a:rPr lang="en-US" dirty="0" smtClean="0"/>
              <a:t>years:</a:t>
            </a:r>
          </a:p>
          <a:p>
            <a:pPr lvl="1"/>
            <a:r>
              <a:rPr lang="en" u="sng" dirty="0">
                <a:solidFill>
                  <a:schemeClr val="hlink"/>
                </a:solidFill>
                <a:hlinkClick r:id="rId2"/>
              </a:rPr>
              <a:t>https://www.youtube.com/watch?v=y8WqJum_Gfg</a:t>
            </a:r>
          </a:p>
          <a:p>
            <a:pPr lvl="1"/>
            <a:endParaRPr lang="en-US" dirty="0"/>
          </a:p>
        </p:txBody>
      </p:sp>
      <p:sp>
        <p:nvSpPr>
          <p:cNvPr id="4" name="Slide Number Placeholder 3"/>
          <p:cNvSpPr>
            <a:spLocks noGrp="1"/>
          </p:cNvSpPr>
          <p:nvPr>
            <p:ph type="sldNum" sz="quarter" idx="10"/>
          </p:nvPr>
        </p:nvSpPr>
        <p:spPr/>
        <p:txBody>
          <a:bodyPr/>
          <a:lstStyle/>
          <a:p>
            <a:fld id="{B33B70AA-F8E5-4A91-98A9-9375775EC2AC}" type="slidenum">
              <a:rPr lang="en-US" smtClean="0"/>
              <a:t>28</a:t>
            </a:fld>
            <a:endParaRPr lang="en-US"/>
          </a:p>
        </p:txBody>
      </p:sp>
      <p:pic>
        <p:nvPicPr>
          <p:cNvPr id="5" name="Shape 221"/>
          <p:cNvPicPr preferRelativeResize="0">
            <a:picLocks noChangeAspect="1"/>
          </p:cNvPicPr>
          <p:nvPr/>
        </p:nvPicPr>
        <p:blipFill rotWithShape="1">
          <a:blip r:embed="rId3">
            <a:alphaModFix/>
          </a:blip>
          <a:srcRect l="948" t="4200" r="3814" b="1338"/>
          <a:stretch/>
        </p:blipFill>
        <p:spPr>
          <a:xfrm>
            <a:off x="1947437" y="1362075"/>
            <a:ext cx="5225143" cy="4146038"/>
          </a:xfrm>
          <a:prstGeom prst="rect">
            <a:avLst/>
          </a:prstGeom>
          <a:noFill/>
          <a:ln>
            <a:noFill/>
          </a:ln>
        </p:spPr>
      </p:pic>
      <p:sp>
        <p:nvSpPr>
          <p:cNvPr id="6" name="TextBox 5"/>
          <p:cNvSpPr txBox="1"/>
          <p:nvPr/>
        </p:nvSpPr>
        <p:spPr>
          <a:xfrm>
            <a:off x="7172580" y="2973429"/>
            <a:ext cx="1237839" cy="923330"/>
          </a:xfrm>
          <a:prstGeom prst="rect">
            <a:avLst/>
          </a:prstGeom>
          <a:noFill/>
        </p:spPr>
        <p:txBody>
          <a:bodyPr wrap="none" rtlCol="0">
            <a:spAutoFit/>
          </a:bodyPr>
          <a:lstStyle/>
          <a:p>
            <a:r>
              <a:rPr lang="en-US" dirty="0" smtClean="0">
                <a:solidFill>
                  <a:schemeClr val="tx1"/>
                </a:solidFill>
                <a:latin typeface="Calibri" panose="020F0502020204030204" pitchFamily="34" charset="0"/>
                <a:cs typeface="Calibri" panose="020F0502020204030204" pitchFamily="34" charset="0"/>
              </a:rPr>
              <a:t>Source:  </a:t>
            </a:r>
            <a:br>
              <a:rPr lang="en-US" dirty="0" smtClean="0">
                <a:solidFill>
                  <a:schemeClr val="tx1"/>
                </a:solidFill>
                <a:latin typeface="Calibri" panose="020F0502020204030204" pitchFamily="34" charset="0"/>
                <a:cs typeface="Calibri" panose="020F0502020204030204" pitchFamily="34" charset="0"/>
              </a:rPr>
            </a:br>
            <a:r>
              <a:rPr lang="en-US" dirty="0" smtClean="0">
                <a:solidFill>
                  <a:schemeClr val="tx1"/>
                </a:solidFill>
                <a:latin typeface="Calibri" panose="020F0502020204030204" pitchFamily="34" charset="0"/>
                <a:cs typeface="Calibri" panose="020F0502020204030204" pitchFamily="34" charset="0"/>
                <a:hlinkClick r:id="rId4"/>
              </a:rPr>
              <a:t>Wikimedia </a:t>
            </a:r>
            <a:br>
              <a:rPr lang="en-US" dirty="0" smtClean="0">
                <a:solidFill>
                  <a:schemeClr val="tx1"/>
                </a:solidFill>
                <a:latin typeface="Calibri" panose="020F0502020204030204" pitchFamily="34" charset="0"/>
                <a:cs typeface="Calibri" panose="020F0502020204030204" pitchFamily="34" charset="0"/>
                <a:hlinkClick r:id="rId4"/>
              </a:rPr>
            </a:br>
            <a:r>
              <a:rPr lang="en-US" dirty="0" smtClean="0">
                <a:solidFill>
                  <a:schemeClr val="tx1"/>
                </a:solidFill>
                <a:latin typeface="Calibri" panose="020F0502020204030204" pitchFamily="34" charset="0"/>
                <a:cs typeface="Calibri" panose="020F0502020204030204" pitchFamily="34" charset="0"/>
                <a:hlinkClick r:id="rId4"/>
              </a:rPr>
              <a:t>Commons</a:t>
            </a:r>
            <a:endParaRPr lang="en-US"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557743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IPv6</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2</a:t>
            </a:r>
            <a:r>
              <a:rPr lang="en-US" baseline="30000" dirty="0" smtClean="0"/>
              <a:t>128</a:t>
            </a:r>
            <a:r>
              <a:rPr lang="en-US" dirty="0" smtClean="0"/>
              <a:t> unique addresses</a:t>
            </a:r>
          </a:p>
          <a:p>
            <a:r>
              <a:rPr lang="en-US" dirty="0" smtClean="0"/>
              <a:t>Issue:  adoption still in progress</a:t>
            </a:r>
          </a:p>
          <a:p>
            <a:pPr lvl="1"/>
            <a:r>
              <a:rPr lang="en-US" dirty="0" smtClean="0"/>
              <a:t>Which are you?  </a:t>
            </a:r>
            <a:r>
              <a:rPr lang="en-US" dirty="0" smtClean="0">
                <a:hlinkClick r:id="rId2"/>
              </a:rPr>
              <a:t>https://www.whatismyip.com</a:t>
            </a:r>
            <a:r>
              <a:rPr lang="en-US" dirty="0" smtClean="0"/>
              <a:t> </a:t>
            </a:r>
            <a:endParaRPr lang="en-US" dirty="0"/>
          </a:p>
        </p:txBody>
      </p:sp>
      <p:sp>
        <p:nvSpPr>
          <p:cNvPr id="4" name="Slide Number Placeholder 3"/>
          <p:cNvSpPr>
            <a:spLocks noGrp="1"/>
          </p:cNvSpPr>
          <p:nvPr>
            <p:ph type="sldNum" sz="quarter" idx="10"/>
          </p:nvPr>
        </p:nvSpPr>
        <p:spPr/>
        <p:txBody>
          <a:bodyPr/>
          <a:lstStyle/>
          <a:p>
            <a:fld id="{B33B70AA-F8E5-4A91-98A9-9375775EC2AC}" type="slidenum">
              <a:rPr lang="en-US" smtClean="0"/>
              <a:t>29</a:t>
            </a:fld>
            <a:endParaRPr lang="en-US"/>
          </a:p>
        </p:txBody>
      </p:sp>
      <p:pic>
        <p:nvPicPr>
          <p:cNvPr id="5" name="Shape 228"/>
          <p:cNvPicPr preferRelativeResize="0">
            <a:picLocks noChangeAspect="1"/>
          </p:cNvPicPr>
          <p:nvPr/>
        </p:nvPicPr>
        <p:blipFill rotWithShape="1">
          <a:blip r:embed="rId3">
            <a:alphaModFix/>
          </a:blip>
          <a:srcRect l="907" t="7471" r="1349" b="7228"/>
          <a:stretch/>
        </p:blipFill>
        <p:spPr>
          <a:xfrm>
            <a:off x="1183594" y="1362075"/>
            <a:ext cx="6792686" cy="3509933"/>
          </a:xfrm>
          <a:prstGeom prst="rect">
            <a:avLst/>
          </a:prstGeom>
          <a:noFill/>
          <a:ln>
            <a:noFill/>
          </a:ln>
        </p:spPr>
      </p:pic>
      <p:sp>
        <p:nvSpPr>
          <p:cNvPr id="6" name="TextBox 5"/>
          <p:cNvSpPr txBox="1"/>
          <p:nvPr/>
        </p:nvSpPr>
        <p:spPr>
          <a:xfrm>
            <a:off x="7750721" y="3197186"/>
            <a:ext cx="1237839" cy="923330"/>
          </a:xfrm>
          <a:prstGeom prst="rect">
            <a:avLst/>
          </a:prstGeom>
          <a:noFill/>
        </p:spPr>
        <p:txBody>
          <a:bodyPr wrap="none" rtlCol="0">
            <a:spAutoFit/>
          </a:bodyPr>
          <a:lstStyle/>
          <a:p>
            <a:r>
              <a:rPr lang="en-US" dirty="0" smtClean="0">
                <a:solidFill>
                  <a:schemeClr val="tx1"/>
                </a:solidFill>
                <a:latin typeface="Calibri" panose="020F0502020204030204" pitchFamily="34" charset="0"/>
                <a:cs typeface="Calibri" panose="020F0502020204030204" pitchFamily="34" charset="0"/>
              </a:rPr>
              <a:t>Source:  </a:t>
            </a:r>
            <a:br>
              <a:rPr lang="en-US" dirty="0" smtClean="0">
                <a:solidFill>
                  <a:schemeClr val="tx1"/>
                </a:solidFill>
                <a:latin typeface="Calibri" panose="020F0502020204030204" pitchFamily="34" charset="0"/>
                <a:cs typeface="Calibri" panose="020F0502020204030204" pitchFamily="34" charset="0"/>
              </a:rPr>
            </a:br>
            <a:r>
              <a:rPr lang="en-US" dirty="0" smtClean="0">
                <a:solidFill>
                  <a:schemeClr val="tx1"/>
                </a:solidFill>
                <a:latin typeface="Calibri" panose="020F0502020204030204" pitchFamily="34" charset="0"/>
                <a:cs typeface="Calibri" panose="020F0502020204030204" pitchFamily="34" charset="0"/>
                <a:hlinkClick r:id="rId4"/>
              </a:rPr>
              <a:t>Wikimedia </a:t>
            </a:r>
            <a:br>
              <a:rPr lang="en-US" dirty="0" smtClean="0">
                <a:solidFill>
                  <a:schemeClr val="tx1"/>
                </a:solidFill>
                <a:latin typeface="Calibri" panose="020F0502020204030204" pitchFamily="34" charset="0"/>
                <a:cs typeface="Calibri" panose="020F0502020204030204" pitchFamily="34" charset="0"/>
                <a:hlinkClick r:id="rId4"/>
              </a:rPr>
            </a:br>
            <a:r>
              <a:rPr lang="en-US" dirty="0" smtClean="0">
                <a:solidFill>
                  <a:schemeClr val="tx1"/>
                </a:solidFill>
                <a:latin typeface="Calibri" panose="020F0502020204030204" pitchFamily="34" charset="0"/>
                <a:cs typeface="Calibri" panose="020F0502020204030204" pitchFamily="34" charset="0"/>
                <a:hlinkClick r:id="rId4"/>
              </a:rPr>
              <a:t>Commons</a:t>
            </a:r>
            <a:endParaRPr lang="en-US" dirty="0">
              <a:solidFill>
                <a:schemeClr val="tx1"/>
              </a:solidFill>
              <a:latin typeface="Calibri" panose="020F0502020204030204" pitchFamily="34" charset="0"/>
              <a:cs typeface="Calibri" panose="020F0502020204030204" pitchFamily="34" charset="0"/>
            </a:endParaRPr>
          </a:p>
        </p:txBody>
      </p:sp>
      <mc:AlternateContent xmlns:mc="http://schemas.openxmlformats.org/markup-compatibility/2006">
        <mc:Choice xmlns:p14="http://schemas.microsoft.com/office/powerpoint/2010/main" Requires="p14">
          <p:contentPart p14:bwMode="auto" r:id="rId5">
            <p14:nvContentPartPr>
              <p14:cNvPr id="8" name="Ink 7"/>
              <p14:cNvContentPartPr/>
              <p14:nvPr/>
            </p14:nvContentPartPr>
            <p14:xfrm>
              <a:off x="4019040" y="4852080"/>
              <a:ext cx="4695840" cy="893880"/>
            </p14:xfrm>
          </p:contentPart>
        </mc:Choice>
        <mc:Fallback>
          <p:pic>
            <p:nvPicPr>
              <p:cNvPr id="8" name="Ink 7"/>
              <p:cNvPicPr/>
              <p:nvPr/>
            </p:nvPicPr>
            <p:blipFill>
              <a:blip r:embed="rId6"/>
              <a:stretch>
                <a:fillRect/>
              </a:stretch>
            </p:blipFill>
            <p:spPr>
              <a:xfrm>
                <a:off x="4012200" y="4844880"/>
                <a:ext cx="4708440" cy="9093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9" name="Ink 8"/>
              <p14:cNvContentPartPr/>
              <p14:nvPr/>
            </p14:nvContentPartPr>
            <p14:xfrm>
              <a:off x="8749800" y="5368320"/>
              <a:ext cx="303840" cy="280440"/>
            </p14:xfrm>
          </p:contentPart>
        </mc:Choice>
        <mc:Fallback>
          <p:pic>
            <p:nvPicPr>
              <p:cNvPr id="9" name="Ink 8"/>
              <p:cNvPicPr/>
              <p:nvPr/>
            </p:nvPicPr>
            <p:blipFill>
              <a:blip r:embed="rId8"/>
              <a:stretch>
                <a:fillRect/>
              </a:stretch>
            </p:blipFill>
            <p:spPr>
              <a:xfrm>
                <a:off x="8740080" y="5359320"/>
                <a:ext cx="321840" cy="299880"/>
              </a:xfrm>
              <a:prstGeom prst="rect">
                <a:avLst/>
              </a:prstGeom>
            </p:spPr>
          </p:pic>
        </mc:Fallback>
      </mc:AlternateContent>
    </p:spTree>
    <p:extLst>
      <p:ext uri="{BB962C8B-B14F-4D97-AF65-F5344CB8AC3E}">
        <p14:creationId xmlns:p14="http://schemas.microsoft.com/office/powerpoint/2010/main" val="3447427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b="1" dirty="0" smtClean="0">
                <a:solidFill>
                  <a:srgbClr val="4B2A85"/>
                </a:solidFill>
              </a:rPr>
              <a:t>Networks</a:t>
            </a:r>
          </a:p>
          <a:p>
            <a:r>
              <a:rPr lang="en-US" dirty="0" smtClean="0"/>
              <a:t>Growth of the Internet</a:t>
            </a:r>
          </a:p>
          <a:p>
            <a:r>
              <a:rPr lang="en-US" dirty="0" smtClean="0"/>
              <a:t>Sending Information</a:t>
            </a:r>
            <a:endParaRPr lang="en-US" dirty="0"/>
          </a:p>
        </p:txBody>
      </p:sp>
      <p:sp>
        <p:nvSpPr>
          <p:cNvPr id="4" name="Slide Number Placeholder 3"/>
          <p:cNvSpPr>
            <a:spLocks noGrp="1"/>
          </p:cNvSpPr>
          <p:nvPr>
            <p:ph type="sldNum" sz="quarter" idx="10"/>
          </p:nvPr>
        </p:nvSpPr>
        <p:spPr/>
        <p:txBody>
          <a:bodyPr/>
          <a:lstStyle/>
          <a:p>
            <a:fld id="{B33B70AA-F8E5-4A91-98A9-9375775EC2AC}" type="slidenum">
              <a:rPr lang="en-US" smtClean="0"/>
              <a:t>3</a:t>
            </a:fld>
            <a:endParaRPr lang="en-US"/>
          </a:p>
        </p:txBody>
      </p:sp>
    </p:spTree>
    <p:extLst>
      <p:ext uri="{BB962C8B-B14F-4D97-AF65-F5344CB8AC3E}">
        <p14:creationId xmlns:p14="http://schemas.microsoft.com/office/powerpoint/2010/main" val="2071727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Domain Name System</a:t>
            </a:r>
            <a:endParaRPr lang="en-US" dirty="0"/>
          </a:p>
        </p:txBody>
      </p:sp>
      <p:sp>
        <p:nvSpPr>
          <p:cNvPr id="3" name="Content Placeholder 2"/>
          <p:cNvSpPr>
            <a:spLocks noGrp="1"/>
          </p:cNvSpPr>
          <p:nvPr>
            <p:ph idx="1"/>
          </p:nvPr>
        </p:nvSpPr>
        <p:spPr/>
        <p:txBody>
          <a:bodyPr/>
          <a:lstStyle/>
          <a:p>
            <a:r>
              <a:rPr lang="en-US" dirty="0" smtClean="0"/>
              <a:t>Remembering IP addresses would be brutal for humans</a:t>
            </a:r>
          </a:p>
          <a:p>
            <a:pPr lvl="1"/>
            <a:r>
              <a:rPr lang="en-US" dirty="0" smtClean="0"/>
              <a:t>Instead we use domain names, which are human-readable and more flexible</a:t>
            </a:r>
          </a:p>
          <a:p>
            <a:pPr lvl="2"/>
            <a:r>
              <a:rPr lang="en-US" i="1" dirty="0" smtClean="0"/>
              <a:t>e.g.</a:t>
            </a:r>
            <a:r>
              <a:rPr lang="en-US" dirty="0" smtClean="0"/>
              <a:t>  </a:t>
            </a:r>
            <a:r>
              <a:rPr lang="en-US" dirty="0" smtClean="0">
                <a:latin typeface="Courier New" panose="02070309020205020404" pitchFamily="49" charset="0"/>
                <a:cs typeface="Courier New" panose="02070309020205020404" pitchFamily="49" charset="0"/>
              </a:rPr>
              <a:t>cs.washington.edu</a:t>
            </a:r>
            <a:r>
              <a:rPr lang="en-US" dirty="0" smtClean="0"/>
              <a:t> instead of 128.208.3.88</a:t>
            </a:r>
          </a:p>
          <a:p>
            <a:pPr lvl="2"/>
            <a:endParaRPr lang="en-US" dirty="0"/>
          </a:p>
          <a:p>
            <a:r>
              <a:rPr lang="en-US" dirty="0" smtClean="0"/>
              <a:t>Computers find IP address for a domain name from the </a:t>
            </a:r>
            <a:r>
              <a:rPr lang="en-US" dirty="0" smtClean="0">
                <a:solidFill>
                  <a:srgbClr val="FF0000"/>
                </a:solidFill>
              </a:rPr>
              <a:t>domain name system </a:t>
            </a:r>
            <a:r>
              <a:rPr lang="en-US" dirty="0" smtClean="0"/>
              <a:t>(DNS)</a:t>
            </a:r>
          </a:p>
          <a:p>
            <a:pPr lvl="1"/>
            <a:r>
              <a:rPr lang="en-US" dirty="0" smtClean="0"/>
              <a:t>Another computer that acts as an IP address book</a:t>
            </a:r>
          </a:p>
          <a:p>
            <a:pPr lvl="2"/>
            <a:r>
              <a:rPr lang="en-US" dirty="0" smtClean="0"/>
              <a:t>Your computer </a:t>
            </a:r>
            <a:r>
              <a:rPr lang="en-US" i="1" dirty="0" smtClean="0"/>
              <a:t>does</a:t>
            </a:r>
            <a:r>
              <a:rPr lang="en-US" dirty="0" smtClean="0"/>
              <a:t> need to know the IP address of the DNS server</a:t>
            </a:r>
          </a:p>
          <a:p>
            <a:pPr lvl="1"/>
            <a:r>
              <a:rPr lang="en-US" dirty="0" smtClean="0"/>
              <a:t>DNS is an automatic directory search – it’s huge!</a:t>
            </a:r>
            <a:endParaRPr lang="en-US" dirty="0"/>
          </a:p>
        </p:txBody>
      </p:sp>
      <p:sp>
        <p:nvSpPr>
          <p:cNvPr id="4" name="Slide Number Placeholder 3"/>
          <p:cNvSpPr>
            <a:spLocks noGrp="1"/>
          </p:cNvSpPr>
          <p:nvPr>
            <p:ph type="sldNum" sz="quarter" idx="10"/>
          </p:nvPr>
        </p:nvSpPr>
        <p:spPr/>
        <p:txBody>
          <a:bodyPr/>
          <a:lstStyle/>
          <a:p>
            <a:fld id="{B33B70AA-F8E5-4A91-98A9-9375775EC2AC}" type="slidenum">
              <a:rPr lang="en-US" smtClean="0"/>
              <a:t>30</a:t>
            </a:fld>
            <a:endParaRPr lang="en-US"/>
          </a:p>
        </p:txBody>
      </p:sp>
    </p:spTree>
    <p:extLst>
      <p:ext uri="{BB962C8B-B14F-4D97-AF65-F5344CB8AC3E}">
        <p14:creationId xmlns:p14="http://schemas.microsoft.com/office/powerpoint/2010/main" val="2765656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Logical vs. Physical</a:t>
            </a:r>
            <a:endParaRPr lang="en-US" dirty="0"/>
          </a:p>
        </p:txBody>
      </p:sp>
      <p:sp>
        <p:nvSpPr>
          <p:cNvPr id="3" name="Content Placeholder 2"/>
          <p:cNvSpPr>
            <a:spLocks noGrp="1"/>
          </p:cNvSpPr>
          <p:nvPr>
            <p:ph idx="1"/>
          </p:nvPr>
        </p:nvSpPr>
        <p:spPr/>
        <p:txBody>
          <a:bodyPr/>
          <a:lstStyle/>
          <a:p>
            <a:r>
              <a:rPr lang="en-US" u="sng" dirty="0" smtClean="0"/>
              <a:t>Humans</a:t>
            </a:r>
            <a:r>
              <a:rPr lang="en-US" dirty="0" smtClean="0"/>
              <a:t> see the Internet as a </a:t>
            </a:r>
            <a:r>
              <a:rPr lang="en-US" dirty="0" smtClean="0">
                <a:solidFill>
                  <a:srgbClr val="FF0000"/>
                </a:solidFill>
              </a:rPr>
              <a:t>logical network</a:t>
            </a:r>
            <a:r>
              <a:rPr lang="en-US" dirty="0" smtClean="0"/>
              <a:t>:  an hierarchy of domains</a:t>
            </a:r>
          </a:p>
          <a:p>
            <a:r>
              <a:rPr lang="en-US" u="sng" dirty="0" smtClean="0"/>
              <a:t>Computers</a:t>
            </a:r>
            <a:r>
              <a:rPr lang="en-US" dirty="0" smtClean="0"/>
              <a:t> see the Internet as a </a:t>
            </a:r>
            <a:r>
              <a:rPr lang="en-US" dirty="0" smtClean="0">
                <a:solidFill>
                  <a:srgbClr val="FF0000"/>
                </a:solidFill>
              </a:rPr>
              <a:t>physical network</a:t>
            </a:r>
            <a:r>
              <a:rPr lang="en-US" dirty="0" smtClean="0"/>
              <a:t>:  IP addresses that map to computers</a:t>
            </a:r>
          </a:p>
          <a:p>
            <a:pPr lvl="2"/>
            <a:endParaRPr lang="en-US" dirty="0"/>
          </a:p>
          <a:p>
            <a:r>
              <a:rPr lang="en-US" dirty="0" smtClean="0"/>
              <a:t>The DNS relates the logical network to the physical network by translating domain names to IP addresses</a:t>
            </a:r>
          </a:p>
          <a:p>
            <a:pPr lvl="1"/>
            <a:r>
              <a:rPr lang="en-US" dirty="0" smtClean="0"/>
              <a:t>Requesting a web page from the same domain name may get “served” to you from a different IP address each time!</a:t>
            </a:r>
          </a:p>
          <a:p>
            <a:pPr lvl="1"/>
            <a:r>
              <a:rPr lang="en-US" dirty="0" smtClean="0"/>
              <a:t>For improved performance, most web content is stored in multiple locations</a:t>
            </a:r>
            <a:endParaRPr lang="en-US" dirty="0"/>
          </a:p>
        </p:txBody>
      </p:sp>
      <p:sp>
        <p:nvSpPr>
          <p:cNvPr id="4" name="Slide Number Placeholder 3"/>
          <p:cNvSpPr>
            <a:spLocks noGrp="1"/>
          </p:cNvSpPr>
          <p:nvPr>
            <p:ph type="sldNum" sz="quarter" idx="10"/>
          </p:nvPr>
        </p:nvSpPr>
        <p:spPr/>
        <p:txBody>
          <a:bodyPr/>
          <a:lstStyle/>
          <a:p>
            <a:fld id="{B33B70AA-F8E5-4A91-98A9-9375775EC2AC}" type="slidenum">
              <a:rPr lang="en-US" smtClean="0"/>
              <a:t>31</a:t>
            </a:fld>
            <a:endParaRPr lang="en-US"/>
          </a:p>
        </p:txBody>
      </p:sp>
    </p:spTree>
    <p:extLst>
      <p:ext uri="{BB962C8B-B14F-4D97-AF65-F5344CB8AC3E}">
        <p14:creationId xmlns:p14="http://schemas.microsoft.com/office/powerpoint/2010/main" val="31021475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(If Time)</a:t>
            </a:r>
            <a:endParaRPr lang="en-US" dirty="0"/>
          </a:p>
        </p:txBody>
      </p:sp>
      <p:sp>
        <p:nvSpPr>
          <p:cNvPr id="3" name="Content Placeholder 2"/>
          <p:cNvSpPr>
            <a:spLocks noGrp="1"/>
          </p:cNvSpPr>
          <p:nvPr>
            <p:ph idx="1"/>
          </p:nvPr>
        </p:nvSpPr>
        <p:spPr/>
        <p:txBody>
          <a:bodyPr/>
          <a:lstStyle/>
          <a:p>
            <a:r>
              <a:rPr lang="en-US" dirty="0" smtClean="0"/>
              <a:t>The Internet was supposed to bring the world “closer together”</a:t>
            </a:r>
          </a:p>
          <a:p>
            <a:pPr lvl="2"/>
            <a:endParaRPr lang="en-US" dirty="0"/>
          </a:p>
          <a:p>
            <a:r>
              <a:rPr lang="en-US" dirty="0" smtClean="0"/>
              <a:t>Do you think it has?  Why or why not</a:t>
            </a:r>
            <a:r>
              <a:rPr lang="en-US" dirty="0" smtClean="0"/>
              <a:t>?</a:t>
            </a:r>
          </a:p>
        </p:txBody>
      </p:sp>
      <p:sp>
        <p:nvSpPr>
          <p:cNvPr id="4" name="Slide Number Placeholder 3"/>
          <p:cNvSpPr>
            <a:spLocks noGrp="1"/>
          </p:cNvSpPr>
          <p:nvPr>
            <p:ph type="sldNum" sz="quarter" idx="10"/>
          </p:nvPr>
        </p:nvSpPr>
        <p:spPr/>
        <p:txBody>
          <a:bodyPr/>
          <a:lstStyle/>
          <a:p>
            <a:fld id="{B33B70AA-F8E5-4A91-98A9-9375775EC2AC}" type="slidenum">
              <a:rPr lang="en-US" smtClean="0"/>
              <a:t>32</a:t>
            </a:fld>
            <a:endParaRPr lang="en-US"/>
          </a:p>
        </p:txBody>
      </p:sp>
      <mc:AlternateContent xmlns:mc="http://schemas.openxmlformats.org/markup-compatibility/2006">
        <mc:Choice xmlns:p14="http://schemas.microsoft.com/office/powerpoint/2010/main" Requires="p14">
          <p:contentPart p14:bwMode="auto" r:id="rId2">
            <p14:nvContentPartPr>
              <p14:cNvPr id="5" name="Ink 4"/>
              <p14:cNvContentPartPr/>
              <p14:nvPr/>
            </p14:nvContentPartPr>
            <p14:xfrm>
              <a:off x="869760" y="3110760"/>
              <a:ext cx="8062920" cy="1500480"/>
            </p14:xfrm>
          </p:contentPart>
        </mc:Choice>
        <mc:Fallback>
          <p:pic>
            <p:nvPicPr>
              <p:cNvPr id="5" name="Ink 4"/>
              <p:cNvPicPr/>
              <p:nvPr/>
            </p:nvPicPr>
            <p:blipFill>
              <a:blip r:embed="rId3"/>
              <a:stretch>
                <a:fillRect/>
              </a:stretch>
            </p:blipFill>
            <p:spPr>
              <a:xfrm>
                <a:off x="862200" y="3101760"/>
                <a:ext cx="8076960" cy="1519200"/>
              </a:xfrm>
              <a:prstGeom prst="rect">
                <a:avLst/>
              </a:prstGeom>
            </p:spPr>
          </p:pic>
        </mc:Fallback>
      </mc:AlternateContent>
    </p:spTree>
    <p:extLst>
      <p:ext uri="{BB962C8B-B14F-4D97-AF65-F5344CB8AC3E}">
        <p14:creationId xmlns:p14="http://schemas.microsoft.com/office/powerpoint/2010/main" val="11382834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A </a:t>
            </a:r>
            <a:r>
              <a:rPr lang="en-US" dirty="0" smtClean="0">
                <a:solidFill>
                  <a:srgbClr val="FF0000"/>
                </a:solidFill>
              </a:rPr>
              <a:t>network</a:t>
            </a:r>
            <a:r>
              <a:rPr lang="en-US" dirty="0" smtClean="0"/>
              <a:t> is a group of computing devices connected together, either by wire or wirelessly</a:t>
            </a:r>
          </a:p>
          <a:p>
            <a:pPr lvl="1"/>
            <a:r>
              <a:rPr lang="en-US" dirty="0" smtClean="0"/>
              <a:t>From very small to very big</a:t>
            </a:r>
          </a:p>
          <a:p>
            <a:pPr lvl="1"/>
            <a:r>
              <a:rPr lang="en-US" dirty="0" smtClean="0"/>
              <a:t>The Internet is the largest network of networks</a:t>
            </a:r>
          </a:p>
          <a:p>
            <a:r>
              <a:rPr lang="en-US" dirty="0" smtClean="0"/>
              <a:t>The Internet grew rapidly and has become increasingly omnipresent</a:t>
            </a:r>
          </a:p>
          <a:p>
            <a:pPr lvl="1"/>
            <a:r>
              <a:rPr lang="en-US" dirty="0" smtClean="0"/>
              <a:t>Highly fault-tolerant due to </a:t>
            </a:r>
            <a:r>
              <a:rPr lang="en-US" dirty="0" smtClean="0">
                <a:solidFill>
                  <a:srgbClr val="FF0000"/>
                </a:solidFill>
              </a:rPr>
              <a:t>decentralization</a:t>
            </a:r>
          </a:p>
          <a:p>
            <a:pPr lvl="1"/>
            <a:r>
              <a:rPr lang="en-US" dirty="0" smtClean="0"/>
              <a:t>Growth aided by </a:t>
            </a:r>
            <a:r>
              <a:rPr lang="en-US" dirty="0" smtClean="0">
                <a:solidFill>
                  <a:srgbClr val="FF0000"/>
                </a:solidFill>
              </a:rPr>
              <a:t>open standards</a:t>
            </a:r>
          </a:p>
          <a:p>
            <a:r>
              <a:rPr lang="en-US" dirty="0" smtClean="0"/>
              <a:t>Data is passed between computing devices in small pieces called </a:t>
            </a:r>
            <a:r>
              <a:rPr lang="en-US" dirty="0" smtClean="0">
                <a:solidFill>
                  <a:srgbClr val="FF0000"/>
                </a:solidFill>
              </a:rPr>
              <a:t>packets</a:t>
            </a:r>
          </a:p>
          <a:p>
            <a:pPr lvl="1"/>
            <a:r>
              <a:rPr lang="en-US" dirty="0" smtClean="0"/>
              <a:t>The </a:t>
            </a:r>
            <a:r>
              <a:rPr lang="en-US" dirty="0" smtClean="0">
                <a:solidFill>
                  <a:srgbClr val="FF0000"/>
                </a:solidFill>
              </a:rPr>
              <a:t>domain name system </a:t>
            </a:r>
            <a:r>
              <a:rPr lang="en-US" dirty="0" smtClean="0"/>
              <a:t>translates from domain names to </a:t>
            </a:r>
            <a:r>
              <a:rPr lang="en-US" dirty="0" smtClean="0">
                <a:solidFill>
                  <a:srgbClr val="FF0000"/>
                </a:solidFill>
              </a:rPr>
              <a:t>IP addresses</a:t>
            </a:r>
            <a:r>
              <a:rPr lang="en-US" dirty="0" smtClean="0"/>
              <a:t> in order to reach a specific device</a:t>
            </a:r>
            <a:endParaRPr lang="en-US" dirty="0"/>
          </a:p>
        </p:txBody>
      </p:sp>
      <p:sp>
        <p:nvSpPr>
          <p:cNvPr id="4" name="Slide Number Placeholder 3"/>
          <p:cNvSpPr>
            <a:spLocks noGrp="1"/>
          </p:cNvSpPr>
          <p:nvPr>
            <p:ph type="sldNum" sz="quarter" idx="10"/>
          </p:nvPr>
        </p:nvSpPr>
        <p:spPr/>
        <p:txBody>
          <a:bodyPr/>
          <a:lstStyle/>
          <a:p>
            <a:fld id="{B33B70AA-F8E5-4A91-98A9-9375775EC2AC}" type="slidenum">
              <a:rPr lang="en-US" smtClean="0"/>
              <a:t>33</a:t>
            </a:fld>
            <a:endParaRPr lang="en-US"/>
          </a:p>
        </p:txBody>
      </p:sp>
    </p:spTree>
    <p:extLst>
      <p:ext uri="{BB962C8B-B14F-4D97-AF65-F5344CB8AC3E}">
        <p14:creationId xmlns:p14="http://schemas.microsoft.com/office/powerpoint/2010/main" val="2872388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Channels</a:t>
            </a:r>
            <a:endParaRPr lang="en-US" dirty="0"/>
          </a:p>
        </p:txBody>
      </p:sp>
      <p:sp>
        <p:nvSpPr>
          <p:cNvPr id="3" name="Content Placeholder 2"/>
          <p:cNvSpPr>
            <a:spLocks noGrp="1"/>
          </p:cNvSpPr>
          <p:nvPr>
            <p:ph idx="1"/>
          </p:nvPr>
        </p:nvSpPr>
        <p:spPr/>
        <p:txBody>
          <a:bodyPr/>
          <a:lstStyle/>
          <a:p>
            <a:r>
              <a:rPr lang="en-US" dirty="0" smtClean="0"/>
              <a:t>We often transmit sequences of bits between computers – why?</a:t>
            </a:r>
          </a:p>
          <a:p>
            <a:pPr lvl="1"/>
            <a:r>
              <a:rPr lang="en-US" dirty="0" smtClean="0"/>
              <a:t>Only capability we need because of binary encoding!</a:t>
            </a:r>
          </a:p>
          <a:p>
            <a:pPr lvl="1"/>
            <a:r>
              <a:rPr lang="en-US" dirty="0" smtClean="0"/>
              <a:t>Via wire:  Ethernet</a:t>
            </a:r>
          </a:p>
          <a:p>
            <a:pPr lvl="1"/>
            <a:r>
              <a:rPr lang="en-US" dirty="0" smtClean="0"/>
              <a:t>Via wireless:  </a:t>
            </a:r>
            <a:r>
              <a:rPr lang="en-US" dirty="0" err="1" smtClean="0"/>
              <a:t>WiFi</a:t>
            </a:r>
            <a:r>
              <a:rPr lang="en-US" dirty="0" smtClean="0"/>
              <a:t>, 3G/4G, Bluetooth</a:t>
            </a:r>
          </a:p>
          <a:p>
            <a:pPr lvl="2"/>
            <a:endParaRPr lang="en-US" dirty="0"/>
          </a:p>
          <a:p>
            <a:r>
              <a:rPr lang="en-US" dirty="0" smtClean="0"/>
              <a:t>A </a:t>
            </a:r>
            <a:r>
              <a:rPr lang="en-US" dirty="0" smtClean="0">
                <a:solidFill>
                  <a:srgbClr val="FF0000"/>
                </a:solidFill>
              </a:rPr>
              <a:t>network</a:t>
            </a:r>
            <a:r>
              <a:rPr lang="en-US" dirty="0" smtClean="0"/>
              <a:t> is a group of computing devices connected together, either by wire or wirelessly</a:t>
            </a:r>
            <a:endParaRPr lang="en-US" dirty="0"/>
          </a:p>
        </p:txBody>
      </p:sp>
      <p:grpSp>
        <p:nvGrpSpPr>
          <p:cNvPr id="4" name="Group 3"/>
          <p:cNvGrpSpPr/>
          <p:nvPr/>
        </p:nvGrpSpPr>
        <p:grpSpPr>
          <a:xfrm>
            <a:off x="2935224" y="5120640"/>
            <a:ext cx="3273552" cy="1143832"/>
            <a:chOff x="1792224" y="3760353"/>
            <a:chExt cx="3273552" cy="1143832"/>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6749" t="7143" r="6749" b="7143"/>
            <a:stretch/>
          </p:blipFill>
          <p:spPr>
            <a:xfrm>
              <a:off x="1792224" y="3760353"/>
              <a:ext cx="731520" cy="1143832"/>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6749" t="7143" r="6749" b="7143"/>
            <a:stretch/>
          </p:blipFill>
          <p:spPr>
            <a:xfrm>
              <a:off x="4334256" y="3760353"/>
              <a:ext cx="731520" cy="1143832"/>
            </a:xfrm>
            <a:prstGeom prst="rect">
              <a:avLst/>
            </a:prstGeom>
          </p:spPr>
        </p:pic>
        <p:cxnSp>
          <p:nvCxnSpPr>
            <p:cNvPr id="7" name="Shape 51"/>
            <p:cNvCxnSpPr/>
            <p:nvPr/>
          </p:nvCxnSpPr>
          <p:spPr>
            <a:xfrm>
              <a:off x="2743200" y="4332269"/>
              <a:ext cx="1371600" cy="0"/>
            </a:xfrm>
            <a:prstGeom prst="straightConnector1">
              <a:avLst/>
            </a:prstGeom>
            <a:noFill/>
            <a:ln w="38100" cap="flat" cmpd="sng">
              <a:solidFill>
                <a:srgbClr val="4B2A85"/>
              </a:solidFill>
              <a:prstDash val="solid"/>
              <a:round/>
              <a:headEnd type="arrow" w="med" len="med"/>
              <a:tailEnd type="arrow" w="med" len="med"/>
            </a:ln>
          </p:spPr>
        </p:cxnSp>
      </p:grpSp>
      <p:sp>
        <p:nvSpPr>
          <p:cNvPr id="8" name="Slide Number Placeholder 7"/>
          <p:cNvSpPr>
            <a:spLocks noGrp="1"/>
          </p:cNvSpPr>
          <p:nvPr>
            <p:ph type="sldNum" sz="quarter" idx="10"/>
          </p:nvPr>
        </p:nvSpPr>
        <p:spPr/>
        <p:txBody>
          <a:bodyPr/>
          <a:lstStyle/>
          <a:p>
            <a:fld id="{B33B70AA-F8E5-4A91-98A9-9375775EC2AC}" type="slidenum">
              <a:rPr lang="en-US" smtClean="0"/>
              <a:t>4</a:t>
            </a:fld>
            <a:endParaRPr lang="en-US"/>
          </a:p>
        </p:txBody>
      </p:sp>
      <mc:AlternateContent xmlns:mc="http://schemas.openxmlformats.org/markup-compatibility/2006">
        <mc:Choice xmlns:p14="http://schemas.microsoft.com/office/powerpoint/2010/main" Requires="p14">
          <p:contentPart p14:bwMode="auto" r:id="rId4">
            <p14:nvContentPartPr>
              <p14:cNvPr id="9" name="Ink 8"/>
              <p14:cNvContentPartPr/>
              <p14:nvPr/>
            </p14:nvContentPartPr>
            <p14:xfrm>
              <a:off x="3693240" y="1839240"/>
              <a:ext cx="5319720" cy="1744560"/>
            </p14:xfrm>
          </p:contentPart>
        </mc:Choice>
        <mc:Fallback>
          <p:pic>
            <p:nvPicPr>
              <p:cNvPr id="9" name="Ink 8"/>
              <p:cNvPicPr/>
              <p:nvPr/>
            </p:nvPicPr>
            <p:blipFill>
              <a:blip r:embed="rId5"/>
              <a:stretch>
                <a:fillRect/>
              </a:stretch>
            </p:blipFill>
            <p:spPr>
              <a:xfrm>
                <a:off x="3684960" y="1832400"/>
                <a:ext cx="5335560" cy="1761840"/>
              </a:xfrm>
              <a:prstGeom prst="rect">
                <a:avLst/>
              </a:prstGeom>
            </p:spPr>
          </p:pic>
        </mc:Fallback>
      </mc:AlternateContent>
    </p:spTree>
    <p:extLst>
      <p:ext uri="{BB962C8B-B14F-4D97-AF65-F5344CB8AC3E}">
        <p14:creationId xmlns:p14="http://schemas.microsoft.com/office/powerpoint/2010/main" val="711624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Simple Model for Networks</a:t>
            </a:r>
            <a:endParaRPr lang="en-US" dirty="0"/>
          </a:p>
        </p:txBody>
      </p:sp>
      <p:sp>
        <p:nvSpPr>
          <p:cNvPr id="3" name="Content Placeholder 2"/>
          <p:cNvSpPr>
            <a:spLocks noGrp="1"/>
          </p:cNvSpPr>
          <p:nvPr>
            <p:ph idx="1"/>
          </p:nvPr>
        </p:nvSpPr>
        <p:spPr/>
        <p:txBody>
          <a:bodyPr/>
          <a:lstStyle/>
          <a:p>
            <a:r>
              <a:rPr lang="en-US" dirty="0" smtClean="0"/>
              <a:t>One way to represent computer networks is as a </a:t>
            </a:r>
            <a:r>
              <a:rPr lang="en-US" dirty="0" smtClean="0">
                <a:solidFill>
                  <a:srgbClr val="FF0000"/>
                </a:solidFill>
              </a:rPr>
              <a:t>graph</a:t>
            </a:r>
          </a:p>
          <a:p>
            <a:pPr lvl="1"/>
            <a:r>
              <a:rPr lang="en-US" dirty="0" smtClean="0"/>
              <a:t>Each </a:t>
            </a:r>
            <a:r>
              <a:rPr lang="en-US" dirty="0" smtClean="0">
                <a:solidFill>
                  <a:srgbClr val="FF0000"/>
                </a:solidFill>
              </a:rPr>
              <a:t>node</a:t>
            </a:r>
            <a:r>
              <a:rPr lang="en-US" dirty="0" smtClean="0"/>
              <a:t> represents one machine on the network</a:t>
            </a:r>
          </a:p>
          <a:p>
            <a:pPr lvl="1"/>
            <a:r>
              <a:rPr lang="en-US" dirty="0" smtClean="0"/>
              <a:t>Each </a:t>
            </a:r>
            <a:r>
              <a:rPr lang="en-US" dirty="0" smtClean="0">
                <a:solidFill>
                  <a:srgbClr val="FF0000"/>
                </a:solidFill>
              </a:rPr>
              <a:t>edge</a:t>
            </a:r>
            <a:r>
              <a:rPr lang="en-US" dirty="0" smtClean="0"/>
              <a:t> represents a connection between two machines</a:t>
            </a:r>
          </a:p>
          <a:p>
            <a:pPr lvl="1"/>
            <a:endParaRPr lang="en-US" dirty="0" smtClean="0"/>
          </a:p>
          <a:p>
            <a:pPr lvl="2"/>
            <a:endParaRPr lang="en-US" dirty="0"/>
          </a:p>
          <a:p>
            <a:r>
              <a:rPr lang="en-US" dirty="0" smtClean="0"/>
              <a:t>Below is a network of just two computers:</a:t>
            </a:r>
          </a:p>
          <a:p>
            <a:pPr lvl="1"/>
            <a:r>
              <a:rPr lang="en-US" dirty="0" smtClean="0"/>
              <a:t>2 nodes and 1 edge</a:t>
            </a:r>
            <a:endParaRPr lang="en-US" dirty="0"/>
          </a:p>
        </p:txBody>
      </p:sp>
      <p:sp>
        <p:nvSpPr>
          <p:cNvPr id="4" name="Slide Number Placeholder 3"/>
          <p:cNvSpPr>
            <a:spLocks noGrp="1"/>
          </p:cNvSpPr>
          <p:nvPr>
            <p:ph type="sldNum" sz="quarter" idx="10"/>
          </p:nvPr>
        </p:nvSpPr>
        <p:spPr/>
        <p:txBody>
          <a:bodyPr/>
          <a:lstStyle/>
          <a:p>
            <a:fld id="{B33B70AA-F8E5-4A91-98A9-9375775EC2AC}" type="slidenum">
              <a:rPr lang="en-US" smtClean="0"/>
              <a:t>5</a:t>
            </a:fld>
            <a:endParaRPr lang="en-US"/>
          </a:p>
        </p:txBody>
      </p:sp>
      <p:grpSp>
        <p:nvGrpSpPr>
          <p:cNvPr id="5" name="Group 4"/>
          <p:cNvGrpSpPr/>
          <p:nvPr/>
        </p:nvGrpSpPr>
        <p:grpSpPr>
          <a:xfrm>
            <a:off x="2304288" y="5120640"/>
            <a:ext cx="4539825" cy="1143832"/>
            <a:chOff x="1166732" y="3760353"/>
            <a:chExt cx="4539825" cy="1143832"/>
          </a:xfrm>
        </p:grpSpPr>
        <p:grpSp>
          <p:nvGrpSpPr>
            <p:cNvPr id="6" name="Group 5"/>
            <p:cNvGrpSpPr/>
            <p:nvPr/>
          </p:nvGrpSpPr>
          <p:grpSpPr>
            <a:xfrm>
              <a:off x="1792224" y="3760353"/>
              <a:ext cx="3273552" cy="1143832"/>
              <a:chOff x="1792224" y="3760353"/>
              <a:chExt cx="3273552" cy="1143832"/>
            </a:xfrm>
          </p:grpSpPr>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6749" t="7143" r="6749" b="7143"/>
              <a:stretch/>
            </p:blipFill>
            <p:spPr>
              <a:xfrm>
                <a:off x="1792224" y="3760353"/>
                <a:ext cx="731520" cy="1143832"/>
              </a:xfrm>
              <a:prstGeom prst="rect">
                <a:avLst/>
              </a:prstGeom>
            </p:spPr>
          </p:pic>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l="6749" t="7143" r="6749" b="7143"/>
              <a:stretch/>
            </p:blipFill>
            <p:spPr>
              <a:xfrm>
                <a:off x="4334256" y="3760353"/>
                <a:ext cx="731520" cy="1143832"/>
              </a:xfrm>
              <a:prstGeom prst="rect">
                <a:avLst/>
              </a:prstGeom>
            </p:spPr>
          </p:pic>
          <p:cxnSp>
            <p:nvCxnSpPr>
              <p:cNvPr id="12" name="Shape 51"/>
              <p:cNvCxnSpPr/>
              <p:nvPr/>
            </p:nvCxnSpPr>
            <p:spPr>
              <a:xfrm>
                <a:off x="2743200" y="4332269"/>
                <a:ext cx="1371600" cy="0"/>
              </a:xfrm>
              <a:prstGeom prst="straightConnector1">
                <a:avLst/>
              </a:prstGeom>
              <a:noFill/>
              <a:ln w="38100" cap="flat" cmpd="sng">
                <a:solidFill>
                  <a:srgbClr val="4B2A85"/>
                </a:solidFill>
                <a:prstDash val="solid"/>
                <a:round/>
                <a:headEnd type="arrow" w="med" len="med"/>
                <a:tailEnd type="arrow" w="med" len="med"/>
              </a:ln>
            </p:spPr>
          </p:cxnSp>
        </p:grpSp>
        <p:sp>
          <p:nvSpPr>
            <p:cNvPr id="7" name="TextBox 6"/>
            <p:cNvSpPr txBox="1"/>
            <p:nvPr/>
          </p:nvSpPr>
          <p:spPr>
            <a:xfrm>
              <a:off x="5013739" y="4178379"/>
              <a:ext cx="692818" cy="369332"/>
            </a:xfrm>
            <a:prstGeom prst="rect">
              <a:avLst/>
            </a:prstGeom>
            <a:noFill/>
          </p:spPr>
          <p:txBody>
            <a:bodyPr wrap="none" rtlCol="0">
              <a:spAutoFit/>
            </a:bodyPr>
            <a:lstStyle/>
            <a:p>
              <a:r>
                <a:rPr lang="en-US" dirty="0" smtClean="0">
                  <a:solidFill>
                    <a:schemeClr val="tx1"/>
                  </a:solidFill>
                  <a:latin typeface="Calibri" panose="020F0502020204030204" pitchFamily="34" charset="0"/>
                  <a:cs typeface="Calibri" panose="020F0502020204030204" pitchFamily="34" charset="0"/>
                </a:rPr>
                <a:t>Node</a:t>
              </a:r>
              <a:endParaRPr lang="en-US" dirty="0">
                <a:solidFill>
                  <a:schemeClr val="tx1"/>
                </a:solidFill>
                <a:latin typeface="Calibri" panose="020F0502020204030204" pitchFamily="34" charset="0"/>
                <a:cs typeface="Calibri" panose="020F0502020204030204" pitchFamily="34" charset="0"/>
              </a:endParaRPr>
            </a:p>
          </p:txBody>
        </p:sp>
        <p:sp>
          <p:nvSpPr>
            <p:cNvPr id="8" name="TextBox 7"/>
            <p:cNvSpPr txBox="1"/>
            <p:nvPr/>
          </p:nvSpPr>
          <p:spPr>
            <a:xfrm>
              <a:off x="1166732" y="4178379"/>
              <a:ext cx="692818" cy="369332"/>
            </a:xfrm>
            <a:prstGeom prst="rect">
              <a:avLst/>
            </a:prstGeom>
            <a:noFill/>
          </p:spPr>
          <p:txBody>
            <a:bodyPr wrap="none" rtlCol="0">
              <a:spAutoFit/>
            </a:bodyPr>
            <a:lstStyle/>
            <a:p>
              <a:r>
                <a:rPr lang="en-US" dirty="0" smtClean="0">
                  <a:solidFill>
                    <a:schemeClr val="tx1"/>
                  </a:solidFill>
                  <a:latin typeface="Calibri" panose="020F0502020204030204" pitchFamily="34" charset="0"/>
                  <a:cs typeface="Calibri" panose="020F0502020204030204" pitchFamily="34" charset="0"/>
                </a:rPr>
                <a:t>Node</a:t>
              </a:r>
              <a:endParaRPr lang="en-US" dirty="0">
                <a:solidFill>
                  <a:schemeClr val="tx1"/>
                </a:solidFill>
                <a:latin typeface="Calibri" panose="020F0502020204030204" pitchFamily="34" charset="0"/>
                <a:cs typeface="Calibri" panose="020F0502020204030204" pitchFamily="34" charset="0"/>
              </a:endParaRPr>
            </a:p>
          </p:txBody>
        </p:sp>
        <p:sp>
          <p:nvSpPr>
            <p:cNvPr id="9" name="TextBox 8"/>
            <p:cNvSpPr txBox="1"/>
            <p:nvPr/>
          </p:nvSpPr>
          <p:spPr>
            <a:xfrm>
              <a:off x="3088458" y="4329341"/>
              <a:ext cx="637803" cy="369332"/>
            </a:xfrm>
            <a:prstGeom prst="rect">
              <a:avLst/>
            </a:prstGeom>
            <a:noFill/>
          </p:spPr>
          <p:txBody>
            <a:bodyPr wrap="none" rtlCol="0">
              <a:spAutoFit/>
            </a:bodyPr>
            <a:lstStyle/>
            <a:p>
              <a:pPr algn="ctr"/>
              <a:r>
                <a:rPr lang="en-US" dirty="0" smtClean="0">
                  <a:solidFill>
                    <a:srgbClr val="4B2A85"/>
                  </a:solidFill>
                  <a:latin typeface="Calibri" panose="020F0502020204030204" pitchFamily="34" charset="0"/>
                  <a:cs typeface="Calibri" panose="020F0502020204030204" pitchFamily="34" charset="0"/>
                </a:rPr>
                <a:t>Edge</a:t>
              </a:r>
              <a:endParaRPr lang="en-US" dirty="0">
                <a:solidFill>
                  <a:srgbClr val="4B2A85"/>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695986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Home Network</a:t>
            </a:r>
            <a:endParaRPr lang="en-US" dirty="0"/>
          </a:p>
        </p:txBody>
      </p:sp>
      <p:sp>
        <p:nvSpPr>
          <p:cNvPr id="3" name="Content Placeholder 2"/>
          <p:cNvSpPr>
            <a:spLocks noGrp="1"/>
          </p:cNvSpPr>
          <p:nvPr>
            <p:ph idx="1"/>
          </p:nvPr>
        </p:nvSpPr>
        <p:spPr/>
        <p:txBody>
          <a:bodyPr/>
          <a:lstStyle/>
          <a:p>
            <a:r>
              <a:rPr lang="en-US" dirty="0" smtClean="0"/>
              <a:t>The network at my house:  7 nodes, 6 edges</a:t>
            </a:r>
          </a:p>
          <a:p>
            <a:pPr lvl="1"/>
            <a:r>
              <a:rPr lang="en-US" dirty="0" smtClean="0"/>
              <a:t>Not counting the outside world</a:t>
            </a:r>
            <a:endParaRPr lang="en-US" dirty="0"/>
          </a:p>
        </p:txBody>
      </p:sp>
      <p:sp>
        <p:nvSpPr>
          <p:cNvPr id="4" name="Slide Number Placeholder 3"/>
          <p:cNvSpPr>
            <a:spLocks noGrp="1"/>
          </p:cNvSpPr>
          <p:nvPr>
            <p:ph type="sldNum" sz="quarter" idx="10"/>
          </p:nvPr>
        </p:nvSpPr>
        <p:spPr/>
        <p:txBody>
          <a:bodyPr/>
          <a:lstStyle/>
          <a:p>
            <a:fld id="{B33B70AA-F8E5-4A91-98A9-9375775EC2AC}" type="slidenum">
              <a:rPr lang="en-US" smtClean="0"/>
              <a:t>6</a:t>
            </a:fld>
            <a:endParaRPr lang="en-US"/>
          </a:p>
        </p:txBody>
      </p:sp>
      <p:grpSp>
        <p:nvGrpSpPr>
          <p:cNvPr id="23" name="Group 22"/>
          <p:cNvGrpSpPr>
            <a:grpSpLocks noChangeAspect="1"/>
          </p:cNvGrpSpPr>
          <p:nvPr/>
        </p:nvGrpSpPr>
        <p:grpSpPr>
          <a:xfrm>
            <a:off x="365760" y="2468880"/>
            <a:ext cx="8686800" cy="4166759"/>
            <a:chOff x="514680" y="1754735"/>
            <a:chExt cx="8229600" cy="3947456"/>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7556" y="2045527"/>
              <a:ext cx="1411149" cy="140563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680" y="3636031"/>
              <a:ext cx="1175958" cy="1855639"/>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22408" b="26520"/>
            <a:stretch/>
          </p:blipFill>
          <p:spPr>
            <a:xfrm>
              <a:off x="6366323" y="4774859"/>
              <a:ext cx="1672382" cy="854117"/>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58205" y="3636031"/>
              <a:ext cx="1175958" cy="1063057"/>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1735" y="2139776"/>
              <a:ext cx="1617792" cy="1175958"/>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93147" y="1754735"/>
              <a:ext cx="1292261" cy="1175958"/>
            </a:xfrm>
            <a:prstGeom prst="rect">
              <a:avLst/>
            </a:prstGeom>
          </p:spPr>
        </p:pic>
        <p:cxnSp>
          <p:nvCxnSpPr>
            <p:cNvPr id="13" name="Shape 51"/>
            <p:cNvCxnSpPr/>
            <p:nvPr/>
          </p:nvCxnSpPr>
          <p:spPr>
            <a:xfrm rot="19920000">
              <a:off x="5351574" y="3740460"/>
              <a:ext cx="1411149" cy="0"/>
            </a:xfrm>
            <a:prstGeom prst="straightConnector1">
              <a:avLst/>
            </a:prstGeom>
            <a:noFill/>
            <a:ln w="38100" cap="flat" cmpd="sng">
              <a:solidFill>
                <a:srgbClr val="4B2A85"/>
              </a:solidFill>
              <a:prstDash val="solid"/>
              <a:round/>
              <a:headEnd type="arrow" w="med" len="med"/>
              <a:tailEnd type="arrow" w="med" len="med"/>
            </a:ln>
          </p:spPr>
        </p:cxnSp>
        <p:cxnSp>
          <p:nvCxnSpPr>
            <p:cNvPr id="14" name="Shape 51"/>
            <p:cNvCxnSpPr/>
            <p:nvPr/>
          </p:nvCxnSpPr>
          <p:spPr>
            <a:xfrm>
              <a:off x="4560178" y="3002967"/>
              <a:ext cx="86627" cy="692700"/>
            </a:xfrm>
            <a:prstGeom prst="straightConnector1">
              <a:avLst/>
            </a:prstGeom>
            <a:noFill/>
            <a:ln w="38100" cap="flat" cmpd="sng">
              <a:solidFill>
                <a:srgbClr val="4B2A85"/>
              </a:solidFill>
              <a:prstDash val="solid"/>
              <a:round/>
              <a:headEnd type="arrow" w="med" len="med"/>
              <a:tailEnd type="arrow" w="med" len="med"/>
            </a:ln>
          </p:spPr>
        </p:cxnSp>
        <p:cxnSp>
          <p:nvCxnSpPr>
            <p:cNvPr id="15" name="Shape 51"/>
            <p:cNvCxnSpPr/>
            <p:nvPr/>
          </p:nvCxnSpPr>
          <p:spPr>
            <a:xfrm rot="20280000">
              <a:off x="3209375" y="4838868"/>
              <a:ext cx="999564" cy="0"/>
            </a:xfrm>
            <a:prstGeom prst="straightConnector1">
              <a:avLst/>
            </a:prstGeom>
            <a:noFill/>
            <a:ln w="38100" cap="flat" cmpd="sng">
              <a:solidFill>
                <a:srgbClr val="4B2A85"/>
              </a:solidFill>
              <a:prstDash val="solid"/>
              <a:round/>
              <a:headEnd type="arrow" w="med" len="med"/>
              <a:tailEnd type="arrow" w="med" len="med"/>
            </a:ln>
          </p:spPr>
        </p:cxnSp>
        <p:cxnSp>
          <p:nvCxnSpPr>
            <p:cNvPr id="16" name="Shape 51"/>
            <p:cNvCxnSpPr/>
            <p:nvPr/>
          </p:nvCxnSpPr>
          <p:spPr>
            <a:xfrm>
              <a:off x="1690638" y="4363980"/>
              <a:ext cx="2469511" cy="0"/>
            </a:xfrm>
            <a:prstGeom prst="straightConnector1">
              <a:avLst/>
            </a:prstGeom>
            <a:noFill/>
            <a:ln w="38100" cap="flat" cmpd="sng">
              <a:solidFill>
                <a:srgbClr val="4B2A85"/>
              </a:solidFill>
              <a:prstDash val="solid"/>
              <a:round/>
              <a:headEnd type="arrow" w="med" len="med"/>
              <a:tailEnd type="arrow" w="med" len="med"/>
            </a:ln>
          </p:spPr>
        </p:cxnSp>
        <p:cxnSp>
          <p:nvCxnSpPr>
            <p:cNvPr id="17" name="Shape 51"/>
            <p:cNvCxnSpPr/>
            <p:nvPr/>
          </p:nvCxnSpPr>
          <p:spPr>
            <a:xfrm rot="1620000">
              <a:off x="2059992" y="3651066"/>
              <a:ext cx="2234320" cy="0"/>
            </a:xfrm>
            <a:prstGeom prst="straightConnector1">
              <a:avLst/>
            </a:prstGeom>
            <a:noFill/>
            <a:ln w="38100" cap="flat" cmpd="sng">
              <a:solidFill>
                <a:srgbClr val="4B2A85"/>
              </a:solidFill>
              <a:prstDash val="solid"/>
              <a:round/>
              <a:headEnd type="arrow" w="med" len="med"/>
              <a:tailEnd type="arrow" w="med" len="med"/>
            </a:ln>
          </p:spPr>
        </p:cxnSp>
        <p:cxnSp>
          <p:nvCxnSpPr>
            <p:cNvPr id="19" name="Shape 51"/>
            <p:cNvCxnSpPr/>
            <p:nvPr/>
          </p:nvCxnSpPr>
          <p:spPr>
            <a:xfrm rot="1200000">
              <a:off x="5491450" y="4759498"/>
              <a:ext cx="940766" cy="0"/>
            </a:xfrm>
            <a:prstGeom prst="straightConnector1">
              <a:avLst/>
            </a:prstGeom>
            <a:noFill/>
            <a:ln w="38100" cap="flat" cmpd="sng">
              <a:solidFill>
                <a:srgbClr val="4B2A85"/>
              </a:solidFill>
              <a:prstDash val="solid"/>
              <a:round/>
              <a:headEnd type="arrow" w="med" len="med"/>
              <a:tailEnd type="arrow" w="med" len="med"/>
            </a:ln>
          </p:spPr>
        </p:cxnSp>
        <p:cxnSp>
          <p:nvCxnSpPr>
            <p:cNvPr id="20" name="Shape 51"/>
            <p:cNvCxnSpPr/>
            <p:nvPr/>
          </p:nvCxnSpPr>
          <p:spPr>
            <a:xfrm>
              <a:off x="8038705" y="5218097"/>
              <a:ext cx="705575" cy="0"/>
            </a:xfrm>
            <a:prstGeom prst="straightConnector1">
              <a:avLst/>
            </a:prstGeom>
            <a:noFill/>
            <a:ln w="38100" cap="flat" cmpd="sng">
              <a:solidFill>
                <a:srgbClr val="FF0000"/>
              </a:solidFill>
              <a:prstDash val="solid"/>
              <a:round/>
              <a:headEnd type="arrow" w="med" len="med"/>
              <a:tailEnd type="none" w="med" len="med"/>
            </a:ln>
          </p:spPr>
        </p:cxnSp>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17221" y="4920379"/>
              <a:ext cx="914400" cy="781812"/>
            </a:xfrm>
            <a:prstGeom prst="rect">
              <a:avLst/>
            </a:prstGeom>
          </p:spPr>
        </p:pic>
      </p:grpSp>
      <mc:AlternateContent xmlns:mc="http://schemas.openxmlformats.org/markup-compatibility/2006">
        <mc:Choice xmlns:p14="http://schemas.microsoft.com/office/powerpoint/2010/main" Requires="p14">
          <p:contentPart p14:bwMode="auto" r:id="rId9">
            <p14:nvContentPartPr>
              <p14:cNvPr id="11" name="Ink 10"/>
              <p14:cNvContentPartPr/>
              <p14:nvPr/>
            </p14:nvContentPartPr>
            <p14:xfrm>
              <a:off x="4077000" y="4360680"/>
              <a:ext cx="4914360" cy="1892880"/>
            </p14:xfrm>
          </p:contentPart>
        </mc:Choice>
        <mc:Fallback>
          <p:pic>
            <p:nvPicPr>
              <p:cNvPr id="11" name="Ink 10"/>
              <p:cNvPicPr/>
              <p:nvPr/>
            </p:nvPicPr>
            <p:blipFill>
              <a:blip r:embed="rId10"/>
              <a:stretch>
                <a:fillRect/>
              </a:stretch>
            </p:blipFill>
            <p:spPr>
              <a:xfrm>
                <a:off x="4067640" y="4349160"/>
                <a:ext cx="4933800" cy="1912680"/>
              </a:xfrm>
              <a:prstGeom prst="rect">
                <a:avLst/>
              </a:prstGeom>
            </p:spPr>
          </p:pic>
        </mc:Fallback>
      </mc:AlternateContent>
    </p:spTree>
    <p:extLst>
      <p:ext uri="{BB962C8B-B14F-4D97-AF65-F5344CB8AC3E}">
        <p14:creationId xmlns:p14="http://schemas.microsoft.com/office/powerpoint/2010/main" val="13822913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a:grpSpLocks noChangeAspect="1"/>
          </p:cNvGrpSpPr>
          <p:nvPr/>
        </p:nvGrpSpPr>
        <p:grpSpPr>
          <a:xfrm>
            <a:off x="365760" y="228600"/>
            <a:ext cx="8412967" cy="5493310"/>
            <a:chOff x="220071" y="0"/>
            <a:chExt cx="6471513" cy="4225623"/>
          </a:xfrm>
        </p:grpSpPr>
        <p:cxnSp>
          <p:nvCxnSpPr>
            <p:cNvPr id="5" name="Shape 51"/>
            <p:cNvCxnSpPr/>
            <p:nvPr/>
          </p:nvCxnSpPr>
          <p:spPr>
            <a:xfrm rot="-5400000">
              <a:off x="2950642" y="457200"/>
              <a:ext cx="914400" cy="0"/>
            </a:xfrm>
            <a:prstGeom prst="straightConnector1">
              <a:avLst/>
            </a:prstGeom>
            <a:noFill/>
            <a:ln w="38100" cap="flat" cmpd="sng">
              <a:solidFill>
                <a:srgbClr val="FF0000"/>
              </a:solidFill>
              <a:prstDash val="solid"/>
              <a:round/>
              <a:headEnd type="arrow" w="med" len="med"/>
              <a:tailEnd type="none" w="med" len="med"/>
            </a:ln>
          </p:spPr>
        </p:cxnSp>
        <p:pic>
          <p:nvPicPr>
            <p:cNvPr id="6"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3240" y="854377"/>
              <a:ext cx="731520" cy="1154324"/>
            </a:xfrm>
            <a:prstGeom prst="rect">
              <a:avLst/>
            </a:prstGeom>
          </p:spPr>
        </p:pic>
        <p:grpSp>
          <p:nvGrpSpPr>
            <p:cNvPr id="7" name="Group 6"/>
            <p:cNvGrpSpPr/>
            <p:nvPr/>
          </p:nvGrpSpPr>
          <p:grpSpPr>
            <a:xfrm>
              <a:off x="1174432" y="1431539"/>
              <a:ext cx="4509135" cy="1097280"/>
              <a:chOff x="1394460" y="1633670"/>
              <a:chExt cx="4509135" cy="109728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4460" y="1633670"/>
                <a:ext cx="1097280" cy="109728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6315" y="1633670"/>
                <a:ext cx="1097280" cy="1097280"/>
              </a:xfrm>
              <a:prstGeom prst="rect">
                <a:avLst/>
              </a:prstGeom>
            </p:spPr>
          </p:pic>
        </p:gr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8733" y="2896709"/>
              <a:ext cx="731520" cy="731520"/>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97378" y="2595921"/>
              <a:ext cx="355180" cy="731520"/>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9899" y="3432931"/>
              <a:ext cx="355180" cy="731520"/>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27054" y="3105432"/>
              <a:ext cx="374904" cy="731520"/>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42975" y="3494103"/>
              <a:ext cx="374904" cy="731520"/>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071" y="2569384"/>
              <a:ext cx="731520" cy="731520"/>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76454" y="3483784"/>
              <a:ext cx="731520" cy="731520"/>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09100" y="3433492"/>
              <a:ext cx="355180" cy="731520"/>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16680" y="2916521"/>
              <a:ext cx="374904" cy="731520"/>
            </a:xfrm>
            <a:prstGeom prst="rect">
              <a:avLst/>
            </a:prstGeom>
          </p:spPr>
        </p:pic>
        <p:cxnSp>
          <p:nvCxnSpPr>
            <p:cNvPr id="19" name="Shape 51"/>
            <p:cNvCxnSpPr/>
            <p:nvPr/>
          </p:nvCxnSpPr>
          <p:spPr>
            <a:xfrm rot="-1560000">
              <a:off x="2128089" y="1700615"/>
              <a:ext cx="914400" cy="0"/>
            </a:xfrm>
            <a:prstGeom prst="straightConnector1">
              <a:avLst/>
            </a:prstGeom>
            <a:noFill/>
            <a:ln w="38100" cap="flat" cmpd="sng">
              <a:solidFill>
                <a:srgbClr val="4B2A85"/>
              </a:solidFill>
              <a:prstDash val="solid"/>
              <a:round/>
              <a:headEnd type="arrow" w="med" len="med"/>
              <a:tailEnd type="arrow" w="med" len="med"/>
            </a:ln>
          </p:spPr>
        </p:cxnSp>
        <p:cxnSp>
          <p:nvCxnSpPr>
            <p:cNvPr id="20" name="Shape 51"/>
            <p:cNvCxnSpPr/>
            <p:nvPr/>
          </p:nvCxnSpPr>
          <p:spPr>
            <a:xfrm rot="1560000" flipH="1">
              <a:off x="3815511" y="1700616"/>
              <a:ext cx="914400" cy="0"/>
            </a:xfrm>
            <a:prstGeom prst="straightConnector1">
              <a:avLst/>
            </a:prstGeom>
            <a:noFill/>
            <a:ln w="38100" cap="flat" cmpd="sng">
              <a:solidFill>
                <a:srgbClr val="4B2A85"/>
              </a:solidFill>
              <a:prstDash val="solid"/>
              <a:round/>
              <a:headEnd type="arrow" w="med" len="med"/>
              <a:tailEnd type="arrow" w="med" len="med"/>
            </a:ln>
          </p:spPr>
        </p:cxnSp>
        <p:cxnSp>
          <p:nvCxnSpPr>
            <p:cNvPr id="21" name="Shape 51"/>
            <p:cNvCxnSpPr/>
            <p:nvPr/>
          </p:nvCxnSpPr>
          <p:spPr>
            <a:xfrm rot="-1560000">
              <a:off x="807450" y="2418599"/>
              <a:ext cx="640080" cy="0"/>
            </a:xfrm>
            <a:prstGeom prst="straightConnector1">
              <a:avLst/>
            </a:prstGeom>
            <a:noFill/>
            <a:ln w="38100" cap="flat" cmpd="sng">
              <a:solidFill>
                <a:srgbClr val="4B2A85"/>
              </a:solidFill>
              <a:prstDash val="solid"/>
              <a:round/>
              <a:headEnd type="arrow" w="med" len="med"/>
              <a:tailEnd type="arrow" w="med" len="med"/>
            </a:ln>
          </p:spPr>
        </p:cxnSp>
        <p:cxnSp>
          <p:nvCxnSpPr>
            <p:cNvPr id="22" name="Shape 51"/>
            <p:cNvCxnSpPr/>
            <p:nvPr/>
          </p:nvCxnSpPr>
          <p:spPr>
            <a:xfrm rot="-4020000">
              <a:off x="938966" y="2929061"/>
              <a:ext cx="822960" cy="0"/>
            </a:xfrm>
            <a:prstGeom prst="straightConnector1">
              <a:avLst/>
            </a:prstGeom>
            <a:noFill/>
            <a:ln w="38100" cap="flat" cmpd="sng">
              <a:solidFill>
                <a:srgbClr val="4B2A85"/>
              </a:solidFill>
              <a:prstDash val="solid"/>
              <a:round/>
              <a:headEnd type="arrow" w="med" len="med"/>
              <a:tailEnd type="arrow" w="med" len="med"/>
            </a:ln>
          </p:spPr>
        </p:cxnSp>
        <p:cxnSp>
          <p:nvCxnSpPr>
            <p:cNvPr id="23" name="Shape 51"/>
            <p:cNvCxnSpPr/>
            <p:nvPr/>
          </p:nvCxnSpPr>
          <p:spPr>
            <a:xfrm rot="4800000">
              <a:off x="1388618" y="2952463"/>
              <a:ext cx="914400" cy="0"/>
            </a:xfrm>
            <a:prstGeom prst="straightConnector1">
              <a:avLst/>
            </a:prstGeom>
            <a:noFill/>
            <a:ln w="38100" cap="flat" cmpd="sng">
              <a:solidFill>
                <a:srgbClr val="4B2A85"/>
              </a:solidFill>
              <a:prstDash val="solid"/>
              <a:round/>
              <a:headEnd type="arrow" w="med" len="med"/>
              <a:tailEnd type="arrow" w="med" len="med"/>
            </a:ln>
          </p:spPr>
        </p:cxnSp>
        <p:cxnSp>
          <p:nvCxnSpPr>
            <p:cNvPr id="24" name="Shape 51"/>
            <p:cNvCxnSpPr/>
            <p:nvPr/>
          </p:nvCxnSpPr>
          <p:spPr>
            <a:xfrm rot="2700000">
              <a:off x="1885398" y="2613700"/>
              <a:ext cx="731520" cy="0"/>
            </a:xfrm>
            <a:prstGeom prst="straightConnector1">
              <a:avLst/>
            </a:prstGeom>
            <a:noFill/>
            <a:ln w="38100" cap="flat" cmpd="sng">
              <a:solidFill>
                <a:srgbClr val="4B2A85"/>
              </a:solidFill>
              <a:prstDash val="solid"/>
              <a:round/>
              <a:headEnd type="arrow" w="med" len="med"/>
              <a:tailEnd type="arrow" w="med" len="med"/>
            </a:ln>
          </p:spPr>
        </p:cxnSp>
        <p:cxnSp>
          <p:nvCxnSpPr>
            <p:cNvPr id="25" name="Shape 51"/>
            <p:cNvCxnSpPr/>
            <p:nvPr/>
          </p:nvCxnSpPr>
          <p:spPr>
            <a:xfrm rot="2340000">
              <a:off x="5351769" y="2595920"/>
              <a:ext cx="914400" cy="0"/>
            </a:xfrm>
            <a:prstGeom prst="straightConnector1">
              <a:avLst/>
            </a:prstGeom>
            <a:noFill/>
            <a:ln w="38100" cap="flat" cmpd="sng">
              <a:solidFill>
                <a:srgbClr val="4B2A85"/>
              </a:solidFill>
              <a:prstDash val="solid"/>
              <a:round/>
              <a:headEnd type="arrow" w="med" len="med"/>
              <a:tailEnd type="arrow" w="med" len="med"/>
            </a:ln>
          </p:spPr>
        </p:cxnSp>
        <p:cxnSp>
          <p:nvCxnSpPr>
            <p:cNvPr id="26" name="Shape 51"/>
            <p:cNvCxnSpPr/>
            <p:nvPr/>
          </p:nvCxnSpPr>
          <p:spPr>
            <a:xfrm rot="3540000">
              <a:off x="5094862" y="2933294"/>
              <a:ext cx="1005840" cy="0"/>
            </a:xfrm>
            <a:prstGeom prst="straightConnector1">
              <a:avLst/>
            </a:prstGeom>
            <a:noFill/>
            <a:ln w="38100" cap="flat" cmpd="sng">
              <a:solidFill>
                <a:srgbClr val="4B2A85"/>
              </a:solidFill>
              <a:prstDash val="solid"/>
              <a:round/>
              <a:headEnd type="arrow" w="med" len="med"/>
              <a:tailEnd type="arrow" w="med" len="med"/>
            </a:ln>
          </p:spPr>
        </p:cxnSp>
        <p:cxnSp>
          <p:nvCxnSpPr>
            <p:cNvPr id="27" name="Shape 51"/>
            <p:cNvCxnSpPr/>
            <p:nvPr/>
          </p:nvCxnSpPr>
          <p:spPr>
            <a:xfrm rot="5400000">
              <a:off x="4685014" y="2961681"/>
              <a:ext cx="914400" cy="0"/>
            </a:xfrm>
            <a:prstGeom prst="straightConnector1">
              <a:avLst/>
            </a:prstGeom>
            <a:noFill/>
            <a:ln w="38100" cap="flat" cmpd="sng">
              <a:solidFill>
                <a:srgbClr val="4B2A85"/>
              </a:solidFill>
              <a:prstDash val="solid"/>
              <a:round/>
              <a:headEnd type="arrow" w="med" len="med"/>
              <a:tailEnd type="arrow" w="med" len="med"/>
            </a:ln>
          </p:spPr>
        </p:cxnSp>
        <p:cxnSp>
          <p:nvCxnSpPr>
            <p:cNvPr id="28" name="Shape 51"/>
            <p:cNvCxnSpPr/>
            <p:nvPr/>
          </p:nvCxnSpPr>
          <p:spPr>
            <a:xfrm rot="-2880000">
              <a:off x="4226258" y="2730024"/>
              <a:ext cx="731520" cy="0"/>
            </a:xfrm>
            <a:prstGeom prst="straightConnector1">
              <a:avLst/>
            </a:prstGeom>
            <a:noFill/>
            <a:ln w="38100" cap="flat" cmpd="sng">
              <a:solidFill>
                <a:srgbClr val="4B2A85"/>
              </a:solidFill>
              <a:prstDash val="solid"/>
              <a:round/>
              <a:headEnd type="arrow" w="med" len="med"/>
              <a:tailEnd type="arrow" w="med" len="med"/>
            </a:ln>
          </p:spPr>
        </p:cxnSp>
        <p:cxnSp>
          <p:nvCxnSpPr>
            <p:cNvPr id="29" name="Shape 51"/>
            <p:cNvCxnSpPr/>
            <p:nvPr/>
          </p:nvCxnSpPr>
          <p:spPr>
            <a:xfrm rot="-1200000">
              <a:off x="3723044" y="2401091"/>
              <a:ext cx="1188720" cy="0"/>
            </a:xfrm>
            <a:prstGeom prst="straightConnector1">
              <a:avLst/>
            </a:prstGeom>
            <a:noFill/>
            <a:ln w="38100" cap="flat" cmpd="sng">
              <a:solidFill>
                <a:srgbClr val="4B2A85"/>
              </a:solidFill>
              <a:prstDash val="solid"/>
              <a:round/>
              <a:headEnd type="arrow" w="med" len="med"/>
              <a:tailEnd type="arrow" w="med" len="med"/>
            </a:ln>
          </p:spPr>
        </p:cxnSp>
      </p:grpSp>
      <p:sp>
        <p:nvSpPr>
          <p:cNvPr id="2" name="Title 1"/>
          <p:cNvSpPr>
            <a:spLocks noGrp="1"/>
          </p:cNvSpPr>
          <p:nvPr>
            <p:ph type="title"/>
          </p:nvPr>
        </p:nvSpPr>
        <p:spPr/>
        <p:txBody>
          <a:bodyPr/>
          <a:lstStyle/>
          <a:p>
            <a:r>
              <a:rPr lang="en-US" dirty="0" smtClean="0">
                <a:effectLst>
                  <a:glow rad="127000">
                    <a:schemeClr val="bg1"/>
                  </a:glow>
                </a:effectLst>
              </a:rPr>
              <a:t>Example:  Cellular Network</a:t>
            </a:r>
            <a:endParaRPr lang="en-US" dirty="0">
              <a:effectLst>
                <a:glow rad="127000">
                  <a:schemeClr val="bg1"/>
                </a:glow>
              </a:effectLst>
            </a:endParaRPr>
          </a:p>
        </p:txBody>
      </p:sp>
      <p:sp>
        <p:nvSpPr>
          <p:cNvPr id="4" name="Slide Number Placeholder 3"/>
          <p:cNvSpPr>
            <a:spLocks noGrp="1"/>
          </p:cNvSpPr>
          <p:nvPr>
            <p:ph type="sldNum" sz="quarter" idx="10"/>
          </p:nvPr>
        </p:nvSpPr>
        <p:spPr/>
        <p:txBody>
          <a:bodyPr/>
          <a:lstStyle/>
          <a:p>
            <a:fld id="{B33B70AA-F8E5-4A91-98A9-9375775EC2AC}" type="slidenum">
              <a:rPr lang="en-US" smtClean="0"/>
              <a:t>7</a:t>
            </a:fld>
            <a:endParaRPr lang="en-US"/>
          </a:p>
        </p:txBody>
      </p:sp>
      <mc:AlternateContent xmlns:mc="http://schemas.openxmlformats.org/markup-compatibility/2006">
        <mc:Choice xmlns:p14="http://schemas.microsoft.com/office/powerpoint/2010/main" Requires="p14">
          <p:contentPart p14:bwMode="auto" r:id="rId7">
            <p14:nvContentPartPr>
              <p14:cNvPr id="31" name="Ink 30"/>
              <p14:cNvContentPartPr/>
              <p14:nvPr/>
            </p14:nvContentPartPr>
            <p14:xfrm>
              <a:off x="4633200" y="321120"/>
              <a:ext cx="1383480" cy="186120"/>
            </p14:xfrm>
          </p:contentPart>
        </mc:Choice>
        <mc:Fallback>
          <p:pic>
            <p:nvPicPr>
              <p:cNvPr id="31" name="Ink 30"/>
              <p:cNvPicPr/>
              <p:nvPr/>
            </p:nvPicPr>
            <p:blipFill>
              <a:blip r:embed="rId8"/>
              <a:stretch>
                <a:fillRect/>
              </a:stretch>
            </p:blipFill>
            <p:spPr>
              <a:xfrm>
                <a:off x="4623480" y="312840"/>
                <a:ext cx="1400040" cy="204840"/>
              </a:xfrm>
              <a:prstGeom prst="rect">
                <a:avLst/>
              </a:prstGeom>
            </p:spPr>
          </p:pic>
        </mc:Fallback>
      </mc:AlternateContent>
    </p:spTree>
    <p:extLst>
      <p:ext uri="{BB962C8B-B14F-4D97-AF65-F5344CB8AC3E}">
        <p14:creationId xmlns:p14="http://schemas.microsoft.com/office/powerpoint/2010/main" val="36969230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Internetworking</a:t>
            </a:r>
            <a:endParaRPr lang="en-US" dirty="0"/>
          </a:p>
        </p:txBody>
      </p:sp>
      <p:sp>
        <p:nvSpPr>
          <p:cNvPr id="3" name="Content Placeholder 2"/>
          <p:cNvSpPr>
            <a:spLocks noGrp="1"/>
          </p:cNvSpPr>
          <p:nvPr>
            <p:ph idx="1"/>
          </p:nvPr>
        </p:nvSpPr>
        <p:spPr/>
        <p:txBody>
          <a:bodyPr/>
          <a:lstStyle/>
          <a:p>
            <a:r>
              <a:rPr lang="en-US" dirty="0" smtClean="0"/>
              <a:t>If you connect two networks,</a:t>
            </a:r>
            <a:br>
              <a:rPr lang="en-US" dirty="0" smtClean="0"/>
            </a:br>
            <a:r>
              <a:rPr lang="en-US" dirty="0" smtClean="0"/>
              <a:t>you still have a network</a:t>
            </a:r>
          </a:p>
          <a:p>
            <a:pPr lvl="1"/>
            <a:r>
              <a:rPr lang="en-US" dirty="0" smtClean="0"/>
              <a:t>Sometimes called an</a:t>
            </a:r>
            <a:br>
              <a:rPr lang="en-US" dirty="0" smtClean="0"/>
            </a:br>
            <a:r>
              <a:rPr lang="en-US" dirty="0" smtClean="0"/>
              <a:t>“internetwork”</a:t>
            </a:r>
          </a:p>
          <a:p>
            <a:pPr lvl="2"/>
            <a:endParaRPr lang="en-US" dirty="0"/>
          </a:p>
          <a:p>
            <a:r>
              <a:rPr lang="en-US" dirty="0" smtClean="0"/>
              <a:t>The largest network of</a:t>
            </a:r>
            <a:br>
              <a:rPr lang="en-US" dirty="0" smtClean="0"/>
            </a:br>
            <a:r>
              <a:rPr lang="en-US" dirty="0" smtClean="0"/>
              <a:t>networks on the planet</a:t>
            </a:r>
            <a:br>
              <a:rPr lang="en-US" dirty="0" smtClean="0"/>
            </a:br>
            <a:r>
              <a:rPr lang="en-US" dirty="0" smtClean="0"/>
              <a:t>is usually called</a:t>
            </a:r>
            <a:br>
              <a:rPr lang="en-US" dirty="0" smtClean="0"/>
            </a:br>
            <a:r>
              <a:rPr lang="en-US" dirty="0" smtClean="0"/>
              <a:t>“</a:t>
            </a:r>
            <a:r>
              <a:rPr lang="en-US" dirty="0" smtClean="0">
                <a:solidFill>
                  <a:srgbClr val="FF0000"/>
                </a:solidFill>
              </a:rPr>
              <a:t>The Internet</a:t>
            </a:r>
            <a:r>
              <a:rPr lang="en-US" dirty="0" smtClean="0"/>
              <a:t>”</a:t>
            </a:r>
          </a:p>
        </p:txBody>
      </p:sp>
      <p:sp>
        <p:nvSpPr>
          <p:cNvPr id="4" name="Slide Number Placeholder 3"/>
          <p:cNvSpPr>
            <a:spLocks noGrp="1"/>
          </p:cNvSpPr>
          <p:nvPr>
            <p:ph type="sldNum" sz="quarter" idx="10"/>
          </p:nvPr>
        </p:nvSpPr>
        <p:spPr/>
        <p:txBody>
          <a:bodyPr/>
          <a:lstStyle/>
          <a:p>
            <a:fld id="{B33B70AA-F8E5-4A91-98A9-9375775EC2AC}" type="slidenum">
              <a:rPr lang="en-US" smtClean="0"/>
              <a:t>8</a:t>
            </a:fld>
            <a:endParaRPr lang="en-US"/>
          </a:p>
        </p:txBody>
      </p:sp>
      <p:grpSp>
        <p:nvGrpSpPr>
          <p:cNvPr id="63" name="Group 62"/>
          <p:cNvGrpSpPr>
            <a:grpSpLocks noChangeAspect="1"/>
          </p:cNvGrpSpPr>
          <p:nvPr/>
        </p:nvGrpSpPr>
        <p:grpSpPr>
          <a:xfrm>
            <a:off x="5303520" y="1463040"/>
            <a:ext cx="3657600" cy="4486027"/>
            <a:chOff x="5656119" y="2276856"/>
            <a:chExt cx="2564337" cy="3145142"/>
          </a:xfrm>
        </p:grpSpPr>
        <p:grpSp>
          <p:nvGrpSpPr>
            <p:cNvPr id="21" name="Group 20"/>
            <p:cNvGrpSpPr>
              <a:grpSpLocks noChangeAspect="1"/>
            </p:cNvGrpSpPr>
            <p:nvPr/>
          </p:nvGrpSpPr>
          <p:grpSpPr>
            <a:xfrm>
              <a:off x="5656119" y="4088234"/>
              <a:ext cx="2560320" cy="1333764"/>
              <a:chOff x="220071" y="854377"/>
              <a:chExt cx="6471513" cy="3371246"/>
            </a:xfrm>
          </p:grpSpPr>
          <p:pic>
            <p:nvPicPr>
              <p:cNvPr id="22" name="Content Placehold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63240" y="854377"/>
                <a:ext cx="731520" cy="1154324"/>
              </a:xfrm>
              <a:prstGeom prst="rect">
                <a:avLst/>
              </a:prstGeom>
            </p:spPr>
          </p:pic>
          <p:grpSp>
            <p:nvGrpSpPr>
              <p:cNvPr id="23" name="Group 22"/>
              <p:cNvGrpSpPr/>
              <p:nvPr/>
            </p:nvGrpSpPr>
            <p:grpSpPr>
              <a:xfrm>
                <a:off x="1174432" y="1431539"/>
                <a:ext cx="4509135" cy="1097280"/>
                <a:chOff x="1394460" y="1633670"/>
                <a:chExt cx="4509135" cy="1097280"/>
              </a:xfrm>
            </p:grpSpPr>
            <p:pic>
              <p:nvPicPr>
                <p:cNvPr id="44" name="Picture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4460" y="1633670"/>
                  <a:ext cx="1097280" cy="1097280"/>
                </a:xfrm>
                <a:prstGeom prst="rect">
                  <a:avLst/>
                </a:prstGeom>
              </p:spPr>
            </p:pic>
            <p:pic>
              <p:nvPicPr>
                <p:cNvPr id="45" name="Picture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6315" y="1633670"/>
                  <a:ext cx="1097280" cy="1097280"/>
                </a:xfrm>
                <a:prstGeom prst="rect">
                  <a:avLst/>
                </a:prstGeom>
              </p:spPr>
            </p:pic>
          </p:gr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8733" y="2896709"/>
                <a:ext cx="731520" cy="731520"/>
              </a:xfrm>
              <a:prstGeom prst="rect">
                <a:avLst/>
              </a:prstGeom>
            </p:spPr>
          </p:pic>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97378" y="2595921"/>
                <a:ext cx="355180" cy="731520"/>
              </a:xfrm>
              <a:prstGeom prst="rect">
                <a:avLst/>
              </a:prstGeom>
            </p:spPr>
          </p:pic>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9899" y="3432931"/>
                <a:ext cx="355180" cy="731520"/>
              </a:xfrm>
              <a:prstGeom prst="rect">
                <a:avLst/>
              </a:prstGeom>
            </p:spPr>
          </p:pic>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27054" y="3105432"/>
                <a:ext cx="374904" cy="731520"/>
              </a:xfrm>
              <a:prstGeom prst="rect">
                <a:avLst/>
              </a:prstGeom>
            </p:spPr>
          </p:pic>
          <p:pic>
            <p:nvPicPr>
              <p:cNvPr id="28" name="Picture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42975" y="3494103"/>
                <a:ext cx="374904" cy="731520"/>
              </a:xfrm>
              <a:prstGeom prst="rect">
                <a:avLst/>
              </a:prstGeom>
            </p:spPr>
          </p:pic>
          <p:pic>
            <p:nvPicPr>
              <p:cNvPr id="29" name="Picture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071" y="2569384"/>
                <a:ext cx="731520" cy="731520"/>
              </a:xfrm>
              <a:prstGeom prst="rect">
                <a:avLst/>
              </a:prstGeom>
            </p:spPr>
          </p:pic>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76454" y="3483784"/>
                <a:ext cx="731520" cy="731520"/>
              </a:xfrm>
              <a:prstGeom prst="rect">
                <a:avLst/>
              </a:prstGeom>
            </p:spPr>
          </p:pic>
          <p:pic>
            <p:nvPicPr>
              <p:cNvPr id="31" name="Pictur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09100" y="3433492"/>
                <a:ext cx="355180" cy="731520"/>
              </a:xfrm>
              <a:prstGeom prst="rect">
                <a:avLst/>
              </a:prstGeom>
            </p:spPr>
          </p:pic>
          <p:pic>
            <p:nvPicPr>
              <p:cNvPr id="32" name="Picture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16680" y="2916521"/>
                <a:ext cx="374904" cy="731520"/>
              </a:xfrm>
              <a:prstGeom prst="rect">
                <a:avLst/>
              </a:prstGeom>
            </p:spPr>
          </p:pic>
          <p:cxnSp>
            <p:nvCxnSpPr>
              <p:cNvPr id="33" name="Shape 51"/>
              <p:cNvCxnSpPr/>
              <p:nvPr/>
            </p:nvCxnSpPr>
            <p:spPr>
              <a:xfrm rot="-1560000">
                <a:off x="2128089" y="1700615"/>
                <a:ext cx="914400" cy="0"/>
              </a:xfrm>
              <a:prstGeom prst="straightConnector1">
                <a:avLst/>
              </a:prstGeom>
              <a:noFill/>
              <a:ln w="19050" cap="flat" cmpd="sng">
                <a:solidFill>
                  <a:srgbClr val="4B2A85"/>
                </a:solidFill>
                <a:prstDash val="solid"/>
                <a:round/>
                <a:headEnd type="arrow" w="sm" len="sm"/>
                <a:tailEnd type="arrow" w="sm" len="sm"/>
              </a:ln>
            </p:spPr>
          </p:cxnSp>
          <p:cxnSp>
            <p:nvCxnSpPr>
              <p:cNvPr id="34" name="Shape 51"/>
              <p:cNvCxnSpPr/>
              <p:nvPr/>
            </p:nvCxnSpPr>
            <p:spPr>
              <a:xfrm rot="1560000" flipH="1">
                <a:off x="3815511" y="1700616"/>
                <a:ext cx="914400" cy="0"/>
              </a:xfrm>
              <a:prstGeom prst="straightConnector1">
                <a:avLst/>
              </a:prstGeom>
              <a:noFill/>
              <a:ln w="19050" cap="flat" cmpd="sng">
                <a:solidFill>
                  <a:srgbClr val="4B2A85"/>
                </a:solidFill>
                <a:prstDash val="solid"/>
                <a:round/>
                <a:headEnd type="arrow" w="sm" len="sm"/>
                <a:tailEnd type="arrow" w="sm" len="sm"/>
              </a:ln>
            </p:spPr>
          </p:cxnSp>
          <p:cxnSp>
            <p:nvCxnSpPr>
              <p:cNvPr id="35" name="Shape 51"/>
              <p:cNvCxnSpPr/>
              <p:nvPr/>
            </p:nvCxnSpPr>
            <p:spPr>
              <a:xfrm rot="-1560000">
                <a:off x="807450" y="2418599"/>
                <a:ext cx="640080" cy="0"/>
              </a:xfrm>
              <a:prstGeom prst="straightConnector1">
                <a:avLst/>
              </a:prstGeom>
              <a:noFill/>
              <a:ln w="19050" cap="flat" cmpd="sng">
                <a:solidFill>
                  <a:srgbClr val="4B2A85"/>
                </a:solidFill>
                <a:prstDash val="solid"/>
                <a:round/>
                <a:headEnd type="arrow" w="sm" len="sm"/>
                <a:tailEnd type="arrow" w="sm" len="sm"/>
              </a:ln>
            </p:spPr>
          </p:cxnSp>
          <p:cxnSp>
            <p:nvCxnSpPr>
              <p:cNvPr id="36" name="Shape 51"/>
              <p:cNvCxnSpPr/>
              <p:nvPr/>
            </p:nvCxnSpPr>
            <p:spPr>
              <a:xfrm rot="-4020000">
                <a:off x="938966" y="2929061"/>
                <a:ext cx="822960" cy="0"/>
              </a:xfrm>
              <a:prstGeom prst="straightConnector1">
                <a:avLst/>
              </a:prstGeom>
              <a:noFill/>
              <a:ln w="19050" cap="flat" cmpd="sng">
                <a:solidFill>
                  <a:srgbClr val="4B2A85"/>
                </a:solidFill>
                <a:prstDash val="solid"/>
                <a:round/>
                <a:headEnd type="arrow" w="sm" len="sm"/>
                <a:tailEnd type="arrow" w="sm" len="sm"/>
              </a:ln>
            </p:spPr>
          </p:cxnSp>
          <p:cxnSp>
            <p:nvCxnSpPr>
              <p:cNvPr id="37" name="Shape 51"/>
              <p:cNvCxnSpPr/>
              <p:nvPr/>
            </p:nvCxnSpPr>
            <p:spPr>
              <a:xfrm rot="4800000">
                <a:off x="1388618" y="2952463"/>
                <a:ext cx="914400" cy="0"/>
              </a:xfrm>
              <a:prstGeom prst="straightConnector1">
                <a:avLst/>
              </a:prstGeom>
              <a:noFill/>
              <a:ln w="19050" cap="flat" cmpd="sng">
                <a:solidFill>
                  <a:srgbClr val="4B2A85"/>
                </a:solidFill>
                <a:prstDash val="solid"/>
                <a:round/>
                <a:headEnd type="arrow" w="sm" len="sm"/>
                <a:tailEnd type="arrow" w="sm" len="sm"/>
              </a:ln>
            </p:spPr>
          </p:cxnSp>
          <p:cxnSp>
            <p:nvCxnSpPr>
              <p:cNvPr id="38" name="Shape 51"/>
              <p:cNvCxnSpPr/>
              <p:nvPr/>
            </p:nvCxnSpPr>
            <p:spPr>
              <a:xfrm rot="2700000">
                <a:off x="1885398" y="2613700"/>
                <a:ext cx="731520" cy="0"/>
              </a:xfrm>
              <a:prstGeom prst="straightConnector1">
                <a:avLst/>
              </a:prstGeom>
              <a:noFill/>
              <a:ln w="19050" cap="flat" cmpd="sng">
                <a:solidFill>
                  <a:srgbClr val="4B2A85"/>
                </a:solidFill>
                <a:prstDash val="solid"/>
                <a:round/>
                <a:headEnd type="arrow" w="sm" len="sm"/>
                <a:tailEnd type="arrow" w="sm" len="sm"/>
              </a:ln>
            </p:spPr>
          </p:cxnSp>
          <p:cxnSp>
            <p:nvCxnSpPr>
              <p:cNvPr id="39" name="Shape 51"/>
              <p:cNvCxnSpPr/>
              <p:nvPr/>
            </p:nvCxnSpPr>
            <p:spPr>
              <a:xfrm rot="2340000">
                <a:off x="5351769" y="2595920"/>
                <a:ext cx="914400" cy="0"/>
              </a:xfrm>
              <a:prstGeom prst="straightConnector1">
                <a:avLst/>
              </a:prstGeom>
              <a:noFill/>
              <a:ln w="19050" cap="flat" cmpd="sng">
                <a:solidFill>
                  <a:srgbClr val="4B2A85"/>
                </a:solidFill>
                <a:prstDash val="solid"/>
                <a:round/>
                <a:headEnd type="arrow" w="sm" len="sm"/>
                <a:tailEnd type="arrow" w="sm" len="sm"/>
              </a:ln>
            </p:spPr>
          </p:cxnSp>
          <p:cxnSp>
            <p:nvCxnSpPr>
              <p:cNvPr id="40" name="Shape 51"/>
              <p:cNvCxnSpPr/>
              <p:nvPr/>
            </p:nvCxnSpPr>
            <p:spPr>
              <a:xfrm rot="3540000">
                <a:off x="5094862" y="2933294"/>
                <a:ext cx="1005840" cy="0"/>
              </a:xfrm>
              <a:prstGeom prst="straightConnector1">
                <a:avLst/>
              </a:prstGeom>
              <a:noFill/>
              <a:ln w="19050" cap="flat" cmpd="sng">
                <a:solidFill>
                  <a:srgbClr val="4B2A85"/>
                </a:solidFill>
                <a:prstDash val="solid"/>
                <a:round/>
                <a:headEnd type="arrow" w="sm" len="sm"/>
                <a:tailEnd type="arrow" w="sm" len="sm"/>
              </a:ln>
            </p:spPr>
          </p:cxnSp>
          <p:cxnSp>
            <p:nvCxnSpPr>
              <p:cNvPr id="41" name="Shape 51"/>
              <p:cNvCxnSpPr/>
              <p:nvPr/>
            </p:nvCxnSpPr>
            <p:spPr>
              <a:xfrm rot="5400000">
                <a:off x="4685014" y="2961681"/>
                <a:ext cx="914400" cy="0"/>
              </a:xfrm>
              <a:prstGeom prst="straightConnector1">
                <a:avLst/>
              </a:prstGeom>
              <a:noFill/>
              <a:ln w="19050" cap="flat" cmpd="sng">
                <a:solidFill>
                  <a:srgbClr val="4B2A85"/>
                </a:solidFill>
                <a:prstDash val="solid"/>
                <a:round/>
                <a:headEnd type="arrow" w="sm" len="sm"/>
                <a:tailEnd type="arrow" w="sm" len="sm"/>
              </a:ln>
            </p:spPr>
          </p:cxnSp>
          <p:cxnSp>
            <p:nvCxnSpPr>
              <p:cNvPr id="42" name="Shape 51"/>
              <p:cNvCxnSpPr/>
              <p:nvPr/>
            </p:nvCxnSpPr>
            <p:spPr>
              <a:xfrm rot="-2880000">
                <a:off x="4226258" y="2730024"/>
                <a:ext cx="731520" cy="0"/>
              </a:xfrm>
              <a:prstGeom prst="straightConnector1">
                <a:avLst/>
              </a:prstGeom>
              <a:noFill/>
              <a:ln w="19050" cap="flat" cmpd="sng">
                <a:solidFill>
                  <a:srgbClr val="4B2A85"/>
                </a:solidFill>
                <a:prstDash val="solid"/>
                <a:round/>
                <a:headEnd type="arrow" w="sm" len="sm"/>
                <a:tailEnd type="arrow" w="sm" len="sm"/>
              </a:ln>
            </p:spPr>
          </p:cxnSp>
          <p:cxnSp>
            <p:nvCxnSpPr>
              <p:cNvPr id="43" name="Shape 51"/>
              <p:cNvCxnSpPr/>
              <p:nvPr/>
            </p:nvCxnSpPr>
            <p:spPr>
              <a:xfrm rot="-1200000">
                <a:off x="3723044" y="2401091"/>
                <a:ext cx="1188720" cy="0"/>
              </a:xfrm>
              <a:prstGeom prst="straightConnector1">
                <a:avLst/>
              </a:prstGeom>
              <a:noFill/>
              <a:ln w="19050" cap="flat" cmpd="sng">
                <a:solidFill>
                  <a:srgbClr val="4B2A85"/>
                </a:solidFill>
                <a:prstDash val="solid"/>
                <a:round/>
                <a:headEnd type="arrow" w="sm" len="sm"/>
                <a:tailEnd type="arrow" w="sm" len="sm"/>
              </a:ln>
            </p:spPr>
          </p:cxnSp>
        </p:grpSp>
        <p:cxnSp>
          <p:nvCxnSpPr>
            <p:cNvPr id="46" name="Shape 51"/>
            <p:cNvCxnSpPr/>
            <p:nvPr/>
          </p:nvCxnSpPr>
          <p:spPr>
            <a:xfrm rot="19260000">
              <a:off x="7009968" y="3862270"/>
              <a:ext cx="731520" cy="0"/>
            </a:xfrm>
            <a:prstGeom prst="straightConnector1">
              <a:avLst/>
            </a:prstGeom>
            <a:noFill/>
            <a:ln w="25400" cap="flat" cmpd="sng">
              <a:solidFill>
                <a:srgbClr val="FF0000"/>
              </a:solidFill>
              <a:prstDash val="solid"/>
              <a:round/>
              <a:headEnd type="arrow" w="sm" len="sm"/>
              <a:tailEnd type="arrow" w="sm" len="sm"/>
            </a:ln>
          </p:spPr>
        </p:cxnSp>
        <p:grpSp>
          <p:nvGrpSpPr>
            <p:cNvPr id="48" name="Group 47"/>
            <p:cNvGrpSpPr>
              <a:grpSpLocks noChangeAspect="1"/>
            </p:cNvGrpSpPr>
            <p:nvPr/>
          </p:nvGrpSpPr>
          <p:grpSpPr>
            <a:xfrm>
              <a:off x="5660136" y="2276856"/>
              <a:ext cx="2560320" cy="1343264"/>
              <a:chOff x="514680" y="1754735"/>
              <a:chExt cx="7524025" cy="3947456"/>
            </a:xfrm>
          </p:grpSpPr>
          <p:pic>
            <p:nvPicPr>
              <p:cNvPr id="49" name="Picture 4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27556" y="2045527"/>
                <a:ext cx="1411149" cy="1405637"/>
              </a:xfrm>
              <a:prstGeom prst="rect">
                <a:avLst/>
              </a:prstGeom>
            </p:spPr>
          </p:pic>
          <p:pic>
            <p:nvPicPr>
              <p:cNvPr id="50" name="Picture 4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680" y="3636031"/>
                <a:ext cx="1175958" cy="1855639"/>
              </a:xfrm>
              <a:prstGeom prst="rect">
                <a:avLst/>
              </a:prstGeom>
            </p:spPr>
          </p:pic>
          <p:pic>
            <p:nvPicPr>
              <p:cNvPr id="51" name="Picture 50"/>
              <p:cNvPicPr>
                <a:picLocks noChangeAspect="1"/>
              </p:cNvPicPr>
              <p:nvPr/>
            </p:nvPicPr>
            <p:blipFill rotWithShape="1">
              <a:blip r:embed="rId8" cstate="print">
                <a:extLst>
                  <a:ext uri="{28A0092B-C50C-407E-A947-70E740481C1C}">
                    <a14:useLocalDpi xmlns:a14="http://schemas.microsoft.com/office/drawing/2010/main" val="0"/>
                  </a:ext>
                </a:extLst>
              </a:blip>
              <a:srcRect t="22408" b="26520"/>
              <a:stretch/>
            </p:blipFill>
            <p:spPr>
              <a:xfrm>
                <a:off x="6366323" y="4774859"/>
                <a:ext cx="1672382" cy="854117"/>
              </a:xfrm>
              <a:prstGeom prst="rect">
                <a:avLst/>
              </a:prstGeom>
            </p:spPr>
          </p:pic>
          <p:pic>
            <p:nvPicPr>
              <p:cNvPr id="52" name="Picture 5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58205" y="3636031"/>
                <a:ext cx="1175958" cy="1063057"/>
              </a:xfrm>
              <a:prstGeom prst="rect">
                <a:avLst/>
              </a:prstGeom>
            </p:spPr>
          </p:pic>
          <p:pic>
            <p:nvPicPr>
              <p:cNvPr id="53" name="Picture 5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61735" y="2139776"/>
                <a:ext cx="1617792" cy="1175958"/>
              </a:xfrm>
              <a:prstGeom prst="rect">
                <a:avLst/>
              </a:prstGeom>
            </p:spPr>
          </p:pic>
          <p:pic>
            <p:nvPicPr>
              <p:cNvPr id="54" name="Picture 5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893147" y="1754735"/>
                <a:ext cx="1292261" cy="1175958"/>
              </a:xfrm>
              <a:prstGeom prst="rect">
                <a:avLst/>
              </a:prstGeom>
            </p:spPr>
          </p:pic>
          <p:cxnSp>
            <p:nvCxnSpPr>
              <p:cNvPr id="55" name="Shape 51"/>
              <p:cNvCxnSpPr/>
              <p:nvPr/>
            </p:nvCxnSpPr>
            <p:spPr>
              <a:xfrm rot="19920000">
                <a:off x="5351574" y="3740460"/>
                <a:ext cx="1411149" cy="0"/>
              </a:xfrm>
              <a:prstGeom prst="straightConnector1">
                <a:avLst/>
              </a:prstGeom>
              <a:noFill/>
              <a:ln w="19050" cap="flat" cmpd="sng">
                <a:solidFill>
                  <a:srgbClr val="4B2A85"/>
                </a:solidFill>
                <a:prstDash val="solid"/>
                <a:round/>
                <a:headEnd type="arrow" w="med" len="med"/>
                <a:tailEnd type="arrow" w="med" len="med"/>
              </a:ln>
            </p:spPr>
          </p:cxnSp>
          <p:cxnSp>
            <p:nvCxnSpPr>
              <p:cNvPr id="56" name="Shape 51"/>
              <p:cNvCxnSpPr/>
              <p:nvPr/>
            </p:nvCxnSpPr>
            <p:spPr>
              <a:xfrm>
                <a:off x="4560178" y="3002967"/>
                <a:ext cx="86627" cy="692700"/>
              </a:xfrm>
              <a:prstGeom prst="straightConnector1">
                <a:avLst/>
              </a:prstGeom>
              <a:noFill/>
              <a:ln w="19050" cap="flat" cmpd="sng">
                <a:solidFill>
                  <a:srgbClr val="4B2A85"/>
                </a:solidFill>
                <a:prstDash val="solid"/>
                <a:round/>
                <a:headEnd type="arrow" w="med" len="med"/>
                <a:tailEnd type="arrow" w="med" len="med"/>
              </a:ln>
            </p:spPr>
          </p:cxnSp>
          <p:cxnSp>
            <p:nvCxnSpPr>
              <p:cNvPr id="57" name="Shape 51"/>
              <p:cNvCxnSpPr/>
              <p:nvPr/>
            </p:nvCxnSpPr>
            <p:spPr>
              <a:xfrm rot="20280000">
                <a:off x="3209375" y="4838868"/>
                <a:ext cx="999564" cy="0"/>
              </a:xfrm>
              <a:prstGeom prst="straightConnector1">
                <a:avLst/>
              </a:prstGeom>
              <a:noFill/>
              <a:ln w="19050" cap="flat" cmpd="sng">
                <a:solidFill>
                  <a:srgbClr val="4B2A85"/>
                </a:solidFill>
                <a:prstDash val="solid"/>
                <a:round/>
                <a:headEnd type="arrow" w="med" len="med"/>
                <a:tailEnd type="arrow" w="med" len="med"/>
              </a:ln>
            </p:spPr>
          </p:cxnSp>
          <p:cxnSp>
            <p:nvCxnSpPr>
              <p:cNvPr id="58" name="Shape 51"/>
              <p:cNvCxnSpPr/>
              <p:nvPr/>
            </p:nvCxnSpPr>
            <p:spPr>
              <a:xfrm>
                <a:off x="1690638" y="4363980"/>
                <a:ext cx="2469511" cy="0"/>
              </a:xfrm>
              <a:prstGeom prst="straightConnector1">
                <a:avLst/>
              </a:prstGeom>
              <a:noFill/>
              <a:ln w="19050" cap="flat" cmpd="sng">
                <a:solidFill>
                  <a:srgbClr val="4B2A85"/>
                </a:solidFill>
                <a:prstDash val="solid"/>
                <a:round/>
                <a:headEnd type="arrow" w="med" len="med"/>
                <a:tailEnd type="arrow" w="med" len="med"/>
              </a:ln>
            </p:spPr>
          </p:cxnSp>
          <p:cxnSp>
            <p:nvCxnSpPr>
              <p:cNvPr id="59" name="Shape 51"/>
              <p:cNvCxnSpPr/>
              <p:nvPr/>
            </p:nvCxnSpPr>
            <p:spPr>
              <a:xfrm rot="1620000">
                <a:off x="2059992" y="3651066"/>
                <a:ext cx="2234320" cy="0"/>
              </a:xfrm>
              <a:prstGeom prst="straightConnector1">
                <a:avLst/>
              </a:prstGeom>
              <a:noFill/>
              <a:ln w="19050" cap="flat" cmpd="sng">
                <a:solidFill>
                  <a:srgbClr val="4B2A85"/>
                </a:solidFill>
                <a:prstDash val="solid"/>
                <a:round/>
                <a:headEnd type="arrow" w="med" len="med"/>
                <a:tailEnd type="arrow" w="med" len="med"/>
              </a:ln>
            </p:spPr>
          </p:cxnSp>
          <p:cxnSp>
            <p:nvCxnSpPr>
              <p:cNvPr id="60" name="Shape 51"/>
              <p:cNvCxnSpPr/>
              <p:nvPr/>
            </p:nvCxnSpPr>
            <p:spPr>
              <a:xfrm rot="1200000">
                <a:off x="5491450" y="4759498"/>
                <a:ext cx="940766" cy="0"/>
              </a:xfrm>
              <a:prstGeom prst="straightConnector1">
                <a:avLst/>
              </a:prstGeom>
              <a:noFill/>
              <a:ln w="19050" cap="flat" cmpd="sng">
                <a:solidFill>
                  <a:srgbClr val="4B2A85"/>
                </a:solidFill>
                <a:prstDash val="solid"/>
                <a:round/>
                <a:headEnd type="arrow" w="med" len="med"/>
                <a:tailEnd type="arrow" w="med" len="med"/>
              </a:ln>
            </p:spPr>
          </p:cxnSp>
          <p:pic>
            <p:nvPicPr>
              <p:cNvPr id="62" name="Picture 6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517221" y="4920379"/>
                <a:ext cx="914400" cy="781812"/>
              </a:xfrm>
              <a:prstGeom prst="rect">
                <a:avLst/>
              </a:prstGeom>
            </p:spPr>
          </p:pic>
        </p:grpSp>
      </p:grpSp>
    </p:spTree>
    <p:extLst>
      <p:ext uri="{BB962C8B-B14F-4D97-AF65-F5344CB8AC3E}">
        <p14:creationId xmlns:p14="http://schemas.microsoft.com/office/powerpoint/2010/main" val="7097375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Scales</a:t>
            </a:r>
            <a:endParaRPr lang="en-US" dirty="0"/>
          </a:p>
        </p:txBody>
      </p:sp>
      <p:sp>
        <p:nvSpPr>
          <p:cNvPr id="3" name="Content Placeholder 2"/>
          <p:cNvSpPr>
            <a:spLocks noGrp="1"/>
          </p:cNvSpPr>
          <p:nvPr>
            <p:ph idx="1"/>
          </p:nvPr>
        </p:nvSpPr>
        <p:spPr/>
        <p:txBody>
          <a:bodyPr/>
          <a:lstStyle/>
          <a:p>
            <a:r>
              <a:rPr lang="en-US" dirty="0" smtClean="0"/>
              <a:t>Table from an old UW Networking MOOC:</a:t>
            </a:r>
            <a:endParaRPr lang="en-US" dirty="0"/>
          </a:p>
        </p:txBody>
      </p:sp>
      <p:sp>
        <p:nvSpPr>
          <p:cNvPr id="4" name="Slide Number Placeholder 3"/>
          <p:cNvSpPr>
            <a:spLocks noGrp="1"/>
          </p:cNvSpPr>
          <p:nvPr>
            <p:ph type="sldNum" sz="quarter" idx="10"/>
          </p:nvPr>
        </p:nvSpPr>
        <p:spPr/>
        <p:txBody>
          <a:bodyPr/>
          <a:lstStyle/>
          <a:p>
            <a:fld id="{B33B70AA-F8E5-4A91-98A9-9375775EC2AC}" type="slidenum">
              <a:rPr lang="en-US" smtClean="0"/>
              <a:t>9</a:t>
            </a:fld>
            <a:endParaRPr lang="en-US"/>
          </a:p>
        </p:txBody>
      </p:sp>
      <p:graphicFrame>
        <p:nvGraphicFramePr>
          <p:cNvPr id="5" name="Shape 117"/>
          <p:cNvGraphicFramePr/>
          <p:nvPr>
            <p:extLst>
              <p:ext uri="{D42A27DB-BD31-4B8C-83A1-F6EECF244321}">
                <p14:modId xmlns:p14="http://schemas.microsoft.com/office/powerpoint/2010/main" val="2130917784"/>
              </p:ext>
            </p:extLst>
          </p:nvPr>
        </p:nvGraphicFramePr>
        <p:xfrm>
          <a:off x="548640" y="2194560"/>
          <a:ext cx="8046720" cy="2926080"/>
        </p:xfrm>
        <a:graphic>
          <a:graphicData uri="http://schemas.openxmlformats.org/drawingml/2006/table">
            <a:tbl>
              <a:tblPr>
                <a:noFill/>
              </a:tblPr>
              <a:tblGrid>
                <a:gridCol w="1097280"/>
                <a:gridCol w="4206240"/>
                <a:gridCol w="2743200"/>
              </a:tblGrid>
              <a:tr h="289819">
                <a:tc>
                  <a:txBody>
                    <a:bodyPr/>
                    <a:lstStyle/>
                    <a:p>
                      <a:pPr lvl="0">
                        <a:spcBef>
                          <a:spcPts val="0"/>
                        </a:spcBef>
                        <a:buNone/>
                      </a:pPr>
                      <a:r>
                        <a:rPr lang="en" sz="2000" b="1" dirty="0">
                          <a:solidFill>
                            <a:schemeClr val="bg1"/>
                          </a:solidFill>
                          <a:latin typeface="Calibri" panose="020F0502020204030204" pitchFamily="34" charset="0"/>
                          <a:ea typeface="Calibri"/>
                          <a:cs typeface="Calibri" panose="020F0502020204030204" pitchFamily="34" charset="0"/>
                          <a:sym typeface="Calibri"/>
                        </a:rPr>
                        <a:t>Scale</a:t>
                      </a:r>
                    </a:p>
                  </a:txBody>
                  <a:tcPr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2A85"/>
                    </a:solidFill>
                  </a:tcPr>
                </a:tc>
                <a:tc>
                  <a:txBody>
                    <a:bodyPr/>
                    <a:lstStyle/>
                    <a:p>
                      <a:pPr lvl="0">
                        <a:spcBef>
                          <a:spcPts val="0"/>
                        </a:spcBef>
                        <a:buNone/>
                      </a:pPr>
                      <a:r>
                        <a:rPr lang="en" sz="2000" b="1" dirty="0">
                          <a:solidFill>
                            <a:schemeClr val="bg1"/>
                          </a:solidFill>
                          <a:latin typeface="Calibri" panose="020F0502020204030204" pitchFamily="34" charset="0"/>
                          <a:ea typeface="Calibri"/>
                          <a:cs typeface="Calibri" panose="020F0502020204030204" pitchFamily="34" charset="0"/>
                          <a:sym typeface="Calibri"/>
                        </a:rPr>
                        <a:t>Type</a:t>
                      </a:r>
                    </a:p>
                  </a:txBody>
                  <a:tcPr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2A85"/>
                    </a:solidFill>
                  </a:tcPr>
                </a:tc>
                <a:tc>
                  <a:txBody>
                    <a:bodyPr/>
                    <a:lstStyle/>
                    <a:p>
                      <a:pPr lvl="0">
                        <a:spcBef>
                          <a:spcPts val="0"/>
                        </a:spcBef>
                        <a:buNone/>
                      </a:pPr>
                      <a:r>
                        <a:rPr lang="en" sz="2000" b="1" dirty="0">
                          <a:solidFill>
                            <a:schemeClr val="bg1"/>
                          </a:solidFill>
                          <a:latin typeface="Calibri" panose="020F0502020204030204" pitchFamily="34" charset="0"/>
                          <a:ea typeface="Calibri"/>
                          <a:cs typeface="Calibri" panose="020F0502020204030204" pitchFamily="34" charset="0"/>
                          <a:sym typeface="Calibri"/>
                        </a:rPr>
                        <a:t>Example</a:t>
                      </a:r>
                    </a:p>
                  </a:txBody>
                  <a:tcPr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2A85"/>
                    </a:solidFill>
                  </a:tcPr>
                </a:tc>
              </a:tr>
              <a:tr h="289819">
                <a:tc>
                  <a:txBody>
                    <a:bodyPr/>
                    <a:lstStyle/>
                    <a:p>
                      <a:pPr lvl="0">
                        <a:spcBef>
                          <a:spcPts val="0"/>
                        </a:spcBef>
                        <a:buNone/>
                      </a:pPr>
                      <a:r>
                        <a:rPr lang="en" sz="2000" dirty="0">
                          <a:latin typeface="Calibri" panose="020F0502020204030204" pitchFamily="34" charset="0"/>
                          <a:ea typeface="Calibri"/>
                          <a:cs typeface="Calibri" panose="020F0502020204030204" pitchFamily="34" charset="0"/>
                          <a:sym typeface="Calibri"/>
                        </a:rPr>
                        <a:t>Vicinity</a:t>
                      </a:r>
                    </a:p>
                  </a:txBody>
                  <a:tcPr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spcBef>
                          <a:spcPts val="0"/>
                        </a:spcBef>
                        <a:buNone/>
                      </a:pPr>
                      <a:r>
                        <a:rPr lang="en" sz="2000" dirty="0">
                          <a:latin typeface="Calibri" panose="020F0502020204030204" pitchFamily="34" charset="0"/>
                          <a:ea typeface="Calibri"/>
                          <a:cs typeface="Calibri" panose="020F0502020204030204" pitchFamily="34" charset="0"/>
                          <a:sym typeface="Calibri"/>
                        </a:rPr>
                        <a:t>PAN (Personal Area Network)</a:t>
                      </a:r>
                    </a:p>
                  </a:txBody>
                  <a:tcPr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spcBef>
                          <a:spcPts val="0"/>
                        </a:spcBef>
                        <a:buNone/>
                      </a:pPr>
                      <a:r>
                        <a:rPr lang="en" sz="2000" dirty="0">
                          <a:latin typeface="Calibri" panose="020F0502020204030204" pitchFamily="34" charset="0"/>
                          <a:ea typeface="Calibri"/>
                          <a:cs typeface="Calibri" panose="020F0502020204030204" pitchFamily="34" charset="0"/>
                          <a:sym typeface="Calibri"/>
                        </a:rPr>
                        <a:t>Bluetooth (</a:t>
                      </a:r>
                      <a:r>
                        <a:rPr lang="en" sz="2000" i="1" dirty="0">
                          <a:latin typeface="Calibri" panose="020F0502020204030204" pitchFamily="34" charset="0"/>
                          <a:ea typeface="Calibri"/>
                          <a:cs typeface="Calibri" panose="020F0502020204030204" pitchFamily="34" charset="0"/>
                          <a:sym typeface="Calibri"/>
                        </a:rPr>
                        <a:t>e.g.</a:t>
                      </a:r>
                      <a:r>
                        <a:rPr lang="en" sz="2000" dirty="0">
                          <a:latin typeface="Calibri" panose="020F0502020204030204" pitchFamily="34" charset="0"/>
                          <a:ea typeface="Calibri"/>
                          <a:cs typeface="Calibri" panose="020F0502020204030204" pitchFamily="34" charset="0"/>
                          <a:sym typeface="Calibri"/>
                        </a:rPr>
                        <a:t> </a:t>
                      </a:r>
                      <a:r>
                        <a:rPr lang="en" sz="2000" dirty="0" smtClean="0">
                          <a:latin typeface="Calibri" panose="020F0502020204030204" pitchFamily="34" charset="0"/>
                          <a:ea typeface="Calibri"/>
                          <a:cs typeface="Calibri" panose="020F0502020204030204" pitchFamily="34" charset="0"/>
                          <a:sym typeface="Calibri"/>
                        </a:rPr>
                        <a:t>headset)</a:t>
                      </a:r>
                      <a:endParaRPr lang="en" sz="2000" dirty="0">
                        <a:latin typeface="Calibri" panose="020F0502020204030204" pitchFamily="34" charset="0"/>
                        <a:ea typeface="Calibri"/>
                        <a:cs typeface="Calibri" panose="020F0502020204030204" pitchFamily="34" charset="0"/>
                        <a:sym typeface="Calibri"/>
                      </a:endParaRPr>
                    </a:p>
                  </a:txBody>
                  <a:tcPr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9819">
                <a:tc>
                  <a:txBody>
                    <a:bodyPr/>
                    <a:lstStyle/>
                    <a:p>
                      <a:pPr lvl="0">
                        <a:spcBef>
                          <a:spcPts val="0"/>
                        </a:spcBef>
                        <a:buNone/>
                      </a:pPr>
                      <a:r>
                        <a:rPr lang="en" sz="2000" dirty="0">
                          <a:latin typeface="Calibri" panose="020F0502020204030204" pitchFamily="34" charset="0"/>
                          <a:ea typeface="Calibri"/>
                          <a:cs typeface="Calibri" panose="020F0502020204030204" pitchFamily="34" charset="0"/>
                          <a:sym typeface="Calibri"/>
                        </a:rPr>
                        <a:t>Building</a:t>
                      </a:r>
                    </a:p>
                  </a:txBody>
                  <a:tcPr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spcBef>
                          <a:spcPts val="0"/>
                        </a:spcBef>
                        <a:buNone/>
                      </a:pPr>
                      <a:r>
                        <a:rPr lang="en" sz="2000" dirty="0">
                          <a:latin typeface="Calibri" panose="020F0502020204030204" pitchFamily="34" charset="0"/>
                          <a:ea typeface="Calibri"/>
                          <a:cs typeface="Calibri" panose="020F0502020204030204" pitchFamily="34" charset="0"/>
                          <a:sym typeface="Calibri"/>
                        </a:rPr>
                        <a:t>LAN (Local Area Network)</a:t>
                      </a:r>
                    </a:p>
                  </a:txBody>
                  <a:tcPr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spcBef>
                          <a:spcPts val="0"/>
                        </a:spcBef>
                        <a:buNone/>
                      </a:pPr>
                      <a:r>
                        <a:rPr lang="en" sz="2000">
                          <a:latin typeface="Calibri" panose="020F0502020204030204" pitchFamily="34" charset="0"/>
                          <a:ea typeface="Calibri"/>
                          <a:cs typeface="Calibri" panose="020F0502020204030204" pitchFamily="34" charset="0"/>
                          <a:sym typeface="Calibri"/>
                        </a:rPr>
                        <a:t>WiFi, Ethernet</a:t>
                      </a:r>
                    </a:p>
                  </a:txBody>
                  <a:tcPr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9819">
                <a:tc>
                  <a:txBody>
                    <a:bodyPr/>
                    <a:lstStyle/>
                    <a:p>
                      <a:pPr lvl="0">
                        <a:spcBef>
                          <a:spcPts val="0"/>
                        </a:spcBef>
                        <a:buNone/>
                      </a:pPr>
                      <a:r>
                        <a:rPr lang="en" sz="2000">
                          <a:latin typeface="Calibri" panose="020F0502020204030204" pitchFamily="34" charset="0"/>
                          <a:ea typeface="Calibri"/>
                          <a:cs typeface="Calibri" panose="020F0502020204030204" pitchFamily="34" charset="0"/>
                          <a:sym typeface="Calibri"/>
                        </a:rPr>
                        <a:t>City</a:t>
                      </a:r>
                    </a:p>
                  </a:txBody>
                  <a:tcPr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spcBef>
                          <a:spcPts val="0"/>
                        </a:spcBef>
                        <a:buNone/>
                      </a:pPr>
                      <a:r>
                        <a:rPr lang="en" sz="2000" dirty="0">
                          <a:latin typeface="Calibri" panose="020F0502020204030204" pitchFamily="34" charset="0"/>
                          <a:ea typeface="Calibri"/>
                          <a:cs typeface="Calibri" panose="020F0502020204030204" pitchFamily="34" charset="0"/>
                          <a:sym typeface="Calibri"/>
                        </a:rPr>
                        <a:t>MAN (Metropolitan Area Network)</a:t>
                      </a:r>
                    </a:p>
                  </a:txBody>
                  <a:tcPr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spcBef>
                          <a:spcPts val="0"/>
                        </a:spcBef>
                        <a:buNone/>
                      </a:pPr>
                      <a:r>
                        <a:rPr lang="en" sz="2000" dirty="0">
                          <a:latin typeface="Calibri" panose="020F0502020204030204" pitchFamily="34" charset="0"/>
                          <a:ea typeface="Calibri"/>
                          <a:cs typeface="Calibri" panose="020F0502020204030204" pitchFamily="34" charset="0"/>
                          <a:sym typeface="Calibri"/>
                        </a:rPr>
                        <a:t>Cable, DSL</a:t>
                      </a:r>
                    </a:p>
                  </a:txBody>
                  <a:tcPr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9819">
                <a:tc>
                  <a:txBody>
                    <a:bodyPr/>
                    <a:lstStyle/>
                    <a:p>
                      <a:pPr lvl="0">
                        <a:spcBef>
                          <a:spcPts val="0"/>
                        </a:spcBef>
                        <a:buNone/>
                      </a:pPr>
                      <a:r>
                        <a:rPr lang="en" sz="2000">
                          <a:latin typeface="Calibri" panose="020F0502020204030204" pitchFamily="34" charset="0"/>
                          <a:ea typeface="Calibri"/>
                          <a:cs typeface="Calibri" panose="020F0502020204030204" pitchFamily="34" charset="0"/>
                          <a:sym typeface="Calibri"/>
                        </a:rPr>
                        <a:t>Country</a:t>
                      </a:r>
                    </a:p>
                  </a:txBody>
                  <a:tcPr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spcBef>
                          <a:spcPts val="0"/>
                        </a:spcBef>
                        <a:buNone/>
                      </a:pPr>
                      <a:r>
                        <a:rPr lang="en" sz="2000" dirty="0">
                          <a:latin typeface="Calibri" panose="020F0502020204030204" pitchFamily="34" charset="0"/>
                          <a:ea typeface="Calibri"/>
                          <a:cs typeface="Calibri" panose="020F0502020204030204" pitchFamily="34" charset="0"/>
                          <a:sym typeface="Calibri"/>
                        </a:rPr>
                        <a:t>WAN (Wide Area Network)</a:t>
                      </a:r>
                    </a:p>
                  </a:txBody>
                  <a:tcPr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spcBef>
                          <a:spcPts val="0"/>
                        </a:spcBef>
                        <a:buNone/>
                      </a:pPr>
                      <a:r>
                        <a:rPr lang="en" sz="2000" dirty="0">
                          <a:latin typeface="Calibri" panose="020F0502020204030204" pitchFamily="34" charset="0"/>
                          <a:ea typeface="Calibri"/>
                          <a:cs typeface="Calibri" panose="020F0502020204030204" pitchFamily="34" charset="0"/>
                          <a:sym typeface="Calibri"/>
                        </a:rPr>
                        <a:t>Large ISP</a:t>
                      </a:r>
                    </a:p>
                  </a:txBody>
                  <a:tcPr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7525">
                <a:tc>
                  <a:txBody>
                    <a:bodyPr/>
                    <a:lstStyle/>
                    <a:p>
                      <a:pPr lvl="0">
                        <a:spcBef>
                          <a:spcPts val="0"/>
                        </a:spcBef>
                        <a:buNone/>
                      </a:pPr>
                      <a:r>
                        <a:rPr lang="en" sz="2000">
                          <a:latin typeface="Calibri" panose="020F0502020204030204" pitchFamily="34" charset="0"/>
                          <a:ea typeface="Calibri"/>
                          <a:cs typeface="Calibri" panose="020F0502020204030204" pitchFamily="34" charset="0"/>
                          <a:sym typeface="Calibri"/>
                        </a:rPr>
                        <a:t>Planet</a:t>
                      </a:r>
                    </a:p>
                  </a:txBody>
                  <a:tcPr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spcBef>
                          <a:spcPts val="0"/>
                        </a:spcBef>
                        <a:buNone/>
                      </a:pPr>
                      <a:r>
                        <a:rPr lang="en" sz="2000">
                          <a:latin typeface="Calibri" panose="020F0502020204030204" pitchFamily="34" charset="0"/>
                          <a:ea typeface="Calibri"/>
                          <a:cs typeface="Calibri" panose="020F0502020204030204" pitchFamily="34" charset="0"/>
                          <a:sym typeface="Calibri"/>
                        </a:rPr>
                        <a:t>The Internet (network of all networks)</a:t>
                      </a:r>
                    </a:p>
                  </a:txBody>
                  <a:tcPr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spcBef>
                          <a:spcPts val="0"/>
                        </a:spcBef>
                        <a:buNone/>
                      </a:pPr>
                      <a:r>
                        <a:rPr lang="en" sz="2000" dirty="0">
                          <a:latin typeface="Calibri" panose="020F0502020204030204" pitchFamily="34" charset="0"/>
                          <a:ea typeface="Calibri"/>
                          <a:cs typeface="Calibri" panose="020F0502020204030204" pitchFamily="34" charset="0"/>
                          <a:sym typeface="Calibri"/>
                        </a:rPr>
                        <a:t>The Internet</a:t>
                      </a:r>
                    </a:p>
                  </a:txBody>
                  <a:tcPr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5910952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UWTheme-120-Sp17">
  <a:themeElements>
    <a:clrScheme name="Custom 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4B2A85"/>
      </a:hlink>
      <a:folHlink>
        <a:srgbClr val="DED4FF"/>
      </a:folHlink>
    </a:clrScheme>
    <a:fontScheme name="Custom 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rgbClr val="CC0000"/>
          </a:solidFill>
          <a:prstDash val="solid"/>
          <a:round/>
          <a:headEnd type="none" w="med" len="med"/>
          <a:tailEnd type="triangle" w="med" len="med"/>
        </a:ln>
        <a:effectLst/>
      </a:spPr>
      <a:bodyPr vert="horz" wrap="square" lIns="91440" tIns="45720" rIns="91440" bIns="45720" numCol="1" rtlCol="0"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sz="2000" smtClean="0">
            <a:solidFill>
              <a:srgbClr val="C00000"/>
            </a:solidFill>
            <a:latin typeface="Calibri" charset="0"/>
            <a:ea typeface="Calibri" charset="0"/>
            <a:cs typeface="Calibri" charset="0"/>
          </a:defRPr>
        </a:defPPr>
      </a:lstStyle>
    </a:spDef>
    <a:lnDef>
      <a:spPr bwMode="auto">
        <a:xfrm>
          <a:off x="0" y="0"/>
          <a:ext cx="1" cy="1"/>
        </a:xfrm>
        <a:custGeom>
          <a:avLst/>
          <a:gdLst/>
          <a:ahLst/>
          <a:cxnLst/>
          <a:rect l="0" t="0" r="0" b="0"/>
          <a:pathLst/>
        </a:custGeom>
        <a:noFill/>
        <a:ln w="25400" cap="flat" cmpd="sng" algn="ctr">
          <a:solidFill>
            <a:srgbClr val="CC00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Arial Narrow" pitchFamily="34" charset="0"/>
          </a:defRPr>
        </a:defPPr>
      </a:lstStyle>
    </a:lnDef>
    <a:txDef>
      <a:spPr>
        <a:noFill/>
      </a:spPr>
      <a:bodyPr wrap="none" rtlCol="0">
        <a:spAutoFit/>
      </a:bodyPr>
      <a:lstStyle>
        <a:defPPr>
          <a:defRPr dirty="0" smtClean="0">
            <a:latin typeface="Calibri" pitchFamily="34" charset="0"/>
          </a:defRPr>
        </a:defPPr>
      </a:lstStyle>
    </a:txDef>
  </a:objectDefaults>
  <a:extraClrSchemeLst>
    <a:extraClrScheme>
      <a:clrScheme name="class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ass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ass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ass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ass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ass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ass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WTheme-120-Sp17" id="{28839EE6-A363-48B8-86DE-FB931C4A5EDB}" vid="{CDC135B8-6C84-451D-A8A4-8C26E4E9FC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UWTheme-120-Sp17</Template>
  <TotalTime>1074</TotalTime>
  <Words>1569</Words>
  <Application>Microsoft Office PowerPoint</Application>
  <PresentationFormat>On-screen Show (4:3)</PresentationFormat>
  <Paragraphs>314</Paragraphs>
  <Slides>33</Slides>
  <Notes>7</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2" baseType="lpstr">
      <vt:lpstr>Arial</vt:lpstr>
      <vt:lpstr>Arial Narrow</vt:lpstr>
      <vt:lpstr>Calibri</vt:lpstr>
      <vt:lpstr>Courier New</vt:lpstr>
      <vt:lpstr>Roboto Regular</vt:lpstr>
      <vt:lpstr>Times New Roman</vt:lpstr>
      <vt:lpstr>Wingdings</vt:lpstr>
      <vt:lpstr>UWTheme-120-Sp17</vt:lpstr>
      <vt:lpstr>Image</vt:lpstr>
      <vt:lpstr>The Internet CSE 120 Spring 2017</vt:lpstr>
      <vt:lpstr>Administrivia</vt:lpstr>
      <vt:lpstr>Outline</vt:lpstr>
      <vt:lpstr>Communication Channels</vt:lpstr>
      <vt:lpstr>A Simple Model for Networks</vt:lpstr>
      <vt:lpstr>Example:  Home Network</vt:lpstr>
      <vt:lpstr>Example:  Cellular Network</vt:lpstr>
      <vt:lpstr>Internetworking</vt:lpstr>
      <vt:lpstr>Network Scales</vt:lpstr>
      <vt:lpstr>The Interwebs?</vt:lpstr>
      <vt:lpstr>Internet Accessibility</vt:lpstr>
      <vt:lpstr>The Internet Today</vt:lpstr>
      <vt:lpstr>Question</vt:lpstr>
      <vt:lpstr>Audience Responses</vt:lpstr>
      <vt:lpstr>Outline</vt:lpstr>
      <vt:lpstr>The DoD and Computer Networks</vt:lpstr>
      <vt:lpstr>ARPANET</vt:lpstr>
      <vt:lpstr>Growth of the Internet</vt:lpstr>
      <vt:lpstr>Outline</vt:lpstr>
      <vt:lpstr>Analogy:  Mailing a Letter</vt:lpstr>
      <vt:lpstr>What Information?</vt:lpstr>
      <vt:lpstr>Internet Communication</vt:lpstr>
      <vt:lpstr>Internet Communication</vt:lpstr>
      <vt:lpstr>Internet Communication</vt:lpstr>
      <vt:lpstr>IP Addresses</vt:lpstr>
      <vt:lpstr>IPv4 Addresses</vt:lpstr>
      <vt:lpstr>Question</vt:lpstr>
      <vt:lpstr>IPv4 Address Exhaustion</vt:lpstr>
      <vt:lpstr>IPv6</vt:lpstr>
      <vt:lpstr>Domain Name System</vt:lpstr>
      <vt:lpstr>Logical vs. Physical</vt:lpstr>
      <vt:lpstr>Discussion (If Time)</vt:lpstr>
      <vt:lpstr>Summary</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Internet CSE 120 Spring 2017</dc:title>
  <dc:creator>Justin Hsia</dc:creator>
  <cp:lastModifiedBy>Justin Hsia</cp:lastModifiedBy>
  <cp:revision>40</cp:revision>
  <cp:lastPrinted>2017-04-21T22:41:54Z</cp:lastPrinted>
  <dcterms:created xsi:type="dcterms:W3CDTF">2017-04-19T21:53:17Z</dcterms:created>
  <dcterms:modified xsi:type="dcterms:W3CDTF">2017-04-21T22:42:01Z</dcterms:modified>
</cp:coreProperties>
</file>